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4" r:id="rId2"/>
  </p:sldMasterIdLst>
  <p:notesMasterIdLst>
    <p:notesMasterId r:id="rId26"/>
  </p:notesMasterIdLst>
  <p:sldIdLst>
    <p:sldId id="279" r:id="rId3"/>
    <p:sldId id="308" r:id="rId4"/>
    <p:sldId id="337" r:id="rId5"/>
    <p:sldId id="338" r:id="rId6"/>
    <p:sldId id="339" r:id="rId7"/>
    <p:sldId id="314" r:id="rId8"/>
    <p:sldId id="315" r:id="rId9"/>
    <p:sldId id="341" r:id="rId10"/>
    <p:sldId id="345" r:id="rId11"/>
    <p:sldId id="329" r:id="rId12"/>
    <p:sldId id="328" r:id="rId13"/>
    <p:sldId id="331" r:id="rId14"/>
    <p:sldId id="321" r:id="rId15"/>
    <p:sldId id="320" r:id="rId16"/>
    <p:sldId id="332" r:id="rId17"/>
    <p:sldId id="342" r:id="rId18"/>
    <p:sldId id="335" r:id="rId19"/>
    <p:sldId id="348" r:id="rId20"/>
    <p:sldId id="346" r:id="rId21"/>
    <p:sldId id="347" r:id="rId22"/>
    <p:sldId id="344" r:id="rId23"/>
    <p:sldId id="334" r:id="rId24"/>
    <p:sldId id="29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B7E3A78-01F4-49B2-BD9B-5B696B833A03}">
          <p14:sldIdLst>
            <p14:sldId id="279"/>
            <p14:sldId id="308"/>
            <p14:sldId id="337"/>
            <p14:sldId id="338"/>
            <p14:sldId id="339"/>
            <p14:sldId id="314"/>
            <p14:sldId id="315"/>
            <p14:sldId id="341"/>
            <p14:sldId id="345"/>
            <p14:sldId id="329"/>
            <p14:sldId id="328"/>
            <p14:sldId id="331"/>
            <p14:sldId id="321"/>
          </p14:sldIdLst>
        </p14:section>
        <p14:section name="Раздел без заголовка" id="{C0520CE2-C739-4DB4-8AC8-0FA1DEC59500}">
          <p14:sldIdLst>
            <p14:sldId id="320"/>
            <p14:sldId id="332"/>
            <p14:sldId id="342"/>
            <p14:sldId id="335"/>
            <p14:sldId id="348"/>
            <p14:sldId id="346"/>
            <p14:sldId id="347"/>
            <p14:sldId id="344"/>
            <p14:sldId id="334"/>
          </p14:sldIdLst>
        </p14:section>
        <p14:section name="Раздел без заголовка" id="{A814C8AD-457B-4D25-915E-A07B59FF64C3}">
          <p14:sldIdLst>
            <p14:sldId id="29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E8D"/>
    <a:srgbClr val="0B44A1"/>
    <a:srgbClr val="FFCC66"/>
    <a:srgbClr val="3C4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90" y="-156"/>
      </p:cViewPr>
      <p:guideLst>
        <p:guide orient="horz" pos="1434"/>
        <p:guide pos="2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o.viktorova\Desktop\&#1051;&#1080;&#1089;&#1090;%20Microsoft%20Exc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o.viktorova\Desktop\&#1051;&#1080;&#1089;&#1090;%20Microsoft%20Exc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o.viktorova\Desktop\&#1051;&#1080;&#1089;&#1090;%20Microsoft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900" dirty="0"/>
              <a:t>Формирование представительных органов муниципальных </a:t>
            </a:r>
            <a:r>
              <a:rPr lang="ru-RU" sz="1900" dirty="0" smtClean="0"/>
              <a:t>районов </a:t>
            </a:r>
            <a:endParaRPr lang="ru-RU" sz="1900" dirty="0"/>
          </a:p>
        </c:rich>
      </c:tx>
      <c:layout>
        <c:manualLayout>
          <c:xMode val="edge"/>
          <c:yMode val="edge"/>
          <c:x val="0.18529212808433856"/>
          <c:y val="1.837770706988297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091845066660364"/>
          <c:y val="0.20258760110784715"/>
          <c:w val="0.58842285790921134"/>
          <c:h val="0.66708505251632855"/>
        </c:manualLayout>
      </c:layout>
      <c:pieChart>
        <c:varyColors val="1"/>
        <c:ser>
          <c:idx val="0"/>
          <c:order val="0"/>
          <c:tx>
            <c:v>Формирование представительных органов муниципальных образований </c:v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Лист1!$A$1:$A$2</c:f>
              <c:strCache>
                <c:ptCount val="2"/>
                <c:pt idx="0">
                  <c:v>На муниципальных выборах</c:v>
                </c:pt>
                <c:pt idx="1">
                  <c:v>Из глав и депутатов поселений</c:v>
                </c:pt>
              </c:strCache>
            </c:strRef>
          </c:cat>
          <c:val>
            <c:numRef>
              <c:f>Лист1!$B$1:$B$2</c:f>
              <c:numCache>
                <c:formatCode>0%</c:formatCode>
                <c:ptCount val="2"/>
                <c:pt idx="0">
                  <c:v>0.42</c:v>
                </c:pt>
                <c:pt idx="1">
                  <c:v>0.57999999999999996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"/>
          <c:y val="0.85131492849122303"/>
          <c:w val="0.99713703623578198"/>
          <c:h val="0.1448801158168831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Порядок замещения должности Главы муниципального образования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1040547151681002"/>
          <c:y val="0.13158277532874182"/>
          <c:w val="0.61646366777960349"/>
          <c:h val="0.70356899750410418"/>
        </c:manualLayout>
      </c:layout>
      <c:pieChart>
        <c:varyColors val="1"/>
        <c:ser>
          <c:idx val="0"/>
          <c:order val="0"/>
          <c:tx>
            <c:v>порядок замещения должности главы муниципального образования</c:v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Лист1!$A$29:$A$31</c:f>
              <c:strCache>
                <c:ptCount val="3"/>
                <c:pt idx="0">
                  <c:v>На муниципальных выборах и возглавляет местную администрацию</c:v>
                </c:pt>
                <c:pt idx="1">
                  <c:v>На муниципальных выборах и исполняет полномочия Председателя представительного органа</c:v>
                </c:pt>
                <c:pt idx="2">
                  <c:v>Из состава представительного органа</c:v>
                </c:pt>
              </c:strCache>
            </c:strRef>
          </c:cat>
          <c:val>
            <c:numRef>
              <c:f>Лист1!$B$29:$B$31</c:f>
              <c:numCache>
                <c:formatCode>0%</c:formatCode>
                <c:ptCount val="3"/>
                <c:pt idx="0">
                  <c:v>0.36</c:v>
                </c:pt>
                <c:pt idx="1">
                  <c:v>0.04</c:v>
                </c:pt>
                <c:pt idx="2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"/>
          <c:y val="0.84586086546651507"/>
          <c:w val="0.99849243254555609"/>
          <c:h val="0.15413913453348499"/>
        </c:manualLayout>
      </c:layout>
      <c:overlay val="0"/>
      <c:txPr>
        <a:bodyPr/>
        <a:lstStyle/>
        <a:p>
          <a:pPr>
            <a:defRPr sz="13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txPr>
              <a:bodyPr/>
              <a:lstStyle/>
              <a:p>
                <a:pPr>
                  <a:defRPr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Лист1!$A$52:$A$54</c:f>
              <c:strCache>
                <c:ptCount val="3"/>
                <c:pt idx="0">
                  <c:v>Закрепили дополнительные вопросы местного значения за сельскими поселениями</c:v>
                </c:pt>
                <c:pt idx="1">
                  <c:v>Перераспределили полномочия между ОМСУ и ОГВ</c:v>
                </c:pt>
                <c:pt idx="2">
                  <c:v>Др.</c:v>
                </c:pt>
              </c:strCache>
            </c:strRef>
          </c:cat>
          <c:val>
            <c:numRef>
              <c:f>Лист1!$B$52:$B$54</c:f>
              <c:numCache>
                <c:formatCode>0%</c:formatCode>
                <c:ptCount val="3"/>
                <c:pt idx="0">
                  <c:v>0.47</c:v>
                </c:pt>
                <c:pt idx="1">
                  <c:v>0.15</c:v>
                </c:pt>
                <c:pt idx="2">
                  <c:v>0.38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668997302641319"/>
          <c:y val="9.8763034266033931E-2"/>
          <c:w val="0.33426462224692366"/>
          <c:h val="0.84530647388385416"/>
        </c:manualLayout>
      </c:layout>
      <c:overlay val="0"/>
      <c:txPr>
        <a:bodyPr/>
        <a:lstStyle/>
        <a:p>
          <a:pPr>
            <a:defRPr sz="16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8E88D3-6C55-4789-BDD2-B1BEA55C92ED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</dgm:pt>
    <dgm:pt modelId="{0A75B22E-CEAD-4AE3-BEEE-B569CF027504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Увеличение полномочий субъектов РФ в правовом регулировании местного самоуправления (</a:t>
          </a:r>
          <a:r>
            <a:rPr lang="ru-RU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было 32,  стало 56</a:t>
          </a:r>
          <a:r>
            <a:rPr lang="ru-RU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dirty="0">
            <a:solidFill>
              <a:schemeClr val="tx2"/>
            </a:solidFill>
          </a:endParaRPr>
        </a:p>
      </dgm:t>
    </dgm:pt>
    <dgm:pt modelId="{F14D9620-4E09-4F98-B984-8764C916A887}" type="parTrans" cxnId="{177509FC-A575-4433-94F0-642D6F70B1A7}">
      <dgm:prSet/>
      <dgm:spPr/>
      <dgm:t>
        <a:bodyPr/>
        <a:lstStyle/>
        <a:p>
          <a:endParaRPr lang="ru-RU"/>
        </a:p>
      </dgm:t>
    </dgm:pt>
    <dgm:pt modelId="{CE79CF12-CA84-4FBA-B1FF-12479D522E3C}" type="sibTrans" cxnId="{177509FC-A575-4433-94F0-642D6F70B1A7}">
      <dgm:prSet/>
      <dgm:spPr/>
      <dgm:t>
        <a:bodyPr/>
        <a:lstStyle/>
        <a:p>
          <a:endParaRPr lang="ru-RU"/>
        </a:p>
      </dgm:t>
    </dgm:pt>
    <dgm:pt modelId="{D808F94D-8132-4E3F-A72A-750941DFA149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Уменьшение перечня вопросов местного значения сельского поселения </a:t>
          </a:r>
        </a:p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было 39, стало 13</a:t>
          </a:r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82ABA513-47B6-4808-8648-9DB7792F9F8F}" type="parTrans" cxnId="{5473FEAF-7C15-46E9-80DC-582B629219F7}">
      <dgm:prSet/>
      <dgm:spPr/>
      <dgm:t>
        <a:bodyPr/>
        <a:lstStyle/>
        <a:p>
          <a:endParaRPr lang="ru-RU"/>
        </a:p>
      </dgm:t>
    </dgm:pt>
    <dgm:pt modelId="{94357898-1480-4FFB-B122-CC9D996ABA58}" type="sibTrans" cxnId="{5473FEAF-7C15-46E9-80DC-582B629219F7}">
      <dgm:prSet/>
      <dgm:spPr/>
      <dgm:t>
        <a:bodyPr/>
        <a:lstStyle/>
        <a:p>
          <a:endParaRPr lang="ru-RU"/>
        </a:p>
      </dgm:t>
    </dgm:pt>
    <dgm:pt modelId="{47A5BA84-2E11-41C2-8E43-007AB12AFB47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Возможность </a:t>
          </a:r>
          <a:r>
            <a:rPr lang="ru-RU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перераспределения полномочий</a:t>
          </a:r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между органами местного самоуправления и органами субъектов Федерации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0FB7AA4C-D9B7-4C09-B939-A3D2D9A45219}" type="parTrans" cxnId="{624D72EC-8FF7-40B4-8170-93E47BDCC064}">
      <dgm:prSet/>
      <dgm:spPr/>
      <dgm:t>
        <a:bodyPr/>
        <a:lstStyle/>
        <a:p>
          <a:endParaRPr lang="ru-RU"/>
        </a:p>
      </dgm:t>
    </dgm:pt>
    <dgm:pt modelId="{EB2539AC-F47D-47D1-8832-2DFA303B440C}" type="sibTrans" cxnId="{624D72EC-8FF7-40B4-8170-93E47BDCC064}">
      <dgm:prSet/>
      <dgm:spPr/>
      <dgm:t>
        <a:bodyPr/>
        <a:lstStyle/>
        <a:p>
          <a:endParaRPr lang="ru-RU"/>
        </a:p>
      </dgm:t>
    </dgm:pt>
    <dgm:pt modelId="{9945F1C0-9428-4183-BC4C-5F74D3984C4F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Введение </a:t>
          </a:r>
          <a:r>
            <a:rPr lang="ru-RU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новых видов муниципальных образований (городской округ с внутригородским делением и внутригородской район)</a:t>
          </a:r>
          <a:endParaRPr lang="ru-RU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4968ED-EF63-4C29-B20C-55608E83D1C5}" type="parTrans" cxnId="{544F4661-2769-4D08-B5F9-2A8EAFFC6E65}">
      <dgm:prSet/>
      <dgm:spPr/>
      <dgm:t>
        <a:bodyPr/>
        <a:lstStyle/>
        <a:p>
          <a:endParaRPr lang="ru-RU"/>
        </a:p>
      </dgm:t>
    </dgm:pt>
    <dgm:pt modelId="{46A661A8-F985-4E41-AC83-4702C8F636FC}" type="sibTrans" cxnId="{544F4661-2769-4D08-B5F9-2A8EAFFC6E65}">
      <dgm:prSet/>
      <dgm:spPr/>
      <dgm:t>
        <a:bodyPr/>
        <a:lstStyle/>
        <a:p>
          <a:endParaRPr lang="ru-RU"/>
        </a:p>
      </dgm:t>
    </dgm:pt>
    <dgm:pt modelId="{74977D93-2299-4A32-B518-2F9078426297}" type="pres">
      <dgm:prSet presAssocID="{D78E88D3-6C55-4789-BDD2-B1BEA55C92ED}" presName="Name0" presStyleCnt="0">
        <dgm:presLayoutVars>
          <dgm:dir/>
          <dgm:animLvl val="lvl"/>
          <dgm:resizeHandles val="exact"/>
        </dgm:presLayoutVars>
      </dgm:prSet>
      <dgm:spPr/>
    </dgm:pt>
    <dgm:pt modelId="{088BC004-5692-4D75-9C18-580E98C81F07}" type="pres">
      <dgm:prSet presAssocID="{9945F1C0-9428-4183-BC4C-5F74D3984C4F}" presName="boxAndChildren" presStyleCnt="0"/>
      <dgm:spPr/>
    </dgm:pt>
    <dgm:pt modelId="{4B9A85AF-7C76-42CF-86D9-145DC479CB1F}" type="pres">
      <dgm:prSet presAssocID="{9945F1C0-9428-4183-BC4C-5F74D3984C4F}" presName="parentTextBox" presStyleLbl="node1" presStyleIdx="0" presStyleCnt="4"/>
      <dgm:spPr/>
      <dgm:t>
        <a:bodyPr/>
        <a:lstStyle/>
        <a:p>
          <a:endParaRPr lang="ru-RU"/>
        </a:p>
      </dgm:t>
    </dgm:pt>
    <dgm:pt modelId="{E3F76AC3-C601-4D63-95D6-AF7A071DFE4E}" type="pres">
      <dgm:prSet presAssocID="{EB2539AC-F47D-47D1-8832-2DFA303B440C}" presName="sp" presStyleCnt="0"/>
      <dgm:spPr/>
    </dgm:pt>
    <dgm:pt modelId="{E673FD9B-13E9-469B-8083-73A3464E7700}" type="pres">
      <dgm:prSet presAssocID="{47A5BA84-2E11-41C2-8E43-007AB12AFB47}" presName="arrowAndChildren" presStyleCnt="0"/>
      <dgm:spPr/>
    </dgm:pt>
    <dgm:pt modelId="{39D3F468-045B-469B-95A5-FBEA76578A0A}" type="pres">
      <dgm:prSet presAssocID="{47A5BA84-2E11-41C2-8E43-007AB12AFB47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67C26743-2DE0-4F83-96D4-45023B4D760F}" type="pres">
      <dgm:prSet presAssocID="{94357898-1480-4FFB-B122-CC9D996ABA58}" presName="sp" presStyleCnt="0"/>
      <dgm:spPr/>
    </dgm:pt>
    <dgm:pt modelId="{B2CD22BA-97E7-42D1-98E3-D8F1E6227826}" type="pres">
      <dgm:prSet presAssocID="{D808F94D-8132-4E3F-A72A-750941DFA149}" presName="arrowAndChildren" presStyleCnt="0"/>
      <dgm:spPr/>
    </dgm:pt>
    <dgm:pt modelId="{5083C9A5-EA64-46DB-95FA-A50F7934BB1C}" type="pres">
      <dgm:prSet presAssocID="{D808F94D-8132-4E3F-A72A-750941DFA149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6E21BBF2-9CDA-4215-A7D0-44508F0833B4}" type="pres">
      <dgm:prSet presAssocID="{CE79CF12-CA84-4FBA-B1FF-12479D522E3C}" presName="sp" presStyleCnt="0"/>
      <dgm:spPr/>
    </dgm:pt>
    <dgm:pt modelId="{E1A4E20F-E6E1-4EB3-8F5F-8B3CAB351E11}" type="pres">
      <dgm:prSet presAssocID="{0A75B22E-CEAD-4AE3-BEEE-B569CF027504}" presName="arrowAndChildren" presStyleCnt="0"/>
      <dgm:spPr/>
    </dgm:pt>
    <dgm:pt modelId="{9126668C-5680-4FB0-BB89-35D5B6F121E6}" type="pres">
      <dgm:prSet presAssocID="{0A75B22E-CEAD-4AE3-BEEE-B569CF027504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177509FC-A575-4433-94F0-642D6F70B1A7}" srcId="{D78E88D3-6C55-4789-BDD2-B1BEA55C92ED}" destId="{0A75B22E-CEAD-4AE3-BEEE-B569CF027504}" srcOrd="0" destOrd="0" parTransId="{F14D9620-4E09-4F98-B984-8764C916A887}" sibTransId="{CE79CF12-CA84-4FBA-B1FF-12479D522E3C}"/>
    <dgm:cxn modelId="{624D72EC-8FF7-40B4-8170-93E47BDCC064}" srcId="{D78E88D3-6C55-4789-BDD2-B1BEA55C92ED}" destId="{47A5BA84-2E11-41C2-8E43-007AB12AFB47}" srcOrd="2" destOrd="0" parTransId="{0FB7AA4C-D9B7-4C09-B939-A3D2D9A45219}" sibTransId="{EB2539AC-F47D-47D1-8832-2DFA303B440C}"/>
    <dgm:cxn modelId="{5473FEAF-7C15-46E9-80DC-582B629219F7}" srcId="{D78E88D3-6C55-4789-BDD2-B1BEA55C92ED}" destId="{D808F94D-8132-4E3F-A72A-750941DFA149}" srcOrd="1" destOrd="0" parTransId="{82ABA513-47B6-4808-8648-9DB7792F9F8F}" sibTransId="{94357898-1480-4FFB-B122-CC9D996ABA58}"/>
    <dgm:cxn modelId="{E43FF640-A647-403A-8020-0E376A58592D}" type="presOf" srcId="{D808F94D-8132-4E3F-A72A-750941DFA149}" destId="{5083C9A5-EA64-46DB-95FA-A50F7934BB1C}" srcOrd="0" destOrd="0" presId="urn:microsoft.com/office/officeart/2005/8/layout/process4"/>
    <dgm:cxn modelId="{D31F7C7A-BF70-45E5-A489-B8450E5180FF}" type="presOf" srcId="{0A75B22E-CEAD-4AE3-BEEE-B569CF027504}" destId="{9126668C-5680-4FB0-BB89-35D5B6F121E6}" srcOrd="0" destOrd="0" presId="urn:microsoft.com/office/officeart/2005/8/layout/process4"/>
    <dgm:cxn modelId="{F1047194-6DF9-487A-B91C-70F6451C8EF4}" type="presOf" srcId="{47A5BA84-2E11-41C2-8E43-007AB12AFB47}" destId="{39D3F468-045B-469B-95A5-FBEA76578A0A}" srcOrd="0" destOrd="0" presId="urn:microsoft.com/office/officeart/2005/8/layout/process4"/>
    <dgm:cxn modelId="{544F4661-2769-4D08-B5F9-2A8EAFFC6E65}" srcId="{D78E88D3-6C55-4789-BDD2-B1BEA55C92ED}" destId="{9945F1C0-9428-4183-BC4C-5F74D3984C4F}" srcOrd="3" destOrd="0" parTransId="{ED4968ED-EF63-4C29-B20C-55608E83D1C5}" sibTransId="{46A661A8-F985-4E41-AC83-4702C8F636FC}"/>
    <dgm:cxn modelId="{092E81BC-844D-46E6-9E08-B70A21690382}" type="presOf" srcId="{D78E88D3-6C55-4789-BDD2-B1BEA55C92ED}" destId="{74977D93-2299-4A32-B518-2F9078426297}" srcOrd="0" destOrd="0" presId="urn:microsoft.com/office/officeart/2005/8/layout/process4"/>
    <dgm:cxn modelId="{5980BC91-A6F2-4E62-A685-CF4E6D52B38B}" type="presOf" srcId="{9945F1C0-9428-4183-BC4C-5F74D3984C4F}" destId="{4B9A85AF-7C76-42CF-86D9-145DC479CB1F}" srcOrd="0" destOrd="0" presId="urn:microsoft.com/office/officeart/2005/8/layout/process4"/>
    <dgm:cxn modelId="{392D8EDD-8607-40B7-9618-2CE066CBA689}" type="presParOf" srcId="{74977D93-2299-4A32-B518-2F9078426297}" destId="{088BC004-5692-4D75-9C18-580E98C81F07}" srcOrd="0" destOrd="0" presId="urn:microsoft.com/office/officeart/2005/8/layout/process4"/>
    <dgm:cxn modelId="{5DAFFB78-0F8C-4B26-8014-1746A873148E}" type="presParOf" srcId="{088BC004-5692-4D75-9C18-580E98C81F07}" destId="{4B9A85AF-7C76-42CF-86D9-145DC479CB1F}" srcOrd="0" destOrd="0" presId="urn:microsoft.com/office/officeart/2005/8/layout/process4"/>
    <dgm:cxn modelId="{64610103-B5CA-41CE-AF22-2C632BCEFEFE}" type="presParOf" srcId="{74977D93-2299-4A32-B518-2F9078426297}" destId="{E3F76AC3-C601-4D63-95D6-AF7A071DFE4E}" srcOrd="1" destOrd="0" presId="urn:microsoft.com/office/officeart/2005/8/layout/process4"/>
    <dgm:cxn modelId="{7E9BA620-D016-4AA8-BA6A-C4629B1EACD4}" type="presParOf" srcId="{74977D93-2299-4A32-B518-2F9078426297}" destId="{E673FD9B-13E9-469B-8083-73A3464E7700}" srcOrd="2" destOrd="0" presId="urn:microsoft.com/office/officeart/2005/8/layout/process4"/>
    <dgm:cxn modelId="{6BE4338F-75CE-4F08-9736-D7B6FCAB8422}" type="presParOf" srcId="{E673FD9B-13E9-469B-8083-73A3464E7700}" destId="{39D3F468-045B-469B-95A5-FBEA76578A0A}" srcOrd="0" destOrd="0" presId="urn:microsoft.com/office/officeart/2005/8/layout/process4"/>
    <dgm:cxn modelId="{E2D4290C-6F5B-4B52-841D-E54B99EF5B96}" type="presParOf" srcId="{74977D93-2299-4A32-B518-2F9078426297}" destId="{67C26743-2DE0-4F83-96D4-45023B4D760F}" srcOrd="3" destOrd="0" presId="urn:microsoft.com/office/officeart/2005/8/layout/process4"/>
    <dgm:cxn modelId="{C588344F-26AD-42F0-A2AA-85E5AFFAB870}" type="presParOf" srcId="{74977D93-2299-4A32-B518-2F9078426297}" destId="{B2CD22BA-97E7-42D1-98E3-D8F1E6227826}" srcOrd="4" destOrd="0" presId="urn:microsoft.com/office/officeart/2005/8/layout/process4"/>
    <dgm:cxn modelId="{F7278EE5-09A2-4B4D-B817-DD38E9BE2C9C}" type="presParOf" srcId="{B2CD22BA-97E7-42D1-98E3-D8F1E6227826}" destId="{5083C9A5-EA64-46DB-95FA-A50F7934BB1C}" srcOrd="0" destOrd="0" presId="urn:microsoft.com/office/officeart/2005/8/layout/process4"/>
    <dgm:cxn modelId="{5A79C8DD-01D4-4264-96AE-6EF503480E11}" type="presParOf" srcId="{74977D93-2299-4A32-B518-2F9078426297}" destId="{6E21BBF2-9CDA-4215-A7D0-44508F0833B4}" srcOrd="5" destOrd="0" presId="urn:microsoft.com/office/officeart/2005/8/layout/process4"/>
    <dgm:cxn modelId="{DE37EE85-D2FF-4B09-BA27-B4741DCB2C40}" type="presParOf" srcId="{74977D93-2299-4A32-B518-2F9078426297}" destId="{E1A4E20F-E6E1-4EB3-8F5F-8B3CAB351E11}" srcOrd="6" destOrd="0" presId="urn:microsoft.com/office/officeart/2005/8/layout/process4"/>
    <dgm:cxn modelId="{CA1297A8-E594-4A5E-A9D2-B12AAFC08EC9}" type="presParOf" srcId="{E1A4E20F-E6E1-4EB3-8F5F-8B3CAB351E11}" destId="{9126668C-5680-4FB0-BB89-35D5B6F121E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5E704C-7424-4D89-9685-5C2D7CB5C880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5C096A22-3C33-40F9-B7BB-946AE6F38A3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21</a:t>
          </a:r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 субъект РФ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3ABA4F-60E7-4A61-A67F-E9B903E3C294}" type="parTrans" cxnId="{752A6532-244E-43E2-971B-E5B16D3488A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24DDE2-91CA-4C44-82A1-658FB4C60D4D}" type="sibTrans" cxnId="{752A6532-244E-43E2-971B-E5B16D3488A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98309-4926-4B59-B11A-0A8BBE1874DB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ритуальных услуг и содержание мест захоронения 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FFF33F-1977-4CC3-AB9C-20882A1E8FED}" type="parTrans" cxnId="{A75480D6-7706-4F20-9B0F-EE46FFDAE30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F4E8CB-C37A-4E89-9381-8B88A7EEDE1C}" type="sibTrans" cxnId="{A75480D6-7706-4F20-9B0F-EE46FFDAE30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BC9340-1B27-4853-A2C7-47D5947882F1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массового отдыха и организация обустройства мест массового отдыха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D841BF-CF67-45B7-BE6C-DE9D9D50F3B2}" type="parTrans" cxnId="{B2D96FD0-EE04-4E18-914C-A34DCC19740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45AE2B-A94D-41A1-97DA-B45351547B46}" type="sibTrans" cxnId="{B2D96FD0-EE04-4E18-914C-A34DCC19740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427CC9-AC55-4124-BD67-51DED862EC7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19</a:t>
          </a:r>
          <a:r>
            <a:rPr lang="ru-RU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субъектов РФ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C1B4C5-8C53-4C7F-A27A-349BA096CB7A}" type="parTrans" cxnId="{53DE2E72-1A1B-4CDF-B9C7-CD8AE86AFA8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2F459-C71F-423B-BEFA-74EC00D67B42}" type="sibTrans" cxnId="{53DE2E72-1A1B-4CDF-B9C7-CD8AE86AFA8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174334-CAE4-4838-80CA-C9D8991AB6DF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нуждающихся малоимущих граждан жилыми помещениями, организация строительства и содержания муниципального жилищного фонда, создание условий для жилищного строительства, осуществление муниципального жилищного контроля и т.д.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05D15B-FB30-4A41-B910-8A0F0965CF57}" type="parTrans" cxnId="{7C6B873E-D430-4B95-863D-5E44BB7C407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164B7D-21F2-45C8-8914-4E1739BACC51}" type="sibTrans" cxnId="{7C6B873E-D430-4B95-863D-5E44BB7C407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31FAAF-A25D-40C5-A880-44AE86E0CE8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</a:t>
          </a:r>
          <a:r>
            <a:rPr lang="ru-RU" sz="1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субъектов РФ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657231-CB9A-4DCD-A089-EF21B3DFC6D9}" type="parTrans" cxnId="{271EDE80-15B7-4B39-B67A-072580044B6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CA080F-3314-4B59-89EF-EB6535CCCD6C}" type="sibTrans" cxnId="{271EDE80-15B7-4B39-B67A-072580044B6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0C34F0-2095-4C38-BCD4-90A5A6AD2108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электро-, тепло-, газо- и водоснабжения населения, водоотведения, снабжения населения топливом 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90BB9C-C4CE-4241-A9FC-A4AD699CD6E1}" type="parTrans" cxnId="{EDCBDD42-AE81-4CF3-86C9-B302D46930E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95A5E9-1331-49C8-B876-51321944C15D}" type="sibTrans" cxnId="{EDCBDD42-AE81-4CF3-86C9-B302D46930E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A75C4-4E42-4939-8CFD-61415408B83D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участие в предупреждении и ликвидации последствий чрезвычайных ситуаций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AF7C02-C97B-49C1-BAA7-875FFCFC4084}" type="parTrans" cxnId="{F1555F82-DB6A-4D96-81CC-A61747A55F5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C026E9-3B84-406A-AA14-1812D508D653}" type="sibTrans" cxnId="{F1555F82-DB6A-4D96-81CC-A61747A55F5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92675D-8CB8-49C6-8EAC-6D9CBBA6728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17</a:t>
          </a:r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субъектов РФ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8A63F9-A71C-400E-8F43-32D286FF675B}" type="parTrans" cxnId="{644597A6-9158-4057-AD0A-05667DE3B5A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B76F52-59D4-4A0B-86B1-FD138FBF29E7}" type="sibTrans" cxnId="{644597A6-9158-4057-AD0A-05667DE3B5A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572EBA-EDD9-4D22-ACA1-FD21EB592F28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предоставления транспортных услуг и организация транспортного обслуживания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52C77F-FBE5-4FF9-A356-991DDCA6BFFC}" type="parTrans" cxnId="{83CF47F8-8767-4726-9B4C-A6745BF07FE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C2256E-39E8-4CEE-9D66-CA43F8FE731C}" type="sibTrans" cxnId="{83CF47F8-8767-4726-9B4C-A6745BF07FE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5A8FC7-8626-40F3-A489-688E286A1811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сохранение, использование и популяризация объектов культурного наследия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8F8F6A-ECF1-44B1-B342-764D8540A2DF}" type="parTrans" cxnId="{6022D7F7-B6AB-4403-9429-0D437BD9512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6008EF-86E6-4F16-8321-FD1A0D395F7E}" type="sibTrans" cxnId="{6022D7F7-B6AB-4403-9429-0D437BD9512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17C75A-B962-4F49-9F91-986A48F760C0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сбора и вывоза бытовых отходов и мусора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BE22AB-130C-4A9C-BE83-5E9DE46AA3E6}" type="parTrans" cxnId="{109DC174-B8B0-421E-A535-347527F43CA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824A2D-51AD-40D1-A697-AABF5397DE39}" type="sibTrans" cxnId="{109DC174-B8B0-421E-A535-347527F43CA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EC7DD2-5A63-42D0-9C93-D69457B99732}" type="pres">
      <dgm:prSet presAssocID="{715E704C-7424-4D89-9685-5C2D7CB5C88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E8BF00-8014-4490-B8FA-A36A46981676}" type="pres">
      <dgm:prSet presAssocID="{5C096A22-3C33-40F9-B7BB-946AE6F38A36}" presName="comp" presStyleCnt="0"/>
      <dgm:spPr/>
      <dgm:t>
        <a:bodyPr/>
        <a:lstStyle/>
        <a:p>
          <a:endParaRPr lang="ru-RU"/>
        </a:p>
      </dgm:t>
    </dgm:pt>
    <dgm:pt modelId="{3A580617-E0C7-4A66-9D1E-37F2E2D37285}" type="pres">
      <dgm:prSet presAssocID="{5C096A22-3C33-40F9-B7BB-946AE6F38A36}" presName="box" presStyleLbl="node1" presStyleIdx="0" presStyleCnt="4"/>
      <dgm:spPr/>
      <dgm:t>
        <a:bodyPr/>
        <a:lstStyle/>
        <a:p>
          <a:endParaRPr lang="ru-RU"/>
        </a:p>
      </dgm:t>
    </dgm:pt>
    <dgm:pt modelId="{95C37DA9-18E8-4001-B1FE-7F326CFFE465}" type="pres">
      <dgm:prSet presAssocID="{5C096A22-3C33-40F9-B7BB-946AE6F38A36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  <dgm:t>
        <a:bodyPr/>
        <a:lstStyle/>
        <a:p>
          <a:endParaRPr lang="ru-RU"/>
        </a:p>
      </dgm:t>
    </dgm:pt>
    <dgm:pt modelId="{5A5246E9-BB3E-4B68-904A-C0A77A5C6BEB}" type="pres">
      <dgm:prSet presAssocID="{5C096A22-3C33-40F9-B7BB-946AE6F38A3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0875C-C170-4187-A438-AC4FEFF3C8E8}" type="pres">
      <dgm:prSet presAssocID="{3024DDE2-91CA-4C44-82A1-658FB4C60D4D}" presName="spacer" presStyleCnt="0"/>
      <dgm:spPr/>
      <dgm:t>
        <a:bodyPr/>
        <a:lstStyle/>
        <a:p>
          <a:endParaRPr lang="ru-RU"/>
        </a:p>
      </dgm:t>
    </dgm:pt>
    <dgm:pt modelId="{C346A5B8-BC17-4281-A077-D8F2D6A5EDB7}" type="pres">
      <dgm:prSet presAssocID="{0C427CC9-AC55-4124-BD67-51DED862EC72}" presName="comp" presStyleCnt="0"/>
      <dgm:spPr/>
      <dgm:t>
        <a:bodyPr/>
        <a:lstStyle/>
        <a:p>
          <a:endParaRPr lang="ru-RU"/>
        </a:p>
      </dgm:t>
    </dgm:pt>
    <dgm:pt modelId="{1799AE96-3E1B-4D00-A823-45FE5A44BED8}" type="pres">
      <dgm:prSet presAssocID="{0C427CC9-AC55-4124-BD67-51DED862EC72}" presName="box" presStyleLbl="node1" presStyleIdx="1" presStyleCnt="4"/>
      <dgm:spPr/>
      <dgm:t>
        <a:bodyPr/>
        <a:lstStyle/>
        <a:p>
          <a:endParaRPr lang="ru-RU"/>
        </a:p>
      </dgm:t>
    </dgm:pt>
    <dgm:pt modelId="{2F1B361A-6F35-48D7-93AB-2A4BCBC706D0}" type="pres">
      <dgm:prSet presAssocID="{0C427CC9-AC55-4124-BD67-51DED862EC72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  <dgm:t>
        <a:bodyPr/>
        <a:lstStyle/>
        <a:p>
          <a:endParaRPr lang="ru-RU"/>
        </a:p>
      </dgm:t>
    </dgm:pt>
    <dgm:pt modelId="{DD09A4F4-826B-4FEE-8D30-F629176C1FF0}" type="pres">
      <dgm:prSet presAssocID="{0C427CC9-AC55-4124-BD67-51DED862EC72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D6132-0EBF-4447-BD22-320937622DFD}" type="pres">
      <dgm:prSet presAssocID="{B892F459-C71F-423B-BEFA-74EC00D67B42}" presName="spacer" presStyleCnt="0"/>
      <dgm:spPr/>
      <dgm:t>
        <a:bodyPr/>
        <a:lstStyle/>
        <a:p>
          <a:endParaRPr lang="ru-RU"/>
        </a:p>
      </dgm:t>
    </dgm:pt>
    <dgm:pt modelId="{51F6DEB0-6A31-4871-8DDC-6720CCE7F0E9}" type="pres">
      <dgm:prSet presAssocID="{4D31FAAF-A25D-40C5-A880-44AE86E0CE8A}" presName="comp" presStyleCnt="0"/>
      <dgm:spPr/>
      <dgm:t>
        <a:bodyPr/>
        <a:lstStyle/>
        <a:p>
          <a:endParaRPr lang="ru-RU"/>
        </a:p>
      </dgm:t>
    </dgm:pt>
    <dgm:pt modelId="{088C1DAE-1388-4227-9B80-D10BA6538BBA}" type="pres">
      <dgm:prSet presAssocID="{4D31FAAF-A25D-40C5-A880-44AE86E0CE8A}" presName="box" presStyleLbl="node1" presStyleIdx="2" presStyleCnt="4"/>
      <dgm:spPr/>
      <dgm:t>
        <a:bodyPr/>
        <a:lstStyle/>
        <a:p>
          <a:endParaRPr lang="ru-RU"/>
        </a:p>
      </dgm:t>
    </dgm:pt>
    <dgm:pt modelId="{12165F5D-088C-4E65-9AF6-87896142C16F}" type="pres">
      <dgm:prSet presAssocID="{4D31FAAF-A25D-40C5-A880-44AE86E0CE8A}" presName="img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  <dgm:t>
        <a:bodyPr/>
        <a:lstStyle/>
        <a:p>
          <a:endParaRPr lang="ru-RU"/>
        </a:p>
      </dgm:t>
    </dgm:pt>
    <dgm:pt modelId="{765C8725-0BBB-4197-9C05-8832E11DAF5C}" type="pres">
      <dgm:prSet presAssocID="{4D31FAAF-A25D-40C5-A880-44AE86E0CE8A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B0C8B0-7AB0-4BA9-9081-3B6B80CAD627}" type="pres">
      <dgm:prSet presAssocID="{F9CA080F-3314-4B59-89EF-EB6535CCCD6C}" presName="spacer" presStyleCnt="0"/>
      <dgm:spPr/>
      <dgm:t>
        <a:bodyPr/>
        <a:lstStyle/>
        <a:p>
          <a:endParaRPr lang="ru-RU"/>
        </a:p>
      </dgm:t>
    </dgm:pt>
    <dgm:pt modelId="{A048FDBA-40B6-4D49-B1AE-79227862BA00}" type="pres">
      <dgm:prSet presAssocID="{0192675D-8CB8-49C6-8EAC-6D9CBBA67280}" presName="comp" presStyleCnt="0"/>
      <dgm:spPr/>
      <dgm:t>
        <a:bodyPr/>
        <a:lstStyle/>
        <a:p>
          <a:endParaRPr lang="ru-RU"/>
        </a:p>
      </dgm:t>
    </dgm:pt>
    <dgm:pt modelId="{8751CA7E-E361-46C7-97D1-06E8B32CE8D3}" type="pres">
      <dgm:prSet presAssocID="{0192675D-8CB8-49C6-8EAC-6D9CBBA67280}" presName="box" presStyleLbl="node1" presStyleIdx="3" presStyleCnt="4" custScaleY="124003"/>
      <dgm:spPr/>
      <dgm:t>
        <a:bodyPr/>
        <a:lstStyle/>
        <a:p>
          <a:endParaRPr lang="ru-RU"/>
        </a:p>
      </dgm:t>
    </dgm:pt>
    <dgm:pt modelId="{5CA9181E-01AB-4EB2-9D8F-2C05EC924AF7}" type="pres">
      <dgm:prSet presAssocID="{0192675D-8CB8-49C6-8EAC-6D9CBBA67280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A0009E-56CF-49BB-96F2-CC46C6AB07FC}" type="pres">
      <dgm:prSet presAssocID="{0192675D-8CB8-49C6-8EAC-6D9CBBA67280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4597A6-9158-4057-AD0A-05667DE3B5AF}" srcId="{715E704C-7424-4D89-9685-5C2D7CB5C880}" destId="{0192675D-8CB8-49C6-8EAC-6D9CBBA67280}" srcOrd="3" destOrd="0" parTransId="{DF8A63F9-A71C-400E-8F43-32D286FF675B}" sibTransId="{C5B76F52-59D4-4A0B-86B1-FD138FBF29E7}"/>
    <dgm:cxn modelId="{76BA3387-4FA3-44F9-A9B5-F1CCD6F0CC05}" type="presOf" srcId="{A8174334-CAE4-4838-80CA-C9D8991AB6DF}" destId="{DD09A4F4-826B-4FEE-8D30-F629176C1FF0}" srcOrd="1" destOrd="1" presId="urn:microsoft.com/office/officeart/2005/8/layout/vList4"/>
    <dgm:cxn modelId="{38A2BE9D-EA74-4B96-9137-AB1CF2CEAB0E}" type="presOf" srcId="{18598309-4926-4B59-B11A-0A8BBE1874DB}" destId="{3A580617-E0C7-4A66-9D1E-37F2E2D37285}" srcOrd="0" destOrd="1" presId="urn:microsoft.com/office/officeart/2005/8/layout/vList4"/>
    <dgm:cxn modelId="{59E016E7-8682-4764-9616-85E324E05B94}" type="presOf" srcId="{A8174334-CAE4-4838-80CA-C9D8991AB6DF}" destId="{1799AE96-3E1B-4D00-A823-45FE5A44BED8}" srcOrd="0" destOrd="1" presId="urn:microsoft.com/office/officeart/2005/8/layout/vList4"/>
    <dgm:cxn modelId="{61C48670-1B1D-4178-AAF0-ED8E3D5A44D3}" type="presOf" srcId="{929A75C4-4E42-4939-8CFD-61415408B83D}" destId="{765C8725-0BBB-4197-9C05-8832E11DAF5C}" srcOrd="1" destOrd="2" presId="urn:microsoft.com/office/officeart/2005/8/layout/vList4"/>
    <dgm:cxn modelId="{752A6532-244E-43E2-971B-E5B16D3488A4}" srcId="{715E704C-7424-4D89-9685-5C2D7CB5C880}" destId="{5C096A22-3C33-40F9-B7BB-946AE6F38A36}" srcOrd="0" destOrd="0" parTransId="{0F3ABA4F-60E7-4A61-A67F-E9B903E3C294}" sibTransId="{3024DDE2-91CA-4C44-82A1-658FB4C60D4D}"/>
    <dgm:cxn modelId="{271EDE80-15B7-4B39-B67A-072580044B68}" srcId="{715E704C-7424-4D89-9685-5C2D7CB5C880}" destId="{4D31FAAF-A25D-40C5-A880-44AE86E0CE8A}" srcOrd="2" destOrd="0" parTransId="{E2657231-CB9A-4DCD-A089-EF21B3DFC6D9}" sibTransId="{F9CA080F-3314-4B59-89EF-EB6535CCCD6C}"/>
    <dgm:cxn modelId="{6022D7F7-B6AB-4403-9429-0D437BD95124}" srcId="{0192675D-8CB8-49C6-8EAC-6D9CBBA67280}" destId="{2F5A8FC7-8626-40F3-A489-688E286A1811}" srcOrd="1" destOrd="0" parTransId="{518F8F6A-ECF1-44B1-B342-764D8540A2DF}" sibTransId="{2E6008EF-86E6-4F16-8321-FD1A0D395F7E}"/>
    <dgm:cxn modelId="{F1555F82-DB6A-4D96-81CC-A61747A55F50}" srcId="{4D31FAAF-A25D-40C5-A880-44AE86E0CE8A}" destId="{929A75C4-4E42-4939-8CFD-61415408B83D}" srcOrd="1" destOrd="0" parTransId="{8AAF7C02-C97B-49C1-BAA7-875FFCFC4084}" sibTransId="{0FC026E9-3B84-406A-AA14-1812D508D653}"/>
    <dgm:cxn modelId="{DDFFDFC5-4923-44CA-942D-A33E5A5AA4B8}" type="presOf" srcId="{715E704C-7424-4D89-9685-5C2D7CB5C880}" destId="{12EC7DD2-5A63-42D0-9C93-D69457B99732}" srcOrd="0" destOrd="0" presId="urn:microsoft.com/office/officeart/2005/8/layout/vList4"/>
    <dgm:cxn modelId="{C3684773-A672-4702-8FB6-953186E8DB6D}" type="presOf" srcId="{2F5A8FC7-8626-40F3-A489-688E286A1811}" destId="{3FA0009E-56CF-49BB-96F2-CC46C6AB07FC}" srcOrd="1" destOrd="2" presId="urn:microsoft.com/office/officeart/2005/8/layout/vList4"/>
    <dgm:cxn modelId="{7C6B873E-D430-4B95-863D-5E44BB7C407C}" srcId="{0C427CC9-AC55-4124-BD67-51DED862EC72}" destId="{A8174334-CAE4-4838-80CA-C9D8991AB6DF}" srcOrd="0" destOrd="0" parTransId="{B305D15B-FB30-4A41-B910-8A0F0965CF57}" sibTransId="{DD164B7D-21F2-45C8-8914-4E1739BACC51}"/>
    <dgm:cxn modelId="{53DE2E72-1A1B-4CDF-B9C7-CD8AE86AFA80}" srcId="{715E704C-7424-4D89-9685-5C2D7CB5C880}" destId="{0C427CC9-AC55-4124-BD67-51DED862EC72}" srcOrd="1" destOrd="0" parTransId="{62C1B4C5-8C53-4C7F-A27A-349BA096CB7A}" sibTransId="{B892F459-C71F-423B-BEFA-74EC00D67B42}"/>
    <dgm:cxn modelId="{A48BFAF2-D6F6-43D8-A115-5AB262E81F6E}" type="presOf" srcId="{EA572EBA-EDD9-4D22-ACA1-FD21EB592F28}" destId="{8751CA7E-E361-46C7-97D1-06E8B32CE8D3}" srcOrd="0" destOrd="1" presId="urn:microsoft.com/office/officeart/2005/8/layout/vList4"/>
    <dgm:cxn modelId="{C808CE34-21B8-4C34-BC5D-D92446C16799}" type="presOf" srcId="{EA572EBA-EDD9-4D22-ACA1-FD21EB592F28}" destId="{3FA0009E-56CF-49BB-96F2-CC46C6AB07FC}" srcOrd="1" destOrd="1" presId="urn:microsoft.com/office/officeart/2005/8/layout/vList4"/>
    <dgm:cxn modelId="{3BD9C8F3-669D-426F-B034-9E94A325896A}" type="presOf" srcId="{18598309-4926-4B59-B11A-0A8BBE1874DB}" destId="{5A5246E9-BB3E-4B68-904A-C0A77A5C6BEB}" srcOrd="1" destOrd="1" presId="urn:microsoft.com/office/officeart/2005/8/layout/vList4"/>
    <dgm:cxn modelId="{B2D96FD0-EE04-4E18-914C-A34DCC19740C}" srcId="{5C096A22-3C33-40F9-B7BB-946AE6F38A36}" destId="{31BC9340-1B27-4853-A2C7-47D5947882F1}" srcOrd="1" destOrd="0" parTransId="{12D841BF-CF67-45B7-BE6C-DE9D9D50F3B2}" sibTransId="{1D45AE2B-A94D-41A1-97DA-B45351547B46}"/>
    <dgm:cxn modelId="{56DF9630-9B47-4075-B656-E9E6B3D02BF2}" type="presOf" srcId="{0C427CC9-AC55-4124-BD67-51DED862EC72}" destId="{DD09A4F4-826B-4FEE-8D30-F629176C1FF0}" srcOrd="1" destOrd="0" presId="urn:microsoft.com/office/officeart/2005/8/layout/vList4"/>
    <dgm:cxn modelId="{109DC174-B8B0-421E-A535-347527F43CA2}" srcId="{0192675D-8CB8-49C6-8EAC-6D9CBBA67280}" destId="{2217C75A-B962-4F49-9F91-986A48F760C0}" srcOrd="2" destOrd="0" parTransId="{2DBE22AB-130C-4A9C-BE83-5E9DE46AA3E6}" sibTransId="{7A824A2D-51AD-40D1-A697-AABF5397DE39}"/>
    <dgm:cxn modelId="{513C1581-813A-4ACC-B77D-BA509EE5BAB5}" type="presOf" srcId="{440C34F0-2095-4C38-BCD4-90A5A6AD2108}" destId="{765C8725-0BBB-4197-9C05-8832E11DAF5C}" srcOrd="1" destOrd="1" presId="urn:microsoft.com/office/officeart/2005/8/layout/vList4"/>
    <dgm:cxn modelId="{30EF666F-63B4-456D-AF01-1F68D412D0A2}" type="presOf" srcId="{0192675D-8CB8-49C6-8EAC-6D9CBBA67280}" destId="{3FA0009E-56CF-49BB-96F2-CC46C6AB07FC}" srcOrd="1" destOrd="0" presId="urn:microsoft.com/office/officeart/2005/8/layout/vList4"/>
    <dgm:cxn modelId="{098148BC-0493-4527-A93C-58C4F6F63273}" type="presOf" srcId="{5C096A22-3C33-40F9-B7BB-946AE6F38A36}" destId="{5A5246E9-BB3E-4B68-904A-C0A77A5C6BEB}" srcOrd="1" destOrd="0" presId="urn:microsoft.com/office/officeart/2005/8/layout/vList4"/>
    <dgm:cxn modelId="{0281917E-527B-49C0-AC37-0203C8991B78}" type="presOf" srcId="{0192675D-8CB8-49C6-8EAC-6D9CBBA67280}" destId="{8751CA7E-E361-46C7-97D1-06E8B32CE8D3}" srcOrd="0" destOrd="0" presId="urn:microsoft.com/office/officeart/2005/8/layout/vList4"/>
    <dgm:cxn modelId="{35659BFB-5DFB-4D76-8F21-8FE93A9C4B51}" type="presOf" srcId="{4D31FAAF-A25D-40C5-A880-44AE86E0CE8A}" destId="{088C1DAE-1388-4227-9B80-D10BA6538BBA}" srcOrd="0" destOrd="0" presId="urn:microsoft.com/office/officeart/2005/8/layout/vList4"/>
    <dgm:cxn modelId="{5EB65AE9-5AC2-43C7-AACC-B5722F74D858}" type="presOf" srcId="{2217C75A-B962-4F49-9F91-986A48F760C0}" destId="{8751CA7E-E361-46C7-97D1-06E8B32CE8D3}" srcOrd="0" destOrd="3" presId="urn:microsoft.com/office/officeart/2005/8/layout/vList4"/>
    <dgm:cxn modelId="{EDCBDD42-AE81-4CF3-86C9-B302D46930E3}" srcId="{4D31FAAF-A25D-40C5-A880-44AE86E0CE8A}" destId="{440C34F0-2095-4C38-BCD4-90A5A6AD2108}" srcOrd="0" destOrd="0" parTransId="{4990BB9C-C4CE-4241-A9FC-A4AD699CD6E1}" sibTransId="{2195A5E9-1331-49C8-B876-51321944C15D}"/>
    <dgm:cxn modelId="{35939977-114F-4B23-9AD6-A33FC07DC5A3}" type="presOf" srcId="{0C427CC9-AC55-4124-BD67-51DED862EC72}" destId="{1799AE96-3E1B-4D00-A823-45FE5A44BED8}" srcOrd="0" destOrd="0" presId="urn:microsoft.com/office/officeart/2005/8/layout/vList4"/>
    <dgm:cxn modelId="{A75480D6-7706-4F20-9B0F-EE46FFDAE300}" srcId="{5C096A22-3C33-40F9-B7BB-946AE6F38A36}" destId="{18598309-4926-4B59-B11A-0A8BBE1874DB}" srcOrd="0" destOrd="0" parTransId="{BFFFF33F-1977-4CC3-AB9C-20882A1E8FED}" sibTransId="{25F4E8CB-C37A-4E89-9381-8B88A7EEDE1C}"/>
    <dgm:cxn modelId="{05C83F30-DC97-4053-A906-7FF1EE6A8113}" type="presOf" srcId="{5C096A22-3C33-40F9-B7BB-946AE6F38A36}" destId="{3A580617-E0C7-4A66-9D1E-37F2E2D37285}" srcOrd="0" destOrd="0" presId="urn:microsoft.com/office/officeart/2005/8/layout/vList4"/>
    <dgm:cxn modelId="{804CB7FC-7502-4D3A-B183-835830231252}" type="presOf" srcId="{31BC9340-1B27-4853-A2C7-47D5947882F1}" destId="{5A5246E9-BB3E-4B68-904A-C0A77A5C6BEB}" srcOrd="1" destOrd="2" presId="urn:microsoft.com/office/officeart/2005/8/layout/vList4"/>
    <dgm:cxn modelId="{BB4E44FB-8479-4728-9550-EA139D0A74B0}" type="presOf" srcId="{31BC9340-1B27-4853-A2C7-47D5947882F1}" destId="{3A580617-E0C7-4A66-9D1E-37F2E2D37285}" srcOrd="0" destOrd="2" presId="urn:microsoft.com/office/officeart/2005/8/layout/vList4"/>
    <dgm:cxn modelId="{CD912D3A-6461-45BD-BBD1-C70EAC70F30F}" type="presOf" srcId="{2F5A8FC7-8626-40F3-A489-688E286A1811}" destId="{8751CA7E-E361-46C7-97D1-06E8B32CE8D3}" srcOrd="0" destOrd="2" presId="urn:microsoft.com/office/officeart/2005/8/layout/vList4"/>
    <dgm:cxn modelId="{6BA84A6B-4603-48B8-B704-6965CAA35A3D}" type="presOf" srcId="{440C34F0-2095-4C38-BCD4-90A5A6AD2108}" destId="{088C1DAE-1388-4227-9B80-D10BA6538BBA}" srcOrd="0" destOrd="1" presId="urn:microsoft.com/office/officeart/2005/8/layout/vList4"/>
    <dgm:cxn modelId="{83CF47F8-8767-4726-9B4C-A6745BF07FEB}" srcId="{0192675D-8CB8-49C6-8EAC-6D9CBBA67280}" destId="{EA572EBA-EDD9-4D22-ACA1-FD21EB592F28}" srcOrd="0" destOrd="0" parTransId="{A152C77F-FBE5-4FF9-A356-991DDCA6BFFC}" sibTransId="{39C2256E-39E8-4CEE-9D66-CA43F8FE731C}"/>
    <dgm:cxn modelId="{7C252321-B310-4872-869B-5EF89E9FA978}" type="presOf" srcId="{4D31FAAF-A25D-40C5-A880-44AE86E0CE8A}" destId="{765C8725-0BBB-4197-9C05-8832E11DAF5C}" srcOrd="1" destOrd="0" presId="urn:microsoft.com/office/officeart/2005/8/layout/vList4"/>
    <dgm:cxn modelId="{2CFD2187-79BB-4A53-83F3-6FA4860AADF0}" type="presOf" srcId="{929A75C4-4E42-4939-8CFD-61415408B83D}" destId="{088C1DAE-1388-4227-9B80-D10BA6538BBA}" srcOrd="0" destOrd="2" presId="urn:microsoft.com/office/officeart/2005/8/layout/vList4"/>
    <dgm:cxn modelId="{9F5FA07C-9E84-4C5E-86FB-F991006DDCBE}" type="presOf" srcId="{2217C75A-B962-4F49-9F91-986A48F760C0}" destId="{3FA0009E-56CF-49BB-96F2-CC46C6AB07FC}" srcOrd="1" destOrd="3" presId="urn:microsoft.com/office/officeart/2005/8/layout/vList4"/>
    <dgm:cxn modelId="{C8A09955-2440-467F-AE52-491A5F3F988B}" type="presParOf" srcId="{12EC7DD2-5A63-42D0-9C93-D69457B99732}" destId="{9AE8BF00-8014-4490-B8FA-A36A46981676}" srcOrd="0" destOrd="0" presId="urn:microsoft.com/office/officeart/2005/8/layout/vList4"/>
    <dgm:cxn modelId="{3615AD2A-21A6-4EC8-A4D5-CA1DAAED4AA9}" type="presParOf" srcId="{9AE8BF00-8014-4490-B8FA-A36A46981676}" destId="{3A580617-E0C7-4A66-9D1E-37F2E2D37285}" srcOrd="0" destOrd="0" presId="urn:microsoft.com/office/officeart/2005/8/layout/vList4"/>
    <dgm:cxn modelId="{3431DC5C-9518-4EE7-BFDE-926B6128F626}" type="presParOf" srcId="{9AE8BF00-8014-4490-B8FA-A36A46981676}" destId="{95C37DA9-18E8-4001-B1FE-7F326CFFE465}" srcOrd="1" destOrd="0" presId="urn:microsoft.com/office/officeart/2005/8/layout/vList4"/>
    <dgm:cxn modelId="{DD7F1210-D073-47F4-BD88-5CE657276EFB}" type="presParOf" srcId="{9AE8BF00-8014-4490-B8FA-A36A46981676}" destId="{5A5246E9-BB3E-4B68-904A-C0A77A5C6BEB}" srcOrd="2" destOrd="0" presId="urn:microsoft.com/office/officeart/2005/8/layout/vList4"/>
    <dgm:cxn modelId="{0FDCB6EE-66F9-4516-B721-E8A1913AC132}" type="presParOf" srcId="{12EC7DD2-5A63-42D0-9C93-D69457B99732}" destId="{2EB0875C-C170-4187-A438-AC4FEFF3C8E8}" srcOrd="1" destOrd="0" presId="urn:microsoft.com/office/officeart/2005/8/layout/vList4"/>
    <dgm:cxn modelId="{02FD4F74-6BC3-4D4E-A173-381A50B23597}" type="presParOf" srcId="{12EC7DD2-5A63-42D0-9C93-D69457B99732}" destId="{C346A5B8-BC17-4281-A077-D8F2D6A5EDB7}" srcOrd="2" destOrd="0" presId="urn:microsoft.com/office/officeart/2005/8/layout/vList4"/>
    <dgm:cxn modelId="{159A5ED9-41E6-4748-A81C-ACE5D6F0E354}" type="presParOf" srcId="{C346A5B8-BC17-4281-A077-D8F2D6A5EDB7}" destId="{1799AE96-3E1B-4D00-A823-45FE5A44BED8}" srcOrd="0" destOrd="0" presId="urn:microsoft.com/office/officeart/2005/8/layout/vList4"/>
    <dgm:cxn modelId="{9FD7083C-F69E-40B7-88D3-CC22D379C281}" type="presParOf" srcId="{C346A5B8-BC17-4281-A077-D8F2D6A5EDB7}" destId="{2F1B361A-6F35-48D7-93AB-2A4BCBC706D0}" srcOrd="1" destOrd="0" presId="urn:microsoft.com/office/officeart/2005/8/layout/vList4"/>
    <dgm:cxn modelId="{F94EC0C6-68B3-416D-9F4C-B4A3CE095A69}" type="presParOf" srcId="{C346A5B8-BC17-4281-A077-D8F2D6A5EDB7}" destId="{DD09A4F4-826B-4FEE-8D30-F629176C1FF0}" srcOrd="2" destOrd="0" presId="urn:microsoft.com/office/officeart/2005/8/layout/vList4"/>
    <dgm:cxn modelId="{F8217E9A-594D-4CB0-91E4-BA3BF5C6A60E}" type="presParOf" srcId="{12EC7DD2-5A63-42D0-9C93-D69457B99732}" destId="{DF9D6132-0EBF-4447-BD22-320937622DFD}" srcOrd="3" destOrd="0" presId="urn:microsoft.com/office/officeart/2005/8/layout/vList4"/>
    <dgm:cxn modelId="{1E152BC4-04AF-4528-9853-9CA53278F977}" type="presParOf" srcId="{12EC7DD2-5A63-42D0-9C93-D69457B99732}" destId="{51F6DEB0-6A31-4871-8DDC-6720CCE7F0E9}" srcOrd="4" destOrd="0" presId="urn:microsoft.com/office/officeart/2005/8/layout/vList4"/>
    <dgm:cxn modelId="{8D45BCE3-FD1B-4ACC-85D0-43DD2DBC9867}" type="presParOf" srcId="{51F6DEB0-6A31-4871-8DDC-6720CCE7F0E9}" destId="{088C1DAE-1388-4227-9B80-D10BA6538BBA}" srcOrd="0" destOrd="0" presId="urn:microsoft.com/office/officeart/2005/8/layout/vList4"/>
    <dgm:cxn modelId="{A5699198-60C9-44B7-9353-34EADF05353A}" type="presParOf" srcId="{51F6DEB0-6A31-4871-8DDC-6720CCE7F0E9}" destId="{12165F5D-088C-4E65-9AF6-87896142C16F}" srcOrd="1" destOrd="0" presId="urn:microsoft.com/office/officeart/2005/8/layout/vList4"/>
    <dgm:cxn modelId="{EF5746F3-C19B-49AD-A1FE-084FC61C8CAA}" type="presParOf" srcId="{51F6DEB0-6A31-4871-8DDC-6720CCE7F0E9}" destId="{765C8725-0BBB-4197-9C05-8832E11DAF5C}" srcOrd="2" destOrd="0" presId="urn:microsoft.com/office/officeart/2005/8/layout/vList4"/>
    <dgm:cxn modelId="{820CC396-4EE6-4E92-81DB-E89898096723}" type="presParOf" srcId="{12EC7DD2-5A63-42D0-9C93-D69457B99732}" destId="{4CB0C8B0-7AB0-4BA9-9081-3B6B80CAD627}" srcOrd="5" destOrd="0" presId="urn:microsoft.com/office/officeart/2005/8/layout/vList4"/>
    <dgm:cxn modelId="{FF09DE87-6F1F-495E-B80F-5A66061939EA}" type="presParOf" srcId="{12EC7DD2-5A63-42D0-9C93-D69457B99732}" destId="{A048FDBA-40B6-4D49-B1AE-79227862BA00}" srcOrd="6" destOrd="0" presId="urn:microsoft.com/office/officeart/2005/8/layout/vList4"/>
    <dgm:cxn modelId="{4CB1B4E7-90E2-4914-BDFD-88C90892944E}" type="presParOf" srcId="{A048FDBA-40B6-4D49-B1AE-79227862BA00}" destId="{8751CA7E-E361-46C7-97D1-06E8B32CE8D3}" srcOrd="0" destOrd="0" presId="urn:microsoft.com/office/officeart/2005/8/layout/vList4"/>
    <dgm:cxn modelId="{BA2E681A-0BD7-452D-9EAA-57B8113CBBEA}" type="presParOf" srcId="{A048FDBA-40B6-4D49-B1AE-79227862BA00}" destId="{5CA9181E-01AB-4EB2-9D8F-2C05EC924AF7}" srcOrd="1" destOrd="0" presId="urn:microsoft.com/office/officeart/2005/8/layout/vList4"/>
    <dgm:cxn modelId="{138E2BA4-3465-4A99-B383-2C079E61E7D5}" type="presParOf" srcId="{A048FDBA-40B6-4D49-B1AE-79227862BA00}" destId="{3FA0009E-56CF-49BB-96F2-CC46C6AB07F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F41067-EB66-452A-ACB7-5865828CB713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E87DC21D-DC4B-452F-B131-F3357C08917C}">
      <dgm:prSet phldrT="[Текст]"/>
      <dgm:spPr/>
      <dgm:t>
        <a:bodyPr/>
        <a:lstStyle/>
        <a:p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В городских округах, городских поселениях -  избирается представительным органом муниципального образования из своего состава и исполняет полномочия его председателя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4652F9D-CFC4-4906-91EE-7727F76742A3}" type="parTrans" cxnId="{21EB563D-B1A4-44BB-A645-8A63DBA9D491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8A49E5D-A5BD-4E33-89B4-B8564CE50A08}" type="sibTrans" cxnId="{21EB563D-B1A4-44BB-A645-8A63DBA9D491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0392E3C-C1DD-4869-B36A-62B83267ABEF}">
      <dgm:prSet phldrT="[Текст]"/>
      <dgm:spPr/>
      <dgm:t>
        <a:bodyPr/>
        <a:lstStyle/>
        <a:p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В муниципальных районах - избирается на муниципальных выборах и возглавляет местную администрацию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A183CA1-078D-49D8-9621-3F35227F455B}" type="parTrans" cxnId="{E3B2C846-9F9C-4981-B711-95B7E2A0C4B9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2EBF1D1-D232-41B3-88E6-63376F26275F}" type="sibTrans" cxnId="{E3B2C846-9F9C-4981-B711-95B7E2A0C4B9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72DAD81-5D1A-4604-9D41-D0363E5DCF3E}">
      <dgm:prSet phldrT="[Текст]"/>
      <dgm:spPr/>
      <dgm:t>
        <a:bodyPr/>
        <a:lstStyle/>
        <a:p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В сельских поселениях - избирается представительным органом муниципального образования из своего состава и одновременно исполняет полномочия его председателя и полномочия главы местной администрации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A319E6A-E18D-43DC-ABA7-C0E9E9ABBCB8}" type="parTrans" cxnId="{BC2D3C8A-FB10-4678-96BC-4083D3AE9034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16ACA84-55F2-4921-855F-71426CFF22FB}" type="sibTrans" cxnId="{BC2D3C8A-FB10-4678-96BC-4083D3AE9034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A84E69F-0DCB-4BF3-9B0D-ABDAAE8B61EF}" type="pres">
      <dgm:prSet presAssocID="{B4F41067-EB66-452A-ACB7-5865828CB71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4A4FB7-809F-4B65-A3D5-E52D46DDC545}" type="pres">
      <dgm:prSet presAssocID="{E87DC21D-DC4B-452F-B131-F3357C08917C}" presName="comp" presStyleCnt="0"/>
      <dgm:spPr/>
    </dgm:pt>
    <dgm:pt modelId="{D7658757-DA66-41DF-8D3B-21D94EC571B9}" type="pres">
      <dgm:prSet presAssocID="{E87DC21D-DC4B-452F-B131-F3357C08917C}" presName="box" presStyleLbl="node1" presStyleIdx="0" presStyleCnt="3"/>
      <dgm:spPr/>
      <dgm:t>
        <a:bodyPr/>
        <a:lstStyle/>
        <a:p>
          <a:endParaRPr lang="ru-RU"/>
        </a:p>
      </dgm:t>
    </dgm:pt>
    <dgm:pt modelId="{BB12FBCC-57FD-409F-8550-DDB78F27B845}" type="pres">
      <dgm:prSet presAssocID="{E87DC21D-DC4B-452F-B131-F3357C08917C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ru-RU"/>
        </a:p>
      </dgm:t>
    </dgm:pt>
    <dgm:pt modelId="{599B6348-3D30-4263-BDDD-880E871C4FC7}" type="pres">
      <dgm:prSet presAssocID="{E87DC21D-DC4B-452F-B131-F3357C08917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FAA067-C277-4B3F-88C5-B24B26BB46FB}" type="pres">
      <dgm:prSet presAssocID="{E8A49E5D-A5BD-4E33-89B4-B8564CE50A08}" presName="spacer" presStyleCnt="0"/>
      <dgm:spPr/>
    </dgm:pt>
    <dgm:pt modelId="{8818F2CB-0C24-491C-BD34-2779FB15730B}" type="pres">
      <dgm:prSet presAssocID="{D0392E3C-C1DD-4869-B36A-62B83267ABEF}" presName="comp" presStyleCnt="0"/>
      <dgm:spPr/>
    </dgm:pt>
    <dgm:pt modelId="{0F6A4720-AFD7-48B1-8ABA-ACB12324AB70}" type="pres">
      <dgm:prSet presAssocID="{D0392E3C-C1DD-4869-B36A-62B83267ABEF}" presName="box" presStyleLbl="node1" presStyleIdx="1" presStyleCnt="3"/>
      <dgm:spPr/>
      <dgm:t>
        <a:bodyPr/>
        <a:lstStyle/>
        <a:p>
          <a:endParaRPr lang="ru-RU"/>
        </a:p>
      </dgm:t>
    </dgm:pt>
    <dgm:pt modelId="{4ABA2526-9829-4DA3-B25A-538EBBD87D50}" type="pres">
      <dgm:prSet presAssocID="{D0392E3C-C1DD-4869-B36A-62B83267ABEF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ru-RU"/>
        </a:p>
      </dgm:t>
    </dgm:pt>
    <dgm:pt modelId="{AB200A47-9BE4-49DC-8298-B49A5AA8FF33}" type="pres">
      <dgm:prSet presAssocID="{D0392E3C-C1DD-4869-B36A-62B83267ABE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93D11-3F24-4DBE-8D21-C94C29927406}" type="pres">
      <dgm:prSet presAssocID="{D2EBF1D1-D232-41B3-88E6-63376F26275F}" presName="spacer" presStyleCnt="0"/>
      <dgm:spPr/>
    </dgm:pt>
    <dgm:pt modelId="{D4A9BDD2-76AA-4F65-905D-680080981345}" type="pres">
      <dgm:prSet presAssocID="{572DAD81-5D1A-4604-9D41-D0363E5DCF3E}" presName="comp" presStyleCnt="0"/>
      <dgm:spPr/>
    </dgm:pt>
    <dgm:pt modelId="{238DDD92-DB6F-4779-807A-F86A3D24E521}" type="pres">
      <dgm:prSet presAssocID="{572DAD81-5D1A-4604-9D41-D0363E5DCF3E}" presName="box" presStyleLbl="node1" presStyleIdx="2" presStyleCnt="3"/>
      <dgm:spPr/>
      <dgm:t>
        <a:bodyPr/>
        <a:lstStyle/>
        <a:p>
          <a:endParaRPr lang="ru-RU"/>
        </a:p>
      </dgm:t>
    </dgm:pt>
    <dgm:pt modelId="{E91D77D1-4501-4CB1-99F8-83083181F7A4}" type="pres">
      <dgm:prSet presAssocID="{572DAD81-5D1A-4604-9D41-D0363E5DCF3E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  <dgm:t>
        <a:bodyPr/>
        <a:lstStyle/>
        <a:p>
          <a:endParaRPr lang="ru-RU"/>
        </a:p>
      </dgm:t>
    </dgm:pt>
    <dgm:pt modelId="{0F54C346-1005-446E-82C7-5E10296117CE}" type="pres">
      <dgm:prSet presAssocID="{572DAD81-5D1A-4604-9D41-D0363E5DCF3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EB563D-B1A4-44BB-A645-8A63DBA9D491}" srcId="{B4F41067-EB66-452A-ACB7-5865828CB713}" destId="{E87DC21D-DC4B-452F-B131-F3357C08917C}" srcOrd="0" destOrd="0" parTransId="{A4652F9D-CFC4-4906-91EE-7727F76742A3}" sibTransId="{E8A49E5D-A5BD-4E33-89B4-B8564CE50A08}"/>
    <dgm:cxn modelId="{E3FC9BE1-A52D-4A24-8A75-D3B5B92B698D}" type="presOf" srcId="{572DAD81-5D1A-4604-9D41-D0363E5DCF3E}" destId="{238DDD92-DB6F-4779-807A-F86A3D24E521}" srcOrd="0" destOrd="0" presId="urn:microsoft.com/office/officeart/2005/8/layout/vList4"/>
    <dgm:cxn modelId="{B3CA5274-AEB5-4859-8308-C5CE1F6A43FF}" type="presOf" srcId="{E87DC21D-DC4B-452F-B131-F3357C08917C}" destId="{599B6348-3D30-4263-BDDD-880E871C4FC7}" srcOrd="1" destOrd="0" presId="urn:microsoft.com/office/officeart/2005/8/layout/vList4"/>
    <dgm:cxn modelId="{C06885F6-DCEA-491C-9F34-EFB72670137F}" type="presOf" srcId="{572DAD81-5D1A-4604-9D41-D0363E5DCF3E}" destId="{0F54C346-1005-446E-82C7-5E10296117CE}" srcOrd="1" destOrd="0" presId="urn:microsoft.com/office/officeart/2005/8/layout/vList4"/>
    <dgm:cxn modelId="{AD684203-4A6F-4146-9B09-229813729569}" type="presOf" srcId="{D0392E3C-C1DD-4869-B36A-62B83267ABEF}" destId="{AB200A47-9BE4-49DC-8298-B49A5AA8FF33}" srcOrd="1" destOrd="0" presId="urn:microsoft.com/office/officeart/2005/8/layout/vList4"/>
    <dgm:cxn modelId="{BC2D3C8A-FB10-4678-96BC-4083D3AE9034}" srcId="{B4F41067-EB66-452A-ACB7-5865828CB713}" destId="{572DAD81-5D1A-4604-9D41-D0363E5DCF3E}" srcOrd="2" destOrd="0" parTransId="{1A319E6A-E18D-43DC-ABA7-C0E9E9ABBCB8}" sibTransId="{D16ACA84-55F2-4921-855F-71426CFF22FB}"/>
    <dgm:cxn modelId="{E3B2C846-9F9C-4981-B711-95B7E2A0C4B9}" srcId="{B4F41067-EB66-452A-ACB7-5865828CB713}" destId="{D0392E3C-C1DD-4869-B36A-62B83267ABEF}" srcOrd="1" destOrd="0" parTransId="{5A183CA1-078D-49D8-9621-3F35227F455B}" sibTransId="{D2EBF1D1-D232-41B3-88E6-63376F26275F}"/>
    <dgm:cxn modelId="{CCA633C5-A055-4BF1-AF93-FAD3580C37C1}" type="presOf" srcId="{B4F41067-EB66-452A-ACB7-5865828CB713}" destId="{AA84E69F-0DCB-4BF3-9B0D-ABDAAE8B61EF}" srcOrd="0" destOrd="0" presId="urn:microsoft.com/office/officeart/2005/8/layout/vList4"/>
    <dgm:cxn modelId="{18AD8D1F-A278-47A5-AFD9-A067933AD8DD}" type="presOf" srcId="{D0392E3C-C1DD-4869-B36A-62B83267ABEF}" destId="{0F6A4720-AFD7-48B1-8ABA-ACB12324AB70}" srcOrd="0" destOrd="0" presId="urn:microsoft.com/office/officeart/2005/8/layout/vList4"/>
    <dgm:cxn modelId="{9C1565F0-1300-4F55-85C0-518AA634A570}" type="presOf" srcId="{E87DC21D-DC4B-452F-B131-F3357C08917C}" destId="{D7658757-DA66-41DF-8D3B-21D94EC571B9}" srcOrd="0" destOrd="0" presId="urn:microsoft.com/office/officeart/2005/8/layout/vList4"/>
    <dgm:cxn modelId="{D4D4C281-AA15-43F6-9288-CC5F19872081}" type="presParOf" srcId="{AA84E69F-0DCB-4BF3-9B0D-ABDAAE8B61EF}" destId="{6B4A4FB7-809F-4B65-A3D5-E52D46DDC545}" srcOrd="0" destOrd="0" presId="urn:microsoft.com/office/officeart/2005/8/layout/vList4"/>
    <dgm:cxn modelId="{89635F59-4632-490B-8CAC-8B5EC1A04127}" type="presParOf" srcId="{6B4A4FB7-809F-4B65-A3D5-E52D46DDC545}" destId="{D7658757-DA66-41DF-8D3B-21D94EC571B9}" srcOrd="0" destOrd="0" presId="urn:microsoft.com/office/officeart/2005/8/layout/vList4"/>
    <dgm:cxn modelId="{61A7ADDD-2478-41D6-ACBC-62CCCB9D1B5C}" type="presParOf" srcId="{6B4A4FB7-809F-4B65-A3D5-E52D46DDC545}" destId="{BB12FBCC-57FD-409F-8550-DDB78F27B845}" srcOrd="1" destOrd="0" presId="urn:microsoft.com/office/officeart/2005/8/layout/vList4"/>
    <dgm:cxn modelId="{8A4C10C4-4059-4695-9074-4D9FF0F3882B}" type="presParOf" srcId="{6B4A4FB7-809F-4B65-A3D5-E52D46DDC545}" destId="{599B6348-3D30-4263-BDDD-880E871C4FC7}" srcOrd="2" destOrd="0" presId="urn:microsoft.com/office/officeart/2005/8/layout/vList4"/>
    <dgm:cxn modelId="{E960CB08-1809-4CC5-90B0-21B0F14B42F6}" type="presParOf" srcId="{AA84E69F-0DCB-4BF3-9B0D-ABDAAE8B61EF}" destId="{F9FAA067-C277-4B3F-88C5-B24B26BB46FB}" srcOrd="1" destOrd="0" presId="urn:microsoft.com/office/officeart/2005/8/layout/vList4"/>
    <dgm:cxn modelId="{DA32C94D-7667-4896-ABF4-57EBB69C0FE8}" type="presParOf" srcId="{AA84E69F-0DCB-4BF3-9B0D-ABDAAE8B61EF}" destId="{8818F2CB-0C24-491C-BD34-2779FB15730B}" srcOrd="2" destOrd="0" presId="urn:microsoft.com/office/officeart/2005/8/layout/vList4"/>
    <dgm:cxn modelId="{915353AD-0119-4A4E-828F-6354AC009CBD}" type="presParOf" srcId="{8818F2CB-0C24-491C-BD34-2779FB15730B}" destId="{0F6A4720-AFD7-48B1-8ABA-ACB12324AB70}" srcOrd="0" destOrd="0" presId="urn:microsoft.com/office/officeart/2005/8/layout/vList4"/>
    <dgm:cxn modelId="{9AD014D1-430B-48AE-8129-33BCC89E9163}" type="presParOf" srcId="{8818F2CB-0C24-491C-BD34-2779FB15730B}" destId="{4ABA2526-9829-4DA3-B25A-538EBBD87D50}" srcOrd="1" destOrd="0" presId="urn:microsoft.com/office/officeart/2005/8/layout/vList4"/>
    <dgm:cxn modelId="{921F63FD-240A-4A56-8887-BBC9BC59D3AA}" type="presParOf" srcId="{8818F2CB-0C24-491C-BD34-2779FB15730B}" destId="{AB200A47-9BE4-49DC-8298-B49A5AA8FF33}" srcOrd="2" destOrd="0" presId="urn:microsoft.com/office/officeart/2005/8/layout/vList4"/>
    <dgm:cxn modelId="{40993E34-93A2-41C3-B4B2-6AA442D808AE}" type="presParOf" srcId="{AA84E69F-0DCB-4BF3-9B0D-ABDAAE8B61EF}" destId="{53593D11-3F24-4DBE-8D21-C94C29927406}" srcOrd="3" destOrd="0" presId="urn:microsoft.com/office/officeart/2005/8/layout/vList4"/>
    <dgm:cxn modelId="{EBE379AF-A5DA-40B9-B438-FD68B350D89D}" type="presParOf" srcId="{AA84E69F-0DCB-4BF3-9B0D-ABDAAE8B61EF}" destId="{D4A9BDD2-76AA-4F65-905D-680080981345}" srcOrd="4" destOrd="0" presId="urn:microsoft.com/office/officeart/2005/8/layout/vList4"/>
    <dgm:cxn modelId="{41A52EC6-2B92-4985-A0E6-7C461284F55D}" type="presParOf" srcId="{D4A9BDD2-76AA-4F65-905D-680080981345}" destId="{238DDD92-DB6F-4779-807A-F86A3D24E521}" srcOrd="0" destOrd="0" presId="urn:microsoft.com/office/officeart/2005/8/layout/vList4"/>
    <dgm:cxn modelId="{75734EE1-E36B-419B-8E9E-A9F9A13C55C8}" type="presParOf" srcId="{D4A9BDD2-76AA-4F65-905D-680080981345}" destId="{E91D77D1-4501-4CB1-99F8-83083181F7A4}" srcOrd="1" destOrd="0" presId="urn:microsoft.com/office/officeart/2005/8/layout/vList4"/>
    <dgm:cxn modelId="{D197DBFC-BA7C-4701-97DE-5A82E21BF521}" type="presParOf" srcId="{D4A9BDD2-76AA-4F65-905D-680080981345}" destId="{0F54C346-1005-446E-82C7-5E10296117C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B387E9-9E79-4606-B019-C8D44C1F1224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6F7758-1D49-4EFA-A389-7FEC3ED9B4D1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Законом Псковской области от 26.12.2014 № 1469-ОЗ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«О перераспределении полномочий между органами местного самоуправления муниципальных образований Псковской области и органами государственной власти Псковской области» к полномочиям органов исполнительной власти Псковской области отнесены полномочия органов местного самоуправления: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D7EA35-6993-474F-A369-3E0289C45177}" type="parTrans" cxnId="{D78F78AB-CB8F-4815-A7F5-5DEFCB6BAD4E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57D0C8-4995-4444-BFB3-1B35DA831729}" type="sibTrans" cxnId="{D78F78AB-CB8F-4815-A7F5-5DEFCB6BAD4E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CFB9DE-20E9-4693-B9FA-60E5FFBFA31E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300" b="1" dirty="0" smtClean="0">
              <a:latin typeface="Arial" panose="020B0604020202020204" pitchFamily="34" charset="0"/>
              <a:cs typeface="Arial" panose="020B0604020202020204" pitchFamily="34" charset="0"/>
            </a:rPr>
            <a:t>в сфере градостроительной деятельности к Администрации Псковской области</a:t>
          </a:r>
        </a:p>
        <a:p>
          <a:pPr algn="ctr"/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1) утверждение схем территориального планирования </a:t>
          </a:r>
          <a:r>
            <a: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rPr>
            <a:t>приграничных муниципальных районов</a:t>
          </a:r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, внесение в них изменений</a:t>
          </a:r>
        </a:p>
        <a:p>
          <a:pPr algn="ctr"/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2) утверждение генеральных планов </a:t>
          </a:r>
          <a:r>
            <a: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rPr>
            <a:t>приграничных поселений</a:t>
          </a:r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, внесение в них изменений</a:t>
          </a:r>
        </a:p>
        <a:p>
          <a:pPr algn="ctr"/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3) установления состава, порядка подготовки документов территориального планирования </a:t>
          </a:r>
          <a:r>
            <a: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rPr>
            <a:t>приграничных городских, сельских поселений, муниципальных районов</a:t>
          </a:r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, порядка подготовки изменений и внесения их в такие документы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BED90D-B14F-43DC-841A-820C8BEA1DE0}" type="parTrans" cxnId="{7BB41FD0-8047-41B6-B200-EBF7CA62F6AE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C0294D-5764-498F-91F8-24FE1802BEEC}" type="sibTrans" cxnId="{7BB41FD0-8047-41B6-B200-EBF7CA62F6AE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96FFB3-BA80-4F0A-A0E0-744043A4CC94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в сфере градостроительной деятельности к иным ОГВ Псковской области</a:t>
          </a:r>
        </a:p>
        <a:p>
          <a:pPr algn="ctr"/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1) подготовка и утверждение правил землепользования и застройки </a:t>
          </a:r>
          <a:r>
            <a: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rPr>
            <a:t>приграничных поселений, межселенных территорий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, внесение в них изменений</a:t>
          </a:r>
        </a:p>
        <a:p>
          <a:pPr algn="ctr"/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2) подготовка схем территориального планирования </a:t>
          </a:r>
          <a:r>
            <a: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rPr>
            <a:t>приграничных муниципальных районов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и изменений в них</a:t>
          </a:r>
        </a:p>
        <a:p>
          <a:pPr algn="ctr"/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3) подготовка генеральных планов </a:t>
          </a:r>
          <a:r>
            <a: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rPr>
            <a:t>приграничных поселений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и изменений в них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C54683-E5F9-4027-9905-96C8860070AC}" type="parTrans" cxnId="{CDE6C132-AC4E-4E85-8FC0-EBC486EC5322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3EA4E4-0549-448C-BAE4-403F4D3551A9}" type="sibTrans" cxnId="{CDE6C132-AC4E-4E85-8FC0-EBC486EC5322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98B1D-33DF-4225-A3DF-1C9E90A5F3DE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в области земельных отношений</a:t>
          </a:r>
        </a:p>
        <a:p>
          <a:pPr algn="ctr"/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1) распоряжение земельными участками, государственная собственность на которые не разграничена, </a:t>
          </a:r>
          <a:r>
            <a: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rPr>
            <a:t>в городском округе, являющемся административным центром 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Псковской области</a:t>
          </a:r>
        </a:p>
        <a:p>
          <a:pPr algn="ctr"/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2) распоряжение земельными участками, государственная собственность на которые не разграничена, </a:t>
          </a:r>
          <a:r>
            <a: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rPr>
            <a:t>расположенными на приграничных территориях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(вступает в силу с 1 января 2016 года).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AD134F-097C-4E4E-A9F2-DC090AA64AD7}" type="parTrans" cxnId="{FA5806EC-F6B5-4E63-8868-17A989F0FE57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72C840-C5BB-41D2-8DA8-A8C6205F2271}" type="sibTrans" cxnId="{FA5806EC-F6B5-4E63-8868-17A989F0FE57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22A730-C6E0-4503-8C43-6CDABF7E970C}" type="pres">
      <dgm:prSet presAssocID="{10B387E9-9E79-4606-B019-C8D44C1F122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D937379-1285-464A-921B-5C3D34D893CC}" type="pres">
      <dgm:prSet presAssocID="{726F7758-1D49-4EFA-A389-7FEC3ED9B4D1}" presName="vertOne" presStyleCnt="0"/>
      <dgm:spPr/>
    </dgm:pt>
    <dgm:pt modelId="{6B538A66-87D0-4D25-9DD7-8F39897611F9}" type="pres">
      <dgm:prSet presAssocID="{726F7758-1D49-4EFA-A389-7FEC3ED9B4D1}" presName="txOne" presStyleLbl="node0" presStyleIdx="0" presStyleCnt="1" custScaleY="254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D8F7BA-668D-46B5-8AFC-800E8885B614}" type="pres">
      <dgm:prSet presAssocID="{726F7758-1D49-4EFA-A389-7FEC3ED9B4D1}" presName="parTransOne" presStyleCnt="0"/>
      <dgm:spPr/>
    </dgm:pt>
    <dgm:pt modelId="{D69D5AE9-10DD-4654-A5EE-5BEF8965CD40}" type="pres">
      <dgm:prSet presAssocID="{726F7758-1D49-4EFA-A389-7FEC3ED9B4D1}" presName="horzOne" presStyleCnt="0"/>
      <dgm:spPr/>
    </dgm:pt>
    <dgm:pt modelId="{792588F9-0253-4930-A405-D250AA508F78}" type="pres">
      <dgm:prSet presAssocID="{87CFB9DE-20E9-4693-B9FA-60E5FFBFA31E}" presName="vertTwo" presStyleCnt="0"/>
      <dgm:spPr/>
    </dgm:pt>
    <dgm:pt modelId="{2515F0B6-8399-4C69-B345-43914F38BB4B}" type="pres">
      <dgm:prSet presAssocID="{87CFB9DE-20E9-4693-B9FA-60E5FFBFA31E}" presName="txTwo" presStyleLbl="node2" presStyleIdx="0" presStyleCnt="3" custScaleY="110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A17801-6068-4601-B9DC-74900F525334}" type="pres">
      <dgm:prSet presAssocID="{87CFB9DE-20E9-4693-B9FA-60E5FFBFA31E}" presName="horzTwo" presStyleCnt="0"/>
      <dgm:spPr/>
    </dgm:pt>
    <dgm:pt modelId="{1A874FB2-2812-4E19-928D-5BE64E8DEAD6}" type="pres">
      <dgm:prSet presAssocID="{60C0294D-5764-498F-91F8-24FE1802BEEC}" presName="sibSpaceTwo" presStyleCnt="0"/>
      <dgm:spPr/>
    </dgm:pt>
    <dgm:pt modelId="{2D76500E-D9EE-4E41-A00A-1FF31032E0AB}" type="pres">
      <dgm:prSet presAssocID="{2F96FFB3-BA80-4F0A-A0E0-744043A4CC94}" presName="vertTwo" presStyleCnt="0"/>
      <dgm:spPr/>
    </dgm:pt>
    <dgm:pt modelId="{4CB7C3A9-7E7B-413C-BFE6-C1A79110905B}" type="pres">
      <dgm:prSet presAssocID="{2F96FFB3-BA80-4F0A-A0E0-744043A4CC94}" presName="txTwo" presStyleLbl="node2" presStyleIdx="1" presStyleCnt="3" custScaleY="1120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E6498C-85CF-43CF-9851-2B445CA406BC}" type="pres">
      <dgm:prSet presAssocID="{2F96FFB3-BA80-4F0A-A0E0-744043A4CC94}" presName="horzTwo" presStyleCnt="0"/>
      <dgm:spPr/>
    </dgm:pt>
    <dgm:pt modelId="{86BCB44E-3CBB-414B-9B9E-5FCBC61014D0}" type="pres">
      <dgm:prSet presAssocID="{C73EA4E4-0549-448C-BAE4-403F4D3551A9}" presName="sibSpaceTwo" presStyleCnt="0"/>
      <dgm:spPr/>
    </dgm:pt>
    <dgm:pt modelId="{736763EA-9EDB-4248-808C-5B9A9ED9ACAE}" type="pres">
      <dgm:prSet presAssocID="{BC098B1D-33DF-4225-A3DF-1C9E90A5F3DE}" presName="vertTwo" presStyleCnt="0"/>
      <dgm:spPr/>
    </dgm:pt>
    <dgm:pt modelId="{32C4FDC0-A392-46FF-B4A1-71AAFE1E8B64}" type="pres">
      <dgm:prSet presAssocID="{BC098B1D-33DF-4225-A3DF-1C9E90A5F3DE}" presName="txTwo" presStyleLbl="node2" presStyleIdx="2" presStyleCnt="3" custScaleY="1116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4F9DBC-5652-43B2-8298-AC0520A02DFF}" type="pres">
      <dgm:prSet presAssocID="{BC098B1D-33DF-4225-A3DF-1C9E90A5F3DE}" presName="horzTwo" presStyleCnt="0"/>
      <dgm:spPr/>
    </dgm:pt>
  </dgm:ptLst>
  <dgm:cxnLst>
    <dgm:cxn modelId="{0D147AE2-4573-4D92-BAB3-8A86FBE8F1E6}" type="presOf" srcId="{10B387E9-9E79-4606-B019-C8D44C1F1224}" destId="{1022A730-C6E0-4503-8C43-6CDABF7E970C}" srcOrd="0" destOrd="0" presId="urn:microsoft.com/office/officeart/2005/8/layout/hierarchy4"/>
    <dgm:cxn modelId="{EE4E7BCF-1ED7-4A96-AD23-2B3581CC1007}" type="presOf" srcId="{726F7758-1D49-4EFA-A389-7FEC3ED9B4D1}" destId="{6B538A66-87D0-4D25-9DD7-8F39897611F9}" srcOrd="0" destOrd="0" presId="urn:microsoft.com/office/officeart/2005/8/layout/hierarchy4"/>
    <dgm:cxn modelId="{7BB41FD0-8047-41B6-B200-EBF7CA62F6AE}" srcId="{726F7758-1D49-4EFA-A389-7FEC3ED9B4D1}" destId="{87CFB9DE-20E9-4693-B9FA-60E5FFBFA31E}" srcOrd="0" destOrd="0" parTransId="{62BED90D-B14F-43DC-841A-820C8BEA1DE0}" sibTransId="{60C0294D-5764-498F-91F8-24FE1802BEEC}"/>
    <dgm:cxn modelId="{CDE6C132-AC4E-4E85-8FC0-EBC486EC5322}" srcId="{726F7758-1D49-4EFA-A389-7FEC3ED9B4D1}" destId="{2F96FFB3-BA80-4F0A-A0E0-744043A4CC94}" srcOrd="1" destOrd="0" parTransId="{42C54683-E5F9-4027-9905-96C8860070AC}" sibTransId="{C73EA4E4-0549-448C-BAE4-403F4D3551A9}"/>
    <dgm:cxn modelId="{1ACF845D-D8AD-4FC9-8C3A-258D9F0615AF}" type="presOf" srcId="{BC098B1D-33DF-4225-A3DF-1C9E90A5F3DE}" destId="{32C4FDC0-A392-46FF-B4A1-71AAFE1E8B64}" srcOrd="0" destOrd="0" presId="urn:microsoft.com/office/officeart/2005/8/layout/hierarchy4"/>
    <dgm:cxn modelId="{CB47BDC8-55AA-454B-8D47-09D2AC59835B}" type="presOf" srcId="{2F96FFB3-BA80-4F0A-A0E0-744043A4CC94}" destId="{4CB7C3A9-7E7B-413C-BFE6-C1A79110905B}" srcOrd="0" destOrd="0" presId="urn:microsoft.com/office/officeart/2005/8/layout/hierarchy4"/>
    <dgm:cxn modelId="{D78F78AB-CB8F-4815-A7F5-5DEFCB6BAD4E}" srcId="{10B387E9-9E79-4606-B019-C8D44C1F1224}" destId="{726F7758-1D49-4EFA-A389-7FEC3ED9B4D1}" srcOrd="0" destOrd="0" parTransId="{1CD7EA35-6993-474F-A369-3E0289C45177}" sibTransId="{0057D0C8-4995-4444-BFB3-1B35DA831729}"/>
    <dgm:cxn modelId="{5D4CD1A5-FC7A-4396-BAB7-5F179CB0BE29}" type="presOf" srcId="{87CFB9DE-20E9-4693-B9FA-60E5FFBFA31E}" destId="{2515F0B6-8399-4C69-B345-43914F38BB4B}" srcOrd="0" destOrd="0" presId="urn:microsoft.com/office/officeart/2005/8/layout/hierarchy4"/>
    <dgm:cxn modelId="{FA5806EC-F6B5-4E63-8868-17A989F0FE57}" srcId="{726F7758-1D49-4EFA-A389-7FEC3ED9B4D1}" destId="{BC098B1D-33DF-4225-A3DF-1C9E90A5F3DE}" srcOrd="2" destOrd="0" parTransId="{1BAD134F-097C-4E4E-A9F2-DC090AA64AD7}" sibTransId="{BE72C840-C5BB-41D2-8DA8-A8C6205F2271}"/>
    <dgm:cxn modelId="{37840725-A78B-4EFD-B53B-98148D7ABA24}" type="presParOf" srcId="{1022A730-C6E0-4503-8C43-6CDABF7E970C}" destId="{3D937379-1285-464A-921B-5C3D34D893CC}" srcOrd="0" destOrd="0" presId="urn:microsoft.com/office/officeart/2005/8/layout/hierarchy4"/>
    <dgm:cxn modelId="{47244D93-E0AB-4A0B-89A3-A652696E08F0}" type="presParOf" srcId="{3D937379-1285-464A-921B-5C3D34D893CC}" destId="{6B538A66-87D0-4D25-9DD7-8F39897611F9}" srcOrd="0" destOrd="0" presId="urn:microsoft.com/office/officeart/2005/8/layout/hierarchy4"/>
    <dgm:cxn modelId="{3BBD8571-A0CA-4B65-84B0-8474F37DE089}" type="presParOf" srcId="{3D937379-1285-464A-921B-5C3D34D893CC}" destId="{D1D8F7BA-668D-46B5-8AFC-800E8885B614}" srcOrd="1" destOrd="0" presId="urn:microsoft.com/office/officeart/2005/8/layout/hierarchy4"/>
    <dgm:cxn modelId="{A877D22E-FECD-4AB3-96A3-FE6D8468CDBE}" type="presParOf" srcId="{3D937379-1285-464A-921B-5C3D34D893CC}" destId="{D69D5AE9-10DD-4654-A5EE-5BEF8965CD40}" srcOrd="2" destOrd="0" presId="urn:microsoft.com/office/officeart/2005/8/layout/hierarchy4"/>
    <dgm:cxn modelId="{7846DB88-08A5-4F85-9438-FEE5EE8AFFB9}" type="presParOf" srcId="{D69D5AE9-10DD-4654-A5EE-5BEF8965CD40}" destId="{792588F9-0253-4930-A405-D250AA508F78}" srcOrd="0" destOrd="0" presId="urn:microsoft.com/office/officeart/2005/8/layout/hierarchy4"/>
    <dgm:cxn modelId="{73AE099A-71A2-479E-B477-2E07070A8DF6}" type="presParOf" srcId="{792588F9-0253-4930-A405-D250AA508F78}" destId="{2515F0B6-8399-4C69-B345-43914F38BB4B}" srcOrd="0" destOrd="0" presId="urn:microsoft.com/office/officeart/2005/8/layout/hierarchy4"/>
    <dgm:cxn modelId="{98C38325-2300-4463-B7E9-5033E2373D13}" type="presParOf" srcId="{792588F9-0253-4930-A405-D250AA508F78}" destId="{A0A17801-6068-4601-B9DC-74900F525334}" srcOrd="1" destOrd="0" presId="urn:microsoft.com/office/officeart/2005/8/layout/hierarchy4"/>
    <dgm:cxn modelId="{65121FB3-0BD3-4DDE-8848-D14EECA31F52}" type="presParOf" srcId="{D69D5AE9-10DD-4654-A5EE-5BEF8965CD40}" destId="{1A874FB2-2812-4E19-928D-5BE64E8DEAD6}" srcOrd="1" destOrd="0" presId="urn:microsoft.com/office/officeart/2005/8/layout/hierarchy4"/>
    <dgm:cxn modelId="{AD4ACDA1-7D17-48FB-85A8-88E2682A160A}" type="presParOf" srcId="{D69D5AE9-10DD-4654-A5EE-5BEF8965CD40}" destId="{2D76500E-D9EE-4E41-A00A-1FF31032E0AB}" srcOrd="2" destOrd="0" presId="urn:microsoft.com/office/officeart/2005/8/layout/hierarchy4"/>
    <dgm:cxn modelId="{6B1D86FB-AB78-4625-8C40-C2142780E7C5}" type="presParOf" srcId="{2D76500E-D9EE-4E41-A00A-1FF31032E0AB}" destId="{4CB7C3A9-7E7B-413C-BFE6-C1A79110905B}" srcOrd="0" destOrd="0" presId="urn:microsoft.com/office/officeart/2005/8/layout/hierarchy4"/>
    <dgm:cxn modelId="{0EFF1626-4E59-4BE1-B989-CB045CB3FD2E}" type="presParOf" srcId="{2D76500E-D9EE-4E41-A00A-1FF31032E0AB}" destId="{E1E6498C-85CF-43CF-9851-2B445CA406BC}" srcOrd="1" destOrd="0" presId="urn:microsoft.com/office/officeart/2005/8/layout/hierarchy4"/>
    <dgm:cxn modelId="{1EA70715-2DB4-4984-82D1-61DA44466BFA}" type="presParOf" srcId="{D69D5AE9-10DD-4654-A5EE-5BEF8965CD40}" destId="{86BCB44E-3CBB-414B-9B9E-5FCBC61014D0}" srcOrd="3" destOrd="0" presId="urn:microsoft.com/office/officeart/2005/8/layout/hierarchy4"/>
    <dgm:cxn modelId="{9315DE34-429C-4BCD-8504-E82BE60EBA1E}" type="presParOf" srcId="{D69D5AE9-10DD-4654-A5EE-5BEF8965CD40}" destId="{736763EA-9EDB-4248-808C-5B9A9ED9ACAE}" srcOrd="4" destOrd="0" presId="urn:microsoft.com/office/officeart/2005/8/layout/hierarchy4"/>
    <dgm:cxn modelId="{4EC707A0-B49F-4171-A1E3-649CD10227A6}" type="presParOf" srcId="{736763EA-9EDB-4248-808C-5B9A9ED9ACAE}" destId="{32C4FDC0-A392-46FF-B4A1-71AAFE1E8B64}" srcOrd="0" destOrd="0" presId="urn:microsoft.com/office/officeart/2005/8/layout/hierarchy4"/>
    <dgm:cxn modelId="{86F103E5-4C38-4388-B486-84DE23E546DE}" type="presParOf" srcId="{736763EA-9EDB-4248-808C-5B9A9ED9ACAE}" destId="{774F9DBC-5652-43B2-8298-AC0520A02DF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1BFE25-CE5A-419A-ABDF-666A7A7C09A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CEF569-A386-4166-A03C-7B871FFB718E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26 марта 2015 года принят Закон Псковской области «О преобразовании муниципальных образований»</a:t>
          </a:r>
          <a:endParaRPr lang="ru-RU" sz="2000" dirty="0"/>
        </a:p>
      </dgm:t>
    </dgm:pt>
    <dgm:pt modelId="{009BAA60-ADBA-412E-B03F-DCFDA48D17DE}" type="parTrans" cxnId="{0D182462-5612-4B1A-8EC0-1B4B20B90643}">
      <dgm:prSet/>
      <dgm:spPr/>
      <dgm:t>
        <a:bodyPr/>
        <a:lstStyle/>
        <a:p>
          <a:endParaRPr lang="ru-RU"/>
        </a:p>
      </dgm:t>
    </dgm:pt>
    <dgm:pt modelId="{24DD2AD6-6AE1-4648-8FDF-31265C3BFCF7}" type="sibTrans" cxnId="{0D182462-5612-4B1A-8EC0-1B4B20B90643}">
      <dgm:prSet/>
      <dgm:spPr/>
      <dgm:t>
        <a:bodyPr/>
        <a:lstStyle/>
        <a:p>
          <a:endParaRPr lang="ru-RU"/>
        </a:p>
      </dgm:t>
    </dgm:pt>
    <dgm:pt modelId="{130B3716-968A-4CDC-B3C0-4C7D56BB91A2}">
      <dgm:prSet phldrT="[Текст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Было 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181</a:t>
          </a:r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 поселение</a:t>
          </a:r>
          <a:endParaRPr lang="ru-RU" sz="2400" dirty="0"/>
        </a:p>
      </dgm:t>
    </dgm:pt>
    <dgm:pt modelId="{666FCFCD-176E-4DE4-A26F-BF27926D6484}" type="parTrans" cxnId="{2B52245D-8B58-43C0-BF4F-31D00BE7CEA1}">
      <dgm:prSet/>
      <dgm:spPr/>
      <dgm:t>
        <a:bodyPr/>
        <a:lstStyle/>
        <a:p>
          <a:endParaRPr lang="ru-RU"/>
        </a:p>
      </dgm:t>
    </dgm:pt>
    <dgm:pt modelId="{1E8FBFB0-BEBC-4D6F-A09E-2906F4E821B5}" type="sibTrans" cxnId="{2B52245D-8B58-43C0-BF4F-31D00BE7CEA1}">
      <dgm:prSet/>
      <dgm:spPr/>
      <dgm:t>
        <a:bodyPr/>
        <a:lstStyle/>
        <a:p>
          <a:endParaRPr lang="ru-RU"/>
        </a:p>
      </dgm:t>
    </dgm:pt>
    <dgm:pt modelId="{20C52E65-EB97-40ED-A2E7-CA9A03E69BF8}">
      <dgm:prSet phldrT="[Текст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Стало 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110</a:t>
          </a:r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(85 сельских и 25 городских)</a:t>
          </a:r>
          <a:endParaRPr lang="ru-RU" sz="2400" dirty="0"/>
        </a:p>
      </dgm:t>
    </dgm:pt>
    <dgm:pt modelId="{3CC41446-84AA-4C41-B565-348683A05142}" type="parTrans" cxnId="{53DB565F-35EF-4075-8935-3BD18C062AFE}">
      <dgm:prSet/>
      <dgm:spPr/>
      <dgm:t>
        <a:bodyPr/>
        <a:lstStyle/>
        <a:p>
          <a:endParaRPr lang="ru-RU"/>
        </a:p>
      </dgm:t>
    </dgm:pt>
    <dgm:pt modelId="{7F957294-3B25-4F82-B574-0BEC8EBF18FC}" type="sibTrans" cxnId="{53DB565F-35EF-4075-8935-3BD18C062AFE}">
      <dgm:prSet/>
      <dgm:spPr/>
      <dgm:t>
        <a:bodyPr/>
        <a:lstStyle/>
        <a:p>
          <a:endParaRPr lang="ru-RU"/>
        </a:p>
      </dgm:t>
    </dgm:pt>
    <dgm:pt modelId="{9E33B2BD-B4BA-4034-8244-E1AD5AD48FB4}" type="pres">
      <dgm:prSet presAssocID="{C61BFE25-CE5A-419A-ABDF-666A7A7C09A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51EB99-612E-4DF2-882B-8DA99303888B}" type="pres">
      <dgm:prSet presAssocID="{B0CEF569-A386-4166-A03C-7B871FFB718E}" presName="compNode" presStyleCnt="0"/>
      <dgm:spPr/>
    </dgm:pt>
    <dgm:pt modelId="{F15D7709-7BD1-4CDF-91C4-535A13C1C439}" type="pres">
      <dgm:prSet presAssocID="{B0CEF569-A386-4166-A03C-7B871FFB718E}" presName="aNode" presStyleLbl="bgShp" presStyleIdx="0" presStyleCnt="1"/>
      <dgm:spPr/>
      <dgm:t>
        <a:bodyPr/>
        <a:lstStyle/>
        <a:p>
          <a:endParaRPr lang="ru-RU"/>
        </a:p>
      </dgm:t>
    </dgm:pt>
    <dgm:pt modelId="{F4FA7615-74C7-4D4C-9E3A-46E3FCD57083}" type="pres">
      <dgm:prSet presAssocID="{B0CEF569-A386-4166-A03C-7B871FFB718E}" presName="textNode" presStyleLbl="bgShp" presStyleIdx="0" presStyleCnt="1"/>
      <dgm:spPr/>
      <dgm:t>
        <a:bodyPr/>
        <a:lstStyle/>
        <a:p>
          <a:endParaRPr lang="ru-RU"/>
        </a:p>
      </dgm:t>
    </dgm:pt>
    <dgm:pt modelId="{D7952BA1-1553-463C-8327-7BA44E99093C}" type="pres">
      <dgm:prSet presAssocID="{B0CEF569-A386-4166-A03C-7B871FFB718E}" presName="compChildNode" presStyleCnt="0"/>
      <dgm:spPr/>
    </dgm:pt>
    <dgm:pt modelId="{D9247C74-FFAA-4CCE-95B1-465B95E8B9B5}" type="pres">
      <dgm:prSet presAssocID="{B0CEF569-A386-4166-A03C-7B871FFB718E}" presName="theInnerList" presStyleCnt="0"/>
      <dgm:spPr/>
    </dgm:pt>
    <dgm:pt modelId="{10EAE398-0C2D-4DE3-A5E1-D57AAF002019}" type="pres">
      <dgm:prSet presAssocID="{130B3716-968A-4CDC-B3C0-4C7D56BB91A2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94B070-4EB2-466C-B284-423B40D6824A}" type="pres">
      <dgm:prSet presAssocID="{130B3716-968A-4CDC-B3C0-4C7D56BB91A2}" presName="aSpace2" presStyleCnt="0"/>
      <dgm:spPr/>
    </dgm:pt>
    <dgm:pt modelId="{33E02717-39AB-4D65-9019-F7A077635032}" type="pres">
      <dgm:prSet presAssocID="{20C52E65-EB97-40ED-A2E7-CA9A03E69BF8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0C4D97-7EFC-4668-A03B-A294F1C9105C}" type="presOf" srcId="{B0CEF569-A386-4166-A03C-7B871FFB718E}" destId="{F15D7709-7BD1-4CDF-91C4-535A13C1C439}" srcOrd="0" destOrd="0" presId="urn:microsoft.com/office/officeart/2005/8/layout/lProcess2"/>
    <dgm:cxn modelId="{2B52245D-8B58-43C0-BF4F-31D00BE7CEA1}" srcId="{B0CEF569-A386-4166-A03C-7B871FFB718E}" destId="{130B3716-968A-4CDC-B3C0-4C7D56BB91A2}" srcOrd="0" destOrd="0" parTransId="{666FCFCD-176E-4DE4-A26F-BF27926D6484}" sibTransId="{1E8FBFB0-BEBC-4D6F-A09E-2906F4E821B5}"/>
    <dgm:cxn modelId="{53DB565F-35EF-4075-8935-3BD18C062AFE}" srcId="{B0CEF569-A386-4166-A03C-7B871FFB718E}" destId="{20C52E65-EB97-40ED-A2E7-CA9A03E69BF8}" srcOrd="1" destOrd="0" parTransId="{3CC41446-84AA-4C41-B565-348683A05142}" sibTransId="{7F957294-3B25-4F82-B574-0BEC8EBF18FC}"/>
    <dgm:cxn modelId="{5B46321F-6006-40D5-94A6-01264FD2F2C4}" type="presOf" srcId="{B0CEF569-A386-4166-A03C-7B871FFB718E}" destId="{F4FA7615-74C7-4D4C-9E3A-46E3FCD57083}" srcOrd="1" destOrd="0" presId="urn:microsoft.com/office/officeart/2005/8/layout/lProcess2"/>
    <dgm:cxn modelId="{D6EB570C-A16D-4796-A4FD-83EF669A8447}" type="presOf" srcId="{C61BFE25-CE5A-419A-ABDF-666A7A7C09A6}" destId="{9E33B2BD-B4BA-4034-8244-E1AD5AD48FB4}" srcOrd="0" destOrd="0" presId="urn:microsoft.com/office/officeart/2005/8/layout/lProcess2"/>
    <dgm:cxn modelId="{0D182462-5612-4B1A-8EC0-1B4B20B90643}" srcId="{C61BFE25-CE5A-419A-ABDF-666A7A7C09A6}" destId="{B0CEF569-A386-4166-A03C-7B871FFB718E}" srcOrd="0" destOrd="0" parTransId="{009BAA60-ADBA-412E-B03F-DCFDA48D17DE}" sibTransId="{24DD2AD6-6AE1-4648-8FDF-31265C3BFCF7}"/>
    <dgm:cxn modelId="{792BE73F-189F-4B68-AFE6-FC62BCE42F8B}" type="presOf" srcId="{20C52E65-EB97-40ED-A2E7-CA9A03E69BF8}" destId="{33E02717-39AB-4D65-9019-F7A077635032}" srcOrd="0" destOrd="0" presId="urn:microsoft.com/office/officeart/2005/8/layout/lProcess2"/>
    <dgm:cxn modelId="{D1B2B446-BC76-46AD-8AFD-79DC2F11B0CD}" type="presOf" srcId="{130B3716-968A-4CDC-B3C0-4C7D56BB91A2}" destId="{10EAE398-0C2D-4DE3-A5E1-D57AAF002019}" srcOrd="0" destOrd="0" presId="urn:microsoft.com/office/officeart/2005/8/layout/lProcess2"/>
    <dgm:cxn modelId="{97CCA4D4-D0ED-4EAA-8E7A-6F2B89FE6C6F}" type="presParOf" srcId="{9E33B2BD-B4BA-4034-8244-E1AD5AD48FB4}" destId="{6351EB99-612E-4DF2-882B-8DA99303888B}" srcOrd="0" destOrd="0" presId="urn:microsoft.com/office/officeart/2005/8/layout/lProcess2"/>
    <dgm:cxn modelId="{840F8B48-7E6E-4F04-8535-9B4EF956F651}" type="presParOf" srcId="{6351EB99-612E-4DF2-882B-8DA99303888B}" destId="{F15D7709-7BD1-4CDF-91C4-535A13C1C439}" srcOrd="0" destOrd="0" presId="urn:microsoft.com/office/officeart/2005/8/layout/lProcess2"/>
    <dgm:cxn modelId="{FF14CE0F-3164-4A0B-B81A-768616FB1A80}" type="presParOf" srcId="{6351EB99-612E-4DF2-882B-8DA99303888B}" destId="{F4FA7615-74C7-4D4C-9E3A-46E3FCD57083}" srcOrd="1" destOrd="0" presId="urn:microsoft.com/office/officeart/2005/8/layout/lProcess2"/>
    <dgm:cxn modelId="{2DDB2334-2C3E-4308-AFCC-7DF61A840777}" type="presParOf" srcId="{6351EB99-612E-4DF2-882B-8DA99303888B}" destId="{D7952BA1-1553-463C-8327-7BA44E99093C}" srcOrd="2" destOrd="0" presId="urn:microsoft.com/office/officeart/2005/8/layout/lProcess2"/>
    <dgm:cxn modelId="{B2E7F68D-94A8-4ED7-A923-EE40710B650C}" type="presParOf" srcId="{D7952BA1-1553-463C-8327-7BA44E99093C}" destId="{D9247C74-FFAA-4CCE-95B1-465B95E8B9B5}" srcOrd="0" destOrd="0" presId="urn:microsoft.com/office/officeart/2005/8/layout/lProcess2"/>
    <dgm:cxn modelId="{5E618ACF-FD89-4424-ACFF-B01B3FF6A038}" type="presParOf" srcId="{D9247C74-FFAA-4CCE-95B1-465B95E8B9B5}" destId="{10EAE398-0C2D-4DE3-A5E1-D57AAF002019}" srcOrd="0" destOrd="0" presId="urn:microsoft.com/office/officeart/2005/8/layout/lProcess2"/>
    <dgm:cxn modelId="{BCFC2014-2C03-4CEC-92F6-C6B414C809FA}" type="presParOf" srcId="{D9247C74-FFAA-4CCE-95B1-465B95E8B9B5}" destId="{3B94B070-4EB2-466C-B284-423B40D6824A}" srcOrd="1" destOrd="0" presId="urn:microsoft.com/office/officeart/2005/8/layout/lProcess2"/>
    <dgm:cxn modelId="{E327D1D3-7602-464F-BD7B-94C3C91A9892}" type="presParOf" srcId="{D9247C74-FFAA-4CCE-95B1-465B95E8B9B5}" destId="{33E02717-39AB-4D65-9019-F7A077635032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B0F7AF-0B3D-426B-8FB5-92BD94555590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</dgm:pt>
    <dgm:pt modelId="{8F14A305-0E67-4C11-AC9C-8717F4BF1481}">
      <dgm:prSet custT="1"/>
      <dgm:spPr>
        <a:noFill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Глава муниципального образования (МО) избирается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300" b="0" i="0" u="none" strike="noStrike" cap="none" normalizeH="0" baseline="0" dirty="0" smtClean="0">
            <a:ln/>
            <a:solidFill>
              <a:schemeClr val="tx1">
                <a:lumMod val="95000"/>
                <a:lumOff val="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F7A76D-34DC-46E7-BEB3-193E23A5870A}" type="parTrans" cxnId="{64B36083-22DF-44F0-82AD-02C753716087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2471FF-37BE-42FA-A527-8F99E091F6CF}" type="sibTrans" cxnId="{64B36083-22DF-44F0-82AD-02C753716087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E54D7D-4E22-4C5E-BDF9-612A72C727FF}">
      <dgm:prSet custT="1"/>
      <dgm:spPr>
        <a:noFill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 основе всеобщего равного и прямого избирательного права при тайном голосовании на муниципальных выборах </a:t>
          </a:r>
        </a:p>
      </dgm:t>
    </dgm:pt>
    <dgm:pt modelId="{D4F6A5EB-826E-48AF-B982-B0E5BBB3F9EE}" type="parTrans" cxnId="{6EFF98D9-4852-402E-B7BF-FE850C42802C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9024ED-4FAA-4B3F-90AC-D03F3762B1DA}" type="sibTrans" cxnId="{6EFF98D9-4852-402E-B7BF-FE850C42802C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7F00F9-4279-45FF-829B-81AD1AB88EC2}">
      <dgm:prSet custT="1"/>
      <dgm:spPr>
        <a:noFill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Входит в состав представительного органа МО и является его председателем</a:t>
          </a:r>
          <a:endParaRPr kumimoji="0" lang="en-US" altLang="ru-RU" sz="1300" b="0" i="0" u="none" strike="noStrike" cap="none" normalizeH="0" baseline="0" dirty="0" smtClean="0">
            <a:ln/>
            <a:solidFill>
              <a:schemeClr val="tx1">
                <a:lumMod val="95000"/>
                <a:lumOff val="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ru-RU" sz="1300" b="0" i="0" u="none" strike="noStrike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kumimoji="0" lang="ru-RU" altLang="ru-RU" sz="1300" b="0" i="0" u="none" strike="noStrike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«глава-председатель Думы»).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Местную администрацию возглавляет «сити-менеджер»</a:t>
          </a:r>
        </a:p>
      </dgm:t>
    </dgm:pt>
    <dgm:pt modelId="{00FE483A-BDB8-40F4-990D-E23F603DE47B}" type="parTrans" cxnId="{867AE3B4-C5D4-4FE5-B231-6434BE031006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4DBE10-0903-4012-87AC-48C67872D4C0}" type="sibTrans" cxnId="{867AE3B4-C5D4-4FE5-B231-6434BE031006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4B4E97-FA69-49BE-82B3-46C1AB3902BA}">
      <dgm:prSet custT="1"/>
      <dgm:spPr>
        <a:noFill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Возглавляет местную администрацию</a:t>
          </a:r>
        </a:p>
      </dgm:t>
    </dgm:pt>
    <dgm:pt modelId="{BDB35475-66F8-43DA-B5D2-604763ADDA75}" type="parTrans" cxnId="{E242E540-3863-4978-9E92-5BBCF38F430E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18757E-240C-4301-82D3-C98997E85032}" type="sibTrans" cxnId="{E242E540-3863-4978-9E92-5BBCF38F430E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A54B38-0CF1-404A-BF3A-4BA4F63891B6}">
      <dgm:prSet custT="1"/>
      <dgm:spPr>
        <a:noFill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Представительным органом МО из своего состава</a:t>
          </a:r>
        </a:p>
      </dgm:t>
    </dgm:pt>
    <dgm:pt modelId="{D8B6E291-561B-4FF5-ADF5-F1971429F1C3}" type="parTrans" cxnId="{F0C15873-E427-45C8-AA5D-3FDB1D32B279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6A8532-4380-441A-B4F6-E694E9885C53}" type="sibTrans" cxnId="{F0C15873-E427-45C8-AA5D-3FDB1D32B279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FAAAAB-0534-4108-ADA9-5D79C021D1B6}">
      <dgm:prSet custT="1"/>
      <dgm:spPr>
        <a:noFill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Входит в состав представительного органа МО и является его председателем</a:t>
          </a:r>
          <a:endParaRPr kumimoji="0" lang="en-US" altLang="ru-RU" sz="1300" b="0" i="0" u="none" strike="noStrike" cap="none" normalizeH="0" baseline="0" dirty="0" smtClean="0">
            <a:ln/>
            <a:solidFill>
              <a:schemeClr val="tx1">
                <a:lumMod val="95000"/>
                <a:lumOff val="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ru-RU" sz="1300" b="0" i="0" u="none" strike="noStrike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kumimoji="0" lang="ru-RU" altLang="ru-RU" sz="1300" b="0" i="0" u="none" strike="noStrike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«председатель Думы»). Местную администрацию возглавляет «сити-менеджер»</a:t>
          </a:r>
        </a:p>
      </dgm:t>
    </dgm:pt>
    <dgm:pt modelId="{AACF16C4-94D4-4E44-87D3-4081EBBB08B0}" type="parTrans" cxnId="{61924A4D-AF37-4E58-B281-7834AAB7FAA6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960BC8-418F-4FC4-8BD5-1276FCB9644A}" type="sibTrans" cxnId="{61924A4D-AF37-4E58-B281-7834AAB7FAA6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00C15A-73C9-4D2C-AD96-67F2CAB3DEA8}">
      <dgm:prSet custT="1"/>
      <dgm:spPr>
        <a:noFill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Возглавляет местную администрацию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1" i="0" u="sng" strike="noStrike" cap="none" normalizeH="0" baseline="0" dirty="0" smtClean="0">
              <a:ln/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(новый способ)</a:t>
          </a:r>
        </a:p>
      </dgm:t>
    </dgm:pt>
    <dgm:pt modelId="{6898E17E-4315-49C1-A53F-0D0511CC1BB9}" type="parTrans" cxnId="{349C4F21-119E-4F15-BC3A-5DF87E38E329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8FD7F5-3DC5-4528-A816-8A249C06ADFB}" type="sibTrans" cxnId="{349C4F21-119E-4F15-BC3A-5DF87E38E329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336FAA-D1FE-45B9-8D3F-5612FA71DA5C}">
      <dgm:prSet custT="1"/>
      <dgm:spPr>
        <a:noFill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Представительным органом МО из числа кандидатов, представленных конкурсной комиссией по результатам конкурса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1" i="0" u="sng" strike="noStrike" cap="none" normalizeH="0" baseline="0" dirty="0" smtClean="0">
              <a:ln/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(новый способ)</a:t>
          </a:r>
        </a:p>
      </dgm:t>
    </dgm:pt>
    <dgm:pt modelId="{2563405A-C009-41E6-BDA8-4FE39499BA9F}" type="parTrans" cxnId="{937F5182-49CD-478E-A4EB-2FBDC6C913C8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AAF1FA-F6E3-43FF-A3F6-40F9B4CB8E3F}" type="sibTrans" cxnId="{937F5182-49CD-478E-A4EB-2FBDC6C913C8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A2DE3B-774D-4EBB-B715-72D1E2A30093}">
      <dgm:prSet custT="1"/>
      <dgm:spPr>
        <a:noFill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1" i="0" u="sng" strike="noStrike" cap="none" normalizeH="0" baseline="0" dirty="0" smtClean="0">
              <a:ln/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Возглавляет местную администрацию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300" b="1" i="0" u="sng" strike="noStrike" cap="none" normalizeH="0" baseline="0" dirty="0" smtClean="0">
            <a:ln/>
            <a:solidFill>
              <a:schemeClr val="tx1">
                <a:lumMod val="95000"/>
                <a:lumOff val="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7A195-3169-4F62-9096-808877E14EA4}" type="parTrans" cxnId="{D57D2E1F-E735-4FF7-BA7A-96E64723D099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090699-EEA1-4B8D-BD8A-CACFE1182AF2}" type="sibTrans" cxnId="{D57D2E1F-E735-4FF7-BA7A-96E64723D099}">
      <dgm:prSet/>
      <dgm:spPr/>
      <dgm:t>
        <a:bodyPr/>
        <a:lstStyle/>
        <a:p>
          <a:endParaRPr lang="ru-RU" sz="1300" i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5B93BA-D14E-40E2-A8A4-22EA9A9A1640}" type="pres">
      <dgm:prSet presAssocID="{D2B0F7AF-0B3D-426B-8FB5-92BD9455559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B90C26F-6A88-40F0-B33B-D6164555288B}" type="pres">
      <dgm:prSet presAssocID="{8F14A305-0E67-4C11-AC9C-8717F4BF1481}" presName="hierRoot1" presStyleCnt="0">
        <dgm:presLayoutVars>
          <dgm:hierBranch/>
        </dgm:presLayoutVars>
      </dgm:prSet>
      <dgm:spPr/>
    </dgm:pt>
    <dgm:pt modelId="{88D35BB3-D3AF-4355-9C1A-28189EF72EC9}" type="pres">
      <dgm:prSet presAssocID="{8F14A305-0E67-4C11-AC9C-8717F4BF1481}" presName="rootComposite1" presStyleCnt="0"/>
      <dgm:spPr/>
    </dgm:pt>
    <dgm:pt modelId="{94EF0C87-02F3-409F-8EB0-BFADE7DAD98B}" type="pres">
      <dgm:prSet presAssocID="{8F14A305-0E67-4C11-AC9C-8717F4BF1481}" presName="rootText1" presStyleLbl="node0" presStyleIdx="0" presStyleCnt="1" custScaleX="169303" custScaleY="178859" custLinFactNeighborX="3877" custLinFactNeighborY="-793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32B328-1F25-4117-A084-90CB7D70144E}" type="pres">
      <dgm:prSet presAssocID="{8F14A305-0E67-4C11-AC9C-8717F4BF148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F170B17-F291-469D-9147-376ED173BBA9}" type="pres">
      <dgm:prSet presAssocID="{8F14A305-0E67-4C11-AC9C-8717F4BF1481}" presName="hierChild2" presStyleCnt="0"/>
      <dgm:spPr/>
    </dgm:pt>
    <dgm:pt modelId="{CDFC7932-EA77-4172-8CC2-9E4A8D5BE18C}" type="pres">
      <dgm:prSet presAssocID="{D4F6A5EB-826E-48AF-B982-B0E5BBB3F9EE}" presName="Name35" presStyleLbl="parChTrans1D2" presStyleIdx="0" presStyleCnt="3"/>
      <dgm:spPr/>
      <dgm:t>
        <a:bodyPr/>
        <a:lstStyle/>
        <a:p>
          <a:endParaRPr lang="ru-RU"/>
        </a:p>
      </dgm:t>
    </dgm:pt>
    <dgm:pt modelId="{53305ABE-1C34-4BFB-BE9D-44F3FBE07B34}" type="pres">
      <dgm:prSet presAssocID="{1CE54D7D-4E22-4C5E-BDF9-612A72C727FF}" presName="hierRoot2" presStyleCnt="0">
        <dgm:presLayoutVars>
          <dgm:hierBranch/>
        </dgm:presLayoutVars>
      </dgm:prSet>
      <dgm:spPr/>
    </dgm:pt>
    <dgm:pt modelId="{78CCC39B-B0CB-402A-B089-B38075EC4AE4}" type="pres">
      <dgm:prSet presAssocID="{1CE54D7D-4E22-4C5E-BDF9-612A72C727FF}" presName="rootComposite" presStyleCnt="0"/>
      <dgm:spPr/>
    </dgm:pt>
    <dgm:pt modelId="{43CC7969-5456-416C-A119-7C7C5A9FDB9D}" type="pres">
      <dgm:prSet presAssocID="{1CE54D7D-4E22-4C5E-BDF9-612A72C727FF}" presName="rootText" presStyleLbl="node2" presStyleIdx="0" presStyleCnt="3" custScaleX="128993" custScaleY="2482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A4793F-9F44-465C-86D3-556E3411035B}" type="pres">
      <dgm:prSet presAssocID="{1CE54D7D-4E22-4C5E-BDF9-612A72C727FF}" presName="rootConnector" presStyleLbl="node2" presStyleIdx="0" presStyleCnt="3"/>
      <dgm:spPr/>
      <dgm:t>
        <a:bodyPr/>
        <a:lstStyle/>
        <a:p>
          <a:endParaRPr lang="ru-RU"/>
        </a:p>
      </dgm:t>
    </dgm:pt>
    <dgm:pt modelId="{F0535129-DFD4-497A-9C75-0AE43DE4BA0F}" type="pres">
      <dgm:prSet presAssocID="{1CE54D7D-4E22-4C5E-BDF9-612A72C727FF}" presName="hierChild4" presStyleCnt="0"/>
      <dgm:spPr/>
    </dgm:pt>
    <dgm:pt modelId="{15D8F72B-1201-4B76-B9C2-3F4920482C28}" type="pres">
      <dgm:prSet presAssocID="{00FE483A-BDB8-40F4-990D-E23F603DE47B}" presName="Name35" presStyleLbl="parChTrans1D3" presStyleIdx="0" presStyleCnt="5"/>
      <dgm:spPr/>
      <dgm:t>
        <a:bodyPr/>
        <a:lstStyle/>
        <a:p>
          <a:endParaRPr lang="ru-RU"/>
        </a:p>
      </dgm:t>
    </dgm:pt>
    <dgm:pt modelId="{BDC83DC4-B12B-4DB4-8F29-A04D8B233C61}" type="pres">
      <dgm:prSet presAssocID="{087F00F9-4279-45FF-829B-81AD1AB88EC2}" presName="hierRoot2" presStyleCnt="0">
        <dgm:presLayoutVars>
          <dgm:hierBranch val="r"/>
        </dgm:presLayoutVars>
      </dgm:prSet>
      <dgm:spPr/>
    </dgm:pt>
    <dgm:pt modelId="{81A34EB7-F8CC-4EB1-9FBC-E8B214D12C4D}" type="pres">
      <dgm:prSet presAssocID="{087F00F9-4279-45FF-829B-81AD1AB88EC2}" presName="rootComposite" presStyleCnt="0"/>
      <dgm:spPr/>
    </dgm:pt>
    <dgm:pt modelId="{77EEA0C4-2AA5-4070-B50F-101818B31157}" type="pres">
      <dgm:prSet presAssocID="{087F00F9-4279-45FF-829B-81AD1AB88EC2}" presName="rootText" presStyleLbl="node3" presStyleIdx="0" presStyleCnt="5" custScaleX="158328" custScaleY="2718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7092AD-4B51-4A5D-899A-647BBBEE4431}" type="pres">
      <dgm:prSet presAssocID="{087F00F9-4279-45FF-829B-81AD1AB88EC2}" presName="rootConnector" presStyleLbl="node3" presStyleIdx="0" presStyleCnt="5"/>
      <dgm:spPr/>
      <dgm:t>
        <a:bodyPr/>
        <a:lstStyle/>
        <a:p>
          <a:endParaRPr lang="ru-RU"/>
        </a:p>
      </dgm:t>
    </dgm:pt>
    <dgm:pt modelId="{89E82574-7233-4F28-991C-334DB34F75A1}" type="pres">
      <dgm:prSet presAssocID="{087F00F9-4279-45FF-829B-81AD1AB88EC2}" presName="hierChild4" presStyleCnt="0"/>
      <dgm:spPr/>
    </dgm:pt>
    <dgm:pt modelId="{B63FB1CB-7275-4F9F-BA0F-04F894DE22D1}" type="pres">
      <dgm:prSet presAssocID="{087F00F9-4279-45FF-829B-81AD1AB88EC2}" presName="hierChild5" presStyleCnt="0"/>
      <dgm:spPr/>
    </dgm:pt>
    <dgm:pt modelId="{993E69CA-4913-4454-83D4-F516B39459CE}" type="pres">
      <dgm:prSet presAssocID="{BDB35475-66F8-43DA-B5D2-604763ADDA75}" presName="Name35" presStyleLbl="parChTrans1D3" presStyleIdx="1" presStyleCnt="5"/>
      <dgm:spPr/>
      <dgm:t>
        <a:bodyPr/>
        <a:lstStyle/>
        <a:p>
          <a:endParaRPr lang="ru-RU"/>
        </a:p>
      </dgm:t>
    </dgm:pt>
    <dgm:pt modelId="{6A28C151-3322-4842-99B3-1C72EBB44329}" type="pres">
      <dgm:prSet presAssocID="{D54B4E97-FA69-49BE-82B3-46C1AB3902BA}" presName="hierRoot2" presStyleCnt="0">
        <dgm:presLayoutVars>
          <dgm:hierBranch val="r"/>
        </dgm:presLayoutVars>
      </dgm:prSet>
      <dgm:spPr/>
    </dgm:pt>
    <dgm:pt modelId="{07872FFE-70F8-44E5-AAE3-3ADA473FF66C}" type="pres">
      <dgm:prSet presAssocID="{D54B4E97-FA69-49BE-82B3-46C1AB3902BA}" presName="rootComposite" presStyleCnt="0"/>
      <dgm:spPr/>
    </dgm:pt>
    <dgm:pt modelId="{4B6E7C4B-9D12-4B2D-8D9D-A2C0420D25E7}" type="pres">
      <dgm:prSet presAssocID="{D54B4E97-FA69-49BE-82B3-46C1AB3902BA}" presName="rootText" presStyleLbl="node3" presStyleIdx="1" presStyleCnt="5" custScaleX="104246" custScaleY="1011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5F0720-7F78-4A23-97FA-8C956377317C}" type="pres">
      <dgm:prSet presAssocID="{D54B4E97-FA69-49BE-82B3-46C1AB3902BA}" presName="rootConnector" presStyleLbl="node3" presStyleIdx="1" presStyleCnt="5"/>
      <dgm:spPr/>
      <dgm:t>
        <a:bodyPr/>
        <a:lstStyle/>
        <a:p>
          <a:endParaRPr lang="ru-RU"/>
        </a:p>
      </dgm:t>
    </dgm:pt>
    <dgm:pt modelId="{FD6EB66D-B734-43A8-B0F4-DAE0FEE40511}" type="pres">
      <dgm:prSet presAssocID="{D54B4E97-FA69-49BE-82B3-46C1AB3902BA}" presName="hierChild4" presStyleCnt="0"/>
      <dgm:spPr/>
    </dgm:pt>
    <dgm:pt modelId="{E4D1A4EA-A389-4122-AFDB-3E2E20A5CE91}" type="pres">
      <dgm:prSet presAssocID="{D54B4E97-FA69-49BE-82B3-46C1AB3902BA}" presName="hierChild5" presStyleCnt="0"/>
      <dgm:spPr/>
    </dgm:pt>
    <dgm:pt modelId="{668379C7-4A90-4859-9CD1-DB5E5340616E}" type="pres">
      <dgm:prSet presAssocID="{1CE54D7D-4E22-4C5E-BDF9-612A72C727FF}" presName="hierChild5" presStyleCnt="0"/>
      <dgm:spPr/>
    </dgm:pt>
    <dgm:pt modelId="{9A1DE81D-7708-4E7D-89C8-D94F1CC0A196}" type="pres">
      <dgm:prSet presAssocID="{D8B6E291-561B-4FF5-ADF5-F1971429F1C3}" presName="Name35" presStyleLbl="parChTrans1D2" presStyleIdx="1" presStyleCnt="3"/>
      <dgm:spPr/>
      <dgm:t>
        <a:bodyPr/>
        <a:lstStyle/>
        <a:p>
          <a:endParaRPr lang="ru-RU"/>
        </a:p>
      </dgm:t>
    </dgm:pt>
    <dgm:pt modelId="{E95FA382-F826-4DA2-A715-3A6C36D736A8}" type="pres">
      <dgm:prSet presAssocID="{88A54B38-0CF1-404A-BF3A-4BA4F63891B6}" presName="hierRoot2" presStyleCnt="0">
        <dgm:presLayoutVars>
          <dgm:hierBranch/>
        </dgm:presLayoutVars>
      </dgm:prSet>
      <dgm:spPr/>
    </dgm:pt>
    <dgm:pt modelId="{D90FEA34-37B6-4763-9317-E6DE8CD253C0}" type="pres">
      <dgm:prSet presAssocID="{88A54B38-0CF1-404A-BF3A-4BA4F63891B6}" presName="rootComposite" presStyleCnt="0"/>
      <dgm:spPr/>
    </dgm:pt>
    <dgm:pt modelId="{555C4617-14DC-4FB1-A774-4890DC6BA63B}" type="pres">
      <dgm:prSet presAssocID="{88A54B38-0CF1-404A-BF3A-4BA4F63891B6}" presName="rootText" presStyleLbl="node2" presStyleIdx="1" presStyleCnt="3" custScaleX="1395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7EDB03-C985-43E1-9A4C-A5F50F421E9B}" type="pres">
      <dgm:prSet presAssocID="{88A54B38-0CF1-404A-BF3A-4BA4F63891B6}" presName="rootConnector" presStyleLbl="node2" presStyleIdx="1" presStyleCnt="3"/>
      <dgm:spPr/>
      <dgm:t>
        <a:bodyPr/>
        <a:lstStyle/>
        <a:p>
          <a:endParaRPr lang="ru-RU"/>
        </a:p>
      </dgm:t>
    </dgm:pt>
    <dgm:pt modelId="{EA620A10-1A59-43CA-AB75-E9A3F0D56C07}" type="pres">
      <dgm:prSet presAssocID="{88A54B38-0CF1-404A-BF3A-4BA4F63891B6}" presName="hierChild4" presStyleCnt="0"/>
      <dgm:spPr/>
    </dgm:pt>
    <dgm:pt modelId="{874F202A-FEF6-42FF-8A49-CB17050FC1B0}" type="pres">
      <dgm:prSet presAssocID="{AACF16C4-94D4-4E44-87D3-4081EBBB08B0}" presName="Name35" presStyleLbl="parChTrans1D3" presStyleIdx="2" presStyleCnt="5"/>
      <dgm:spPr/>
      <dgm:t>
        <a:bodyPr/>
        <a:lstStyle/>
        <a:p>
          <a:endParaRPr lang="ru-RU"/>
        </a:p>
      </dgm:t>
    </dgm:pt>
    <dgm:pt modelId="{C03B77BD-4F63-4E13-9640-62109D86120A}" type="pres">
      <dgm:prSet presAssocID="{A7FAAAAB-0534-4108-ADA9-5D79C021D1B6}" presName="hierRoot2" presStyleCnt="0">
        <dgm:presLayoutVars>
          <dgm:hierBranch val="r"/>
        </dgm:presLayoutVars>
      </dgm:prSet>
      <dgm:spPr/>
    </dgm:pt>
    <dgm:pt modelId="{FE4DDEB2-FE2F-41D5-9738-B33F7EBC7896}" type="pres">
      <dgm:prSet presAssocID="{A7FAAAAB-0534-4108-ADA9-5D79C021D1B6}" presName="rootComposite" presStyleCnt="0"/>
      <dgm:spPr/>
    </dgm:pt>
    <dgm:pt modelId="{CA4B3A2D-EC8D-4512-B5D3-D48517EA0EFB}" type="pres">
      <dgm:prSet presAssocID="{A7FAAAAB-0534-4108-ADA9-5D79C021D1B6}" presName="rootText" presStyleLbl="node3" presStyleIdx="2" presStyleCnt="5" custScaleX="115575" custScaleY="3326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408FBC-3F5E-4AFC-A705-205461F1454C}" type="pres">
      <dgm:prSet presAssocID="{A7FAAAAB-0534-4108-ADA9-5D79C021D1B6}" presName="rootConnector" presStyleLbl="node3" presStyleIdx="2" presStyleCnt="5"/>
      <dgm:spPr/>
      <dgm:t>
        <a:bodyPr/>
        <a:lstStyle/>
        <a:p>
          <a:endParaRPr lang="ru-RU"/>
        </a:p>
      </dgm:t>
    </dgm:pt>
    <dgm:pt modelId="{27551C38-15B6-422B-B21C-33A7FC24B76A}" type="pres">
      <dgm:prSet presAssocID="{A7FAAAAB-0534-4108-ADA9-5D79C021D1B6}" presName="hierChild4" presStyleCnt="0"/>
      <dgm:spPr/>
    </dgm:pt>
    <dgm:pt modelId="{9A32A2CC-82AA-487D-80CE-F6EF23067550}" type="pres">
      <dgm:prSet presAssocID="{A7FAAAAB-0534-4108-ADA9-5D79C021D1B6}" presName="hierChild5" presStyleCnt="0"/>
      <dgm:spPr/>
    </dgm:pt>
    <dgm:pt modelId="{39A0BB31-807E-45C3-AF31-3B615B065EBE}" type="pres">
      <dgm:prSet presAssocID="{6898E17E-4315-49C1-A53F-0D0511CC1BB9}" presName="Name35" presStyleLbl="parChTrans1D3" presStyleIdx="3" presStyleCnt="5"/>
      <dgm:spPr/>
      <dgm:t>
        <a:bodyPr/>
        <a:lstStyle/>
        <a:p>
          <a:endParaRPr lang="ru-RU"/>
        </a:p>
      </dgm:t>
    </dgm:pt>
    <dgm:pt modelId="{B89F4CE9-6862-41B0-935D-C911F1E9C84D}" type="pres">
      <dgm:prSet presAssocID="{4900C15A-73C9-4D2C-AD96-67F2CAB3DEA8}" presName="hierRoot2" presStyleCnt="0">
        <dgm:presLayoutVars>
          <dgm:hierBranch val="r"/>
        </dgm:presLayoutVars>
      </dgm:prSet>
      <dgm:spPr/>
    </dgm:pt>
    <dgm:pt modelId="{2CF4743E-AD55-4E1C-B105-3144185756DF}" type="pres">
      <dgm:prSet presAssocID="{4900C15A-73C9-4D2C-AD96-67F2CAB3DEA8}" presName="rootComposite" presStyleCnt="0"/>
      <dgm:spPr/>
    </dgm:pt>
    <dgm:pt modelId="{6591798D-8FD3-47EC-AABC-CB1946248950}" type="pres">
      <dgm:prSet presAssocID="{4900C15A-73C9-4D2C-AD96-67F2CAB3DEA8}" presName="rootText" presStyleLbl="node3" presStyleIdx="3" presStyleCnt="5" custScaleY="2050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836E92-2EE3-4292-BE89-4565B982488E}" type="pres">
      <dgm:prSet presAssocID="{4900C15A-73C9-4D2C-AD96-67F2CAB3DEA8}" presName="rootConnector" presStyleLbl="node3" presStyleIdx="3" presStyleCnt="5"/>
      <dgm:spPr/>
      <dgm:t>
        <a:bodyPr/>
        <a:lstStyle/>
        <a:p>
          <a:endParaRPr lang="ru-RU"/>
        </a:p>
      </dgm:t>
    </dgm:pt>
    <dgm:pt modelId="{C1CFAEB8-79B6-4FCB-9438-14D9CC98D8E9}" type="pres">
      <dgm:prSet presAssocID="{4900C15A-73C9-4D2C-AD96-67F2CAB3DEA8}" presName="hierChild4" presStyleCnt="0"/>
      <dgm:spPr/>
    </dgm:pt>
    <dgm:pt modelId="{03693907-7020-453E-B528-924B849AAFFA}" type="pres">
      <dgm:prSet presAssocID="{4900C15A-73C9-4D2C-AD96-67F2CAB3DEA8}" presName="hierChild5" presStyleCnt="0"/>
      <dgm:spPr/>
    </dgm:pt>
    <dgm:pt modelId="{9937AF09-FCB7-46D0-AAE9-88DCF1A5175A}" type="pres">
      <dgm:prSet presAssocID="{88A54B38-0CF1-404A-BF3A-4BA4F63891B6}" presName="hierChild5" presStyleCnt="0"/>
      <dgm:spPr/>
    </dgm:pt>
    <dgm:pt modelId="{840853D2-F460-48E3-9E6D-D899E21CE6F8}" type="pres">
      <dgm:prSet presAssocID="{2563405A-C009-41E6-BDA8-4FE39499BA9F}" presName="Name35" presStyleLbl="parChTrans1D2" presStyleIdx="2" presStyleCnt="3"/>
      <dgm:spPr/>
      <dgm:t>
        <a:bodyPr/>
        <a:lstStyle/>
        <a:p>
          <a:endParaRPr lang="ru-RU"/>
        </a:p>
      </dgm:t>
    </dgm:pt>
    <dgm:pt modelId="{5B43AE57-8158-411A-9FCE-5EBA6DA763E5}" type="pres">
      <dgm:prSet presAssocID="{22336FAA-D1FE-45B9-8D3F-5612FA71DA5C}" presName="hierRoot2" presStyleCnt="0">
        <dgm:presLayoutVars>
          <dgm:hierBranch/>
        </dgm:presLayoutVars>
      </dgm:prSet>
      <dgm:spPr/>
    </dgm:pt>
    <dgm:pt modelId="{4E1B2C1F-B6C8-4A5A-A2B1-222242B6A08C}" type="pres">
      <dgm:prSet presAssocID="{22336FAA-D1FE-45B9-8D3F-5612FA71DA5C}" presName="rootComposite" presStyleCnt="0"/>
      <dgm:spPr/>
    </dgm:pt>
    <dgm:pt modelId="{E9461CC1-919C-4C6E-AB07-D39B41B7498E}" type="pres">
      <dgm:prSet presAssocID="{22336FAA-D1FE-45B9-8D3F-5612FA71DA5C}" presName="rootText" presStyleLbl="node2" presStyleIdx="2" presStyleCnt="3" custScaleX="118573" custScaleY="3328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BC0EBC-8B6B-442C-A742-759BD984DE0A}" type="pres">
      <dgm:prSet presAssocID="{22336FAA-D1FE-45B9-8D3F-5612FA71DA5C}" presName="rootConnector" presStyleLbl="node2" presStyleIdx="2" presStyleCnt="3"/>
      <dgm:spPr/>
      <dgm:t>
        <a:bodyPr/>
        <a:lstStyle/>
        <a:p>
          <a:endParaRPr lang="ru-RU"/>
        </a:p>
      </dgm:t>
    </dgm:pt>
    <dgm:pt modelId="{441A1276-C58A-4255-B5EE-73D5451E488F}" type="pres">
      <dgm:prSet presAssocID="{22336FAA-D1FE-45B9-8D3F-5612FA71DA5C}" presName="hierChild4" presStyleCnt="0"/>
      <dgm:spPr/>
    </dgm:pt>
    <dgm:pt modelId="{36923036-0FBB-48FC-A8C6-47490D3121EC}" type="pres">
      <dgm:prSet presAssocID="{9D57A195-3169-4F62-9096-808877E14EA4}" presName="Name35" presStyleLbl="parChTrans1D3" presStyleIdx="4" presStyleCnt="5"/>
      <dgm:spPr/>
      <dgm:t>
        <a:bodyPr/>
        <a:lstStyle/>
        <a:p>
          <a:endParaRPr lang="ru-RU"/>
        </a:p>
      </dgm:t>
    </dgm:pt>
    <dgm:pt modelId="{0B6F9664-8705-4654-85E6-DBB35215E235}" type="pres">
      <dgm:prSet presAssocID="{2DA2DE3B-774D-4EBB-B715-72D1E2A30093}" presName="hierRoot2" presStyleCnt="0">
        <dgm:presLayoutVars>
          <dgm:hierBranch val="r"/>
        </dgm:presLayoutVars>
      </dgm:prSet>
      <dgm:spPr/>
    </dgm:pt>
    <dgm:pt modelId="{8DFAD49D-A428-4513-BC2A-5E1A70541C63}" type="pres">
      <dgm:prSet presAssocID="{2DA2DE3B-774D-4EBB-B715-72D1E2A30093}" presName="rootComposite" presStyleCnt="0"/>
      <dgm:spPr/>
    </dgm:pt>
    <dgm:pt modelId="{FA4AB726-E2DC-4383-8BF7-38C697C674AC}" type="pres">
      <dgm:prSet presAssocID="{2DA2DE3B-774D-4EBB-B715-72D1E2A30093}" presName="rootText" presStyleLbl="node3" presStyleIdx="4" presStyleCnt="5" custScaleX="106123" custScaleY="189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579F61-9218-467D-BCE1-FE488A8B6730}" type="pres">
      <dgm:prSet presAssocID="{2DA2DE3B-774D-4EBB-B715-72D1E2A30093}" presName="rootConnector" presStyleLbl="node3" presStyleIdx="4" presStyleCnt="5"/>
      <dgm:spPr/>
      <dgm:t>
        <a:bodyPr/>
        <a:lstStyle/>
        <a:p>
          <a:endParaRPr lang="ru-RU"/>
        </a:p>
      </dgm:t>
    </dgm:pt>
    <dgm:pt modelId="{C18BEC81-E8C0-4499-84C4-AB73DC9BF097}" type="pres">
      <dgm:prSet presAssocID="{2DA2DE3B-774D-4EBB-B715-72D1E2A30093}" presName="hierChild4" presStyleCnt="0"/>
      <dgm:spPr/>
    </dgm:pt>
    <dgm:pt modelId="{C48DECEE-2B03-4645-9305-D7A9280ACE6F}" type="pres">
      <dgm:prSet presAssocID="{2DA2DE3B-774D-4EBB-B715-72D1E2A30093}" presName="hierChild5" presStyleCnt="0"/>
      <dgm:spPr/>
    </dgm:pt>
    <dgm:pt modelId="{8F56F501-6F29-47C1-B8E2-BDF36564A760}" type="pres">
      <dgm:prSet presAssocID="{22336FAA-D1FE-45B9-8D3F-5612FA71DA5C}" presName="hierChild5" presStyleCnt="0"/>
      <dgm:spPr/>
    </dgm:pt>
    <dgm:pt modelId="{1D767BBA-9308-49EB-ACBA-62FF7120D297}" type="pres">
      <dgm:prSet presAssocID="{8F14A305-0E67-4C11-AC9C-8717F4BF1481}" presName="hierChild3" presStyleCnt="0"/>
      <dgm:spPr/>
    </dgm:pt>
  </dgm:ptLst>
  <dgm:cxnLst>
    <dgm:cxn modelId="{F178F456-7719-4D8B-9A37-340469329B7E}" type="presOf" srcId="{D54B4E97-FA69-49BE-82B3-46C1AB3902BA}" destId="{8C5F0720-7F78-4A23-97FA-8C956377317C}" srcOrd="1" destOrd="0" presId="urn:microsoft.com/office/officeart/2005/8/layout/orgChart1"/>
    <dgm:cxn modelId="{64B36083-22DF-44F0-82AD-02C753716087}" srcId="{D2B0F7AF-0B3D-426B-8FB5-92BD94555590}" destId="{8F14A305-0E67-4C11-AC9C-8717F4BF1481}" srcOrd="0" destOrd="0" parTransId="{F1F7A76D-34DC-46E7-BEB3-193E23A5870A}" sibTransId="{D02471FF-37BE-42FA-A527-8F99E091F6CF}"/>
    <dgm:cxn modelId="{50D4E9B0-C5C9-416A-9EAB-F8F85CDCF7F2}" type="presOf" srcId="{2563405A-C009-41E6-BDA8-4FE39499BA9F}" destId="{840853D2-F460-48E3-9E6D-D899E21CE6F8}" srcOrd="0" destOrd="0" presId="urn:microsoft.com/office/officeart/2005/8/layout/orgChart1"/>
    <dgm:cxn modelId="{F8B7BDD2-5A69-4CD0-AC7E-3ADDD8DD6D25}" type="presOf" srcId="{A7FAAAAB-0534-4108-ADA9-5D79C021D1B6}" destId="{ED408FBC-3F5E-4AFC-A705-205461F1454C}" srcOrd="1" destOrd="0" presId="urn:microsoft.com/office/officeart/2005/8/layout/orgChart1"/>
    <dgm:cxn modelId="{F0C15873-E427-45C8-AA5D-3FDB1D32B279}" srcId="{8F14A305-0E67-4C11-AC9C-8717F4BF1481}" destId="{88A54B38-0CF1-404A-BF3A-4BA4F63891B6}" srcOrd="1" destOrd="0" parTransId="{D8B6E291-561B-4FF5-ADF5-F1971429F1C3}" sibTransId="{F46A8532-4380-441A-B4F6-E694E9885C53}"/>
    <dgm:cxn modelId="{78AD9657-B2B2-48DA-93F1-BE58AF2DB265}" type="presOf" srcId="{A7FAAAAB-0534-4108-ADA9-5D79C021D1B6}" destId="{CA4B3A2D-EC8D-4512-B5D3-D48517EA0EFB}" srcOrd="0" destOrd="0" presId="urn:microsoft.com/office/officeart/2005/8/layout/orgChart1"/>
    <dgm:cxn modelId="{A8CD3329-580C-432B-86CC-5273F5E10435}" type="presOf" srcId="{1CE54D7D-4E22-4C5E-BDF9-612A72C727FF}" destId="{E7A4793F-9F44-465C-86D3-556E3411035B}" srcOrd="1" destOrd="0" presId="urn:microsoft.com/office/officeart/2005/8/layout/orgChart1"/>
    <dgm:cxn modelId="{F3266EAA-94E7-403C-B8D8-2EABFA5119AB}" type="presOf" srcId="{1CE54D7D-4E22-4C5E-BDF9-612A72C727FF}" destId="{43CC7969-5456-416C-A119-7C7C5A9FDB9D}" srcOrd="0" destOrd="0" presId="urn:microsoft.com/office/officeart/2005/8/layout/orgChart1"/>
    <dgm:cxn modelId="{198D1B52-A454-4A4D-B231-1CDDAD00D222}" type="presOf" srcId="{6898E17E-4315-49C1-A53F-0D0511CC1BB9}" destId="{39A0BB31-807E-45C3-AF31-3B615B065EBE}" srcOrd="0" destOrd="0" presId="urn:microsoft.com/office/officeart/2005/8/layout/orgChart1"/>
    <dgm:cxn modelId="{BFF74FA9-882F-4BBE-A5A4-9C98D0986D1B}" type="presOf" srcId="{4900C15A-73C9-4D2C-AD96-67F2CAB3DEA8}" destId="{F2836E92-2EE3-4292-BE89-4565B982488E}" srcOrd="1" destOrd="0" presId="urn:microsoft.com/office/officeart/2005/8/layout/orgChart1"/>
    <dgm:cxn modelId="{937F5182-49CD-478E-A4EB-2FBDC6C913C8}" srcId="{8F14A305-0E67-4C11-AC9C-8717F4BF1481}" destId="{22336FAA-D1FE-45B9-8D3F-5612FA71DA5C}" srcOrd="2" destOrd="0" parTransId="{2563405A-C009-41E6-BDA8-4FE39499BA9F}" sibTransId="{C5AAF1FA-F6E3-43FF-A3F6-40F9B4CB8E3F}"/>
    <dgm:cxn modelId="{867AE3B4-C5D4-4FE5-B231-6434BE031006}" srcId="{1CE54D7D-4E22-4C5E-BDF9-612A72C727FF}" destId="{087F00F9-4279-45FF-829B-81AD1AB88EC2}" srcOrd="0" destOrd="0" parTransId="{00FE483A-BDB8-40F4-990D-E23F603DE47B}" sibTransId="{014DBE10-0903-4012-87AC-48C67872D4C0}"/>
    <dgm:cxn modelId="{240464EA-D935-4F2D-AC03-3F41C6096E3B}" type="presOf" srcId="{88A54B38-0CF1-404A-BF3A-4BA4F63891B6}" destId="{555C4617-14DC-4FB1-A774-4890DC6BA63B}" srcOrd="0" destOrd="0" presId="urn:microsoft.com/office/officeart/2005/8/layout/orgChart1"/>
    <dgm:cxn modelId="{56A59869-56E0-4901-848B-73C549821D0C}" type="presOf" srcId="{2DA2DE3B-774D-4EBB-B715-72D1E2A30093}" destId="{FA4AB726-E2DC-4383-8BF7-38C697C674AC}" srcOrd="0" destOrd="0" presId="urn:microsoft.com/office/officeart/2005/8/layout/orgChart1"/>
    <dgm:cxn modelId="{EB646160-4147-44B8-849B-854C9962EDA3}" type="presOf" srcId="{88A54B38-0CF1-404A-BF3A-4BA4F63891B6}" destId="{F37EDB03-C985-43E1-9A4C-A5F50F421E9B}" srcOrd="1" destOrd="0" presId="urn:microsoft.com/office/officeart/2005/8/layout/orgChart1"/>
    <dgm:cxn modelId="{20C1422A-87AE-482D-97A7-5C0DD7E2374F}" type="presOf" srcId="{4900C15A-73C9-4D2C-AD96-67F2CAB3DEA8}" destId="{6591798D-8FD3-47EC-AABC-CB1946248950}" srcOrd="0" destOrd="0" presId="urn:microsoft.com/office/officeart/2005/8/layout/orgChart1"/>
    <dgm:cxn modelId="{2E9D80C3-7731-4F86-8002-5FD873AAA1CE}" type="presOf" srcId="{D2B0F7AF-0B3D-426B-8FB5-92BD94555590}" destId="{5A5B93BA-D14E-40E2-A8A4-22EA9A9A1640}" srcOrd="0" destOrd="0" presId="urn:microsoft.com/office/officeart/2005/8/layout/orgChart1"/>
    <dgm:cxn modelId="{553FE924-745F-4188-95A9-448AD3B2FE40}" type="presOf" srcId="{9D57A195-3169-4F62-9096-808877E14EA4}" destId="{36923036-0FBB-48FC-A8C6-47490D3121EC}" srcOrd="0" destOrd="0" presId="urn:microsoft.com/office/officeart/2005/8/layout/orgChart1"/>
    <dgm:cxn modelId="{B332B3ED-2D82-4905-9224-9FD8EB8E5008}" type="presOf" srcId="{BDB35475-66F8-43DA-B5D2-604763ADDA75}" destId="{993E69CA-4913-4454-83D4-F516B39459CE}" srcOrd="0" destOrd="0" presId="urn:microsoft.com/office/officeart/2005/8/layout/orgChart1"/>
    <dgm:cxn modelId="{75D55CB1-9DCF-4BD6-ACF4-BBDBBC4EC1A0}" type="presOf" srcId="{8F14A305-0E67-4C11-AC9C-8717F4BF1481}" destId="{9132B328-1F25-4117-A084-90CB7D70144E}" srcOrd="1" destOrd="0" presId="urn:microsoft.com/office/officeart/2005/8/layout/orgChart1"/>
    <dgm:cxn modelId="{5340A7B5-913B-4616-B076-5A15EBFA19F0}" type="presOf" srcId="{087F00F9-4279-45FF-829B-81AD1AB88EC2}" destId="{77EEA0C4-2AA5-4070-B50F-101818B31157}" srcOrd="0" destOrd="0" presId="urn:microsoft.com/office/officeart/2005/8/layout/orgChart1"/>
    <dgm:cxn modelId="{E242E540-3863-4978-9E92-5BBCF38F430E}" srcId="{1CE54D7D-4E22-4C5E-BDF9-612A72C727FF}" destId="{D54B4E97-FA69-49BE-82B3-46C1AB3902BA}" srcOrd="1" destOrd="0" parTransId="{BDB35475-66F8-43DA-B5D2-604763ADDA75}" sibTransId="{B118757E-240C-4301-82D3-C98997E85032}"/>
    <dgm:cxn modelId="{349C4F21-119E-4F15-BC3A-5DF87E38E329}" srcId="{88A54B38-0CF1-404A-BF3A-4BA4F63891B6}" destId="{4900C15A-73C9-4D2C-AD96-67F2CAB3DEA8}" srcOrd="1" destOrd="0" parTransId="{6898E17E-4315-49C1-A53F-0D0511CC1BB9}" sibTransId="{9D8FD7F5-3DC5-4528-A816-8A249C06ADFB}"/>
    <dgm:cxn modelId="{94865659-CBB2-4F56-A220-4AC57E835572}" type="presOf" srcId="{00FE483A-BDB8-40F4-990D-E23F603DE47B}" destId="{15D8F72B-1201-4B76-B9C2-3F4920482C28}" srcOrd="0" destOrd="0" presId="urn:microsoft.com/office/officeart/2005/8/layout/orgChart1"/>
    <dgm:cxn modelId="{3E571896-7AE3-4F82-BC09-7A66F9BEF480}" type="presOf" srcId="{D4F6A5EB-826E-48AF-B982-B0E5BBB3F9EE}" destId="{CDFC7932-EA77-4172-8CC2-9E4A8D5BE18C}" srcOrd="0" destOrd="0" presId="urn:microsoft.com/office/officeart/2005/8/layout/orgChart1"/>
    <dgm:cxn modelId="{61924A4D-AF37-4E58-B281-7834AAB7FAA6}" srcId="{88A54B38-0CF1-404A-BF3A-4BA4F63891B6}" destId="{A7FAAAAB-0534-4108-ADA9-5D79C021D1B6}" srcOrd="0" destOrd="0" parTransId="{AACF16C4-94D4-4E44-87D3-4081EBBB08B0}" sibTransId="{A2960BC8-418F-4FC4-8BD5-1276FCB9644A}"/>
    <dgm:cxn modelId="{D57D2E1F-E735-4FF7-BA7A-96E64723D099}" srcId="{22336FAA-D1FE-45B9-8D3F-5612FA71DA5C}" destId="{2DA2DE3B-774D-4EBB-B715-72D1E2A30093}" srcOrd="0" destOrd="0" parTransId="{9D57A195-3169-4F62-9096-808877E14EA4}" sibTransId="{10090699-EEA1-4B8D-BD8A-CACFE1182AF2}"/>
    <dgm:cxn modelId="{4A60C29C-1609-4AE0-B5E0-04126520E72C}" type="presOf" srcId="{22336FAA-D1FE-45B9-8D3F-5612FA71DA5C}" destId="{E9461CC1-919C-4C6E-AB07-D39B41B7498E}" srcOrd="0" destOrd="0" presId="urn:microsoft.com/office/officeart/2005/8/layout/orgChart1"/>
    <dgm:cxn modelId="{371FA872-D0D7-4176-8E86-8A3E49544983}" type="presOf" srcId="{AACF16C4-94D4-4E44-87D3-4081EBBB08B0}" destId="{874F202A-FEF6-42FF-8A49-CB17050FC1B0}" srcOrd="0" destOrd="0" presId="urn:microsoft.com/office/officeart/2005/8/layout/orgChart1"/>
    <dgm:cxn modelId="{73A2E561-52EE-4F44-B687-1A42ABD72F63}" type="presOf" srcId="{8F14A305-0E67-4C11-AC9C-8717F4BF1481}" destId="{94EF0C87-02F3-409F-8EB0-BFADE7DAD98B}" srcOrd="0" destOrd="0" presId="urn:microsoft.com/office/officeart/2005/8/layout/orgChart1"/>
    <dgm:cxn modelId="{C6257ED4-92AE-48C7-81D5-56A93CDC1408}" type="presOf" srcId="{2DA2DE3B-774D-4EBB-B715-72D1E2A30093}" destId="{6F579F61-9218-467D-BCE1-FE488A8B6730}" srcOrd="1" destOrd="0" presId="urn:microsoft.com/office/officeart/2005/8/layout/orgChart1"/>
    <dgm:cxn modelId="{6EFF98D9-4852-402E-B7BF-FE850C42802C}" srcId="{8F14A305-0E67-4C11-AC9C-8717F4BF1481}" destId="{1CE54D7D-4E22-4C5E-BDF9-612A72C727FF}" srcOrd="0" destOrd="0" parTransId="{D4F6A5EB-826E-48AF-B982-B0E5BBB3F9EE}" sibTransId="{CC9024ED-4FAA-4B3F-90AC-D03F3762B1DA}"/>
    <dgm:cxn modelId="{77CD38FC-404A-4A98-A143-AF81690C719E}" type="presOf" srcId="{087F00F9-4279-45FF-829B-81AD1AB88EC2}" destId="{5C7092AD-4B51-4A5D-899A-647BBBEE4431}" srcOrd="1" destOrd="0" presId="urn:microsoft.com/office/officeart/2005/8/layout/orgChart1"/>
    <dgm:cxn modelId="{6EBF665C-2A2F-486F-945C-2D57F93A0146}" type="presOf" srcId="{D8B6E291-561B-4FF5-ADF5-F1971429F1C3}" destId="{9A1DE81D-7708-4E7D-89C8-D94F1CC0A196}" srcOrd="0" destOrd="0" presId="urn:microsoft.com/office/officeart/2005/8/layout/orgChart1"/>
    <dgm:cxn modelId="{967A5A47-D178-473B-9762-A226A886B868}" type="presOf" srcId="{D54B4E97-FA69-49BE-82B3-46C1AB3902BA}" destId="{4B6E7C4B-9D12-4B2D-8D9D-A2C0420D25E7}" srcOrd="0" destOrd="0" presId="urn:microsoft.com/office/officeart/2005/8/layout/orgChart1"/>
    <dgm:cxn modelId="{B39027DF-D80D-4570-B807-B365B9F2A5A3}" type="presOf" srcId="{22336FAA-D1FE-45B9-8D3F-5612FA71DA5C}" destId="{55BC0EBC-8B6B-442C-A742-759BD984DE0A}" srcOrd="1" destOrd="0" presId="urn:microsoft.com/office/officeart/2005/8/layout/orgChart1"/>
    <dgm:cxn modelId="{13E4116E-065A-454E-BF59-B60852CDA8B6}" type="presParOf" srcId="{5A5B93BA-D14E-40E2-A8A4-22EA9A9A1640}" destId="{EB90C26F-6A88-40F0-B33B-D6164555288B}" srcOrd="0" destOrd="0" presId="urn:microsoft.com/office/officeart/2005/8/layout/orgChart1"/>
    <dgm:cxn modelId="{655967B8-8A31-4AFE-B97E-A67BF04FF763}" type="presParOf" srcId="{EB90C26F-6A88-40F0-B33B-D6164555288B}" destId="{88D35BB3-D3AF-4355-9C1A-28189EF72EC9}" srcOrd="0" destOrd="0" presId="urn:microsoft.com/office/officeart/2005/8/layout/orgChart1"/>
    <dgm:cxn modelId="{FECFA737-1F9A-4424-971C-9E26BF7B83FD}" type="presParOf" srcId="{88D35BB3-D3AF-4355-9C1A-28189EF72EC9}" destId="{94EF0C87-02F3-409F-8EB0-BFADE7DAD98B}" srcOrd="0" destOrd="0" presId="urn:microsoft.com/office/officeart/2005/8/layout/orgChart1"/>
    <dgm:cxn modelId="{D93D00ED-78E5-4C67-967E-9A354C913DE9}" type="presParOf" srcId="{88D35BB3-D3AF-4355-9C1A-28189EF72EC9}" destId="{9132B328-1F25-4117-A084-90CB7D70144E}" srcOrd="1" destOrd="0" presId="urn:microsoft.com/office/officeart/2005/8/layout/orgChart1"/>
    <dgm:cxn modelId="{F4C54953-51D2-4E0E-A84A-AEF23356F9A8}" type="presParOf" srcId="{EB90C26F-6A88-40F0-B33B-D6164555288B}" destId="{DF170B17-F291-469D-9147-376ED173BBA9}" srcOrd="1" destOrd="0" presId="urn:microsoft.com/office/officeart/2005/8/layout/orgChart1"/>
    <dgm:cxn modelId="{A88EECC4-7813-46D4-B297-59710190321E}" type="presParOf" srcId="{DF170B17-F291-469D-9147-376ED173BBA9}" destId="{CDFC7932-EA77-4172-8CC2-9E4A8D5BE18C}" srcOrd="0" destOrd="0" presId="urn:microsoft.com/office/officeart/2005/8/layout/orgChart1"/>
    <dgm:cxn modelId="{02A91A13-4E3E-4DE5-ADE0-1BAC2C1AD526}" type="presParOf" srcId="{DF170B17-F291-469D-9147-376ED173BBA9}" destId="{53305ABE-1C34-4BFB-BE9D-44F3FBE07B34}" srcOrd="1" destOrd="0" presId="urn:microsoft.com/office/officeart/2005/8/layout/orgChart1"/>
    <dgm:cxn modelId="{2B940F34-5AC7-47CA-B5D8-CA0AAAB4359D}" type="presParOf" srcId="{53305ABE-1C34-4BFB-BE9D-44F3FBE07B34}" destId="{78CCC39B-B0CB-402A-B089-B38075EC4AE4}" srcOrd="0" destOrd="0" presId="urn:microsoft.com/office/officeart/2005/8/layout/orgChart1"/>
    <dgm:cxn modelId="{A22688F0-C987-49BB-955D-E35D70CB48E5}" type="presParOf" srcId="{78CCC39B-B0CB-402A-B089-B38075EC4AE4}" destId="{43CC7969-5456-416C-A119-7C7C5A9FDB9D}" srcOrd="0" destOrd="0" presId="urn:microsoft.com/office/officeart/2005/8/layout/orgChart1"/>
    <dgm:cxn modelId="{E2EBE85F-AB96-44DE-83F9-729B81665447}" type="presParOf" srcId="{78CCC39B-B0CB-402A-B089-B38075EC4AE4}" destId="{E7A4793F-9F44-465C-86D3-556E3411035B}" srcOrd="1" destOrd="0" presId="urn:microsoft.com/office/officeart/2005/8/layout/orgChart1"/>
    <dgm:cxn modelId="{34EDE51F-3907-46C5-95C4-5113A4809F0E}" type="presParOf" srcId="{53305ABE-1C34-4BFB-BE9D-44F3FBE07B34}" destId="{F0535129-DFD4-497A-9C75-0AE43DE4BA0F}" srcOrd="1" destOrd="0" presId="urn:microsoft.com/office/officeart/2005/8/layout/orgChart1"/>
    <dgm:cxn modelId="{EB9BF3C3-FA48-4CD1-B454-05D5473A4867}" type="presParOf" srcId="{F0535129-DFD4-497A-9C75-0AE43DE4BA0F}" destId="{15D8F72B-1201-4B76-B9C2-3F4920482C28}" srcOrd="0" destOrd="0" presId="urn:microsoft.com/office/officeart/2005/8/layout/orgChart1"/>
    <dgm:cxn modelId="{4F7F7C33-D4EB-48DF-8159-CDA9D54728D3}" type="presParOf" srcId="{F0535129-DFD4-497A-9C75-0AE43DE4BA0F}" destId="{BDC83DC4-B12B-4DB4-8F29-A04D8B233C61}" srcOrd="1" destOrd="0" presId="urn:microsoft.com/office/officeart/2005/8/layout/orgChart1"/>
    <dgm:cxn modelId="{7D3719F0-A431-4979-BDBC-0C92E4AE5108}" type="presParOf" srcId="{BDC83DC4-B12B-4DB4-8F29-A04D8B233C61}" destId="{81A34EB7-F8CC-4EB1-9FBC-E8B214D12C4D}" srcOrd="0" destOrd="0" presId="urn:microsoft.com/office/officeart/2005/8/layout/orgChart1"/>
    <dgm:cxn modelId="{265D7955-FF80-485A-9BBB-09A34573F95A}" type="presParOf" srcId="{81A34EB7-F8CC-4EB1-9FBC-E8B214D12C4D}" destId="{77EEA0C4-2AA5-4070-B50F-101818B31157}" srcOrd="0" destOrd="0" presId="urn:microsoft.com/office/officeart/2005/8/layout/orgChart1"/>
    <dgm:cxn modelId="{B66B44F6-F4C9-4E19-BCA0-28A6C63A992C}" type="presParOf" srcId="{81A34EB7-F8CC-4EB1-9FBC-E8B214D12C4D}" destId="{5C7092AD-4B51-4A5D-899A-647BBBEE4431}" srcOrd="1" destOrd="0" presId="urn:microsoft.com/office/officeart/2005/8/layout/orgChart1"/>
    <dgm:cxn modelId="{FBB8833F-64F7-4629-A122-E1419E813BF0}" type="presParOf" srcId="{BDC83DC4-B12B-4DB4-8F29-A04D8B233C61}" destId="{89E82574-7233-4F28-991C-334DB34F75A1}" srcOrd="1" destOrd="0" presId="urn:microsoft.com/office/officeart/2005/8/layout/orgChart1"/>
    <dgm:cxn modelId="{974B9D2A-2D4C-4262-A8AF-38F277437989}" type="presParOf" srcId="{BDC83DC4-B12B-4DB4-8F29-A04D8B233C61}" destId="{B63FB1CB-7275-4F9F-BA0F-04F894DE22D1}" srcOrd="2" destOrd="0" presId="urn:microsoft.com/office/officeart/2005/8/layout/orgChart1"/>
    <dgm:cxn modelId="{FCE65245-D801-4933-96C5-246D94D2892B}" type="presParOf" srcId="{F0535129-DFD4-497A-9C75-0AE43DE4BA0F}" destId="{993E69CA-4913-4454-83D4-F516B39459CE}" srcOrd="2" destOrd="0" presId="urn:microsoft.com/office/officeart/2005/8/layout/orgChart1"/>
    <dgm:cxn modelId="{B35EB9AA-536E-428C-857D-44BFF0243381}" type="presParOf" srcId="{F0535129-DFD4-497A-9C75-0AE43DE4BA0F}" destId="{6A28C151-3322-4842-99B3-1C72EBB44329}" srcOrd="3" destOrd="0" presId="urn:microsoft.com/office/officeart/2005/8/layout/orgChart1"/>
    <dgm:cxn modelId="{C6669308-470F-4EB6-8FEA-071325886D02}" type="presParOf" srcId="{6A28C151-3322-4842-99B3-1C72EBB44329}" destId="{07872FFE-70F8-44E5-AAE3-3ADA473FF66C}" srcOrd="0" destOrd="0" presId="urn:microsoft.com/office/officeart/2005/8/layout/orgChart1"/>
    <dgm:cxn modelId="{5E09B1B9-7979-417B-89F4-720BB78DB66A}" type="presParOf" srcId="{07872FFE-70F8-44E5-AAE3-3ADA473FF66C}" destId="{4B6E7C4B-9D12-4B2D-8D9D-A2C0420D25E7}" srcOrd="0" destOrd="0" presId="urn:microsoft.com/office/officeart/2005/8/layout/orgChart1"/>
    <dgm:cxn modelId="{6705B88E-D095-472A-BAE3-A3280EA726B8}" type="presParOf" srcId="{07872FFE-70F8-44E5-AAE3-3ADA473FF66C}" destId="{8C5F0720-7F78-4A23-97FA-8C956377317C}" srcOrd="1" destOrd="0" presId="urn:microsoft.com/office/officeart/2005/8/layout/orgChart1"/>
    <dgm:cxn modelId="{C7E095F3-9EB6-4802-ADE6-948AD43863A1}" type="presParOf" srcId="{6A28C151-3322-4842-99B3-1C72EBB44329}" destId="{FD6EB66D-B734-43A8-B0F4-DAE0FEE40511}" srcOrd="1" destOrd="0" presId="urn:microsoft.com/office/officeart/2005/8/layout/orgChart1"/>
    <dgm:cxn modelId="{9A8B7F54-D698-49C3-8AF0-B9D7268CEF4C}" type="presParOf" srcId="{6A28C151-3322-4842-99B3-1C72EBB44329}" destId="{E4D1A4EA-A389-4122-AFDB-3E2E20A5CE91}" srcOrd="2" destOrd="0" presId="urn:microsoft.com/office/officeart/2005/8/layout/orgChart1"/>
    <dgm:cxn modelId="{7DF58509-E521-4B8E-BEB1-049DB4AFAB64}" type="presParOf" srcId="{53305ABE-1C34-4BFB-BE9D-44F3FBE07B34}" destId="{668379C7-4A90-4859-9CD1-DB5E5340616E}" srcOrd="2" destOrd="0" presId="urn:microsoft.com/office/officeart/2005/8/layout/orgChart1"/>
    <dgm:cxn modelId="{EF8562F5-E708-45BF-A213-6D4C43608E61}" type="presParOf" srcId="{DF170B17-F291-469D-9147-376ED173BBA9}" destId="{9A1DE81D-7708-4E7D-89C8-D94F1CC0A196}" srcOrd="2" destOrd="0" presId="urn:microsoft.com/office/officeart/2005/8/layout/orgChart1"/>
    <dgm:cxn modelId="{09CEC745-2F20-4A5C-BDA6-2CE02D2F594B}" type="presParOf" srcId="{DF170B17-F291-469D-9147-376ED173BBA9}" destId="{E95FA382-F826-4DA2-A715-3A6C36D736A8}" srcOrd="3" destOrd="0" presId="urn:microsoft.com/office/officeart/2005/8/layout/orgChart1"/>
    <dgm:cxn modelId="{3528B474-694A-47B6-8B04-3FD774EE52FD}" type="presParOf" srcId="{E95FA382-F826-4DA2-A715-3A6C36D736A8}" destId="{D90FEA34-37B6-4763-9317-E6DE8CD253C0}" srcOrd="0" destOrd="0" presId="urn:microsoft.com/office/officeart/2005/8/layout/orgChart1"/>
    <dgm:cxn modelId="{EC7B1123-72FD-45A8-A4BF-D4DB6E17E474}" type="presParOf" srcId="{D90FEA34-37B6-4763-9317-E6DE8CD253C0}" destId="{555C4617-14DC-4FB1-A774-4890DC6BA63B}" srcOrd="0" destOrd="0" presId="urn:microsoft.com/office/officeart/2005/8/layout/orgChart1"/>
    <dgm:cxn modelId="{C15146C2-16B3-4F27-BECA-601A1ABF18E6}" type="presParOf" srcId="{D90FEA34-37B6-4763-9317-E6DE8CD253C0}" destId="{F37EDB03-C985-43E1-9A4C-A5F50F421E9B}" srcOrd="1" destOrd="0" presId="urn:microsoft.com/office/officeart/2005/8/layout/orgChart1"/>
    <dgm:cxn modelId="{55582046-A8D8-40DA-A16A-B74B6D30A933}" type="presParOf" srcId="{E95FA382-F826-4DA2-A715-3A6C36D736A8}" destId="{EA620A10-1A59-43CA-AB75-E9A3F0D56C07}" srcOrd="1" destOrd="0" presId="urn:microsoft.com/office/officeart/2005/8/layout/orgChart1"/>
    <dgm:cxn modelId="{55D3FFF1-E4AD-4C65-9A1A-7314A51771F8}" type="presParOf" srcId="{EA620A10-1A59-43CA-AB75-E9A3F0D56C07}" destId="{874F202A-FEF6-42FF-8A49-CB17050FC1B0}" srcOrd="0" destOrd="0" presId="urn:microsoft.com/office/officeart/2005/8/layout/orgChart1"/>
    <dgm:cxn modelId="{856692A0-FE19-4FA3-AB0F-11DB9943B1A7}" type="presParOf" srcId="{EA620A10-1A59-43CA-AB75-E9A3F0D56C07}" destId="{C03B77BD-4F63-4E13-9640-62109D86120A}" srcOrd="1" destOrd="0" presId="urn:microsoft.com/office/officeart/2005/8/layout/orgChart1"/>
    <dgm:cxn modelId="{C136860B-4863-47B1-A399-2324EAD651B9}" type="presParOf" srcId="{C03B77BD-4F63-4E13-9640-62109D86120A}" destId="{FE4DDEB2-FE2F-41D5-9738-B33F7EBC7896}" srcOrd="0" destOrd="0" presId="urn:microsoft.com/office/officeart/2005/8/layout/orgChart1"/>
    <dgm:cxn modelId="{422496A0-2737-4B23-87CA-93EE1EA0EBC0}" type="presParOf" srcId="{FE4DDEB2-FE2F-41D5-9738-B33F7EBC7896}" destId="{CA4B3A2D-EC8D-4512-B5D3-D48517EA0EFB}" srcOrd="0" destOrd="0" presId="urn:microsoft.com/office/officeart/2005/8/layout/orgChart1"/>
    <dgm:cxn modelId="{B5BA10A0-7A7A-4D1E-AD2D-8C3828CDC969}" type="presParOf" srcId="{FE4DDEB2-FE2F-41D5-9738-B33F7EBC7896}" destId="{ED408FBC-3F5E-4AFC-A705-205461F1454C}" srcOrd="1" destOrd="0" presId="urn:microsoft.com/office/officeart/2005/8/layout/orgChart1"/>
    <dgm:cxn modelId="{BB42358E-FEE3-41EB-9C82-9A190492DB14}" type="presParOf" srcId="{C03B77BD-4F63-4E13-9640-62109D86120A}" destId="{27551C38-15B6-422B-B21C-33A7FC24B76A}" srcOrd="1" destOrd="0" presId="urn:microsoft.com/office/officeart/2005/8/layout/orgChart1"/>
    <dgm:cxn modelId="{7D8DA452-8A44-4E68-8F22-B484BF75B4BE}" type="presParOf" srcId="{C03B77BD-4F63-4E13-9640-62109D86120A}" destId="{9A32A2CC-82AA-487D-80CE-F6EF23067550}" srcOrd="2" destOrd="0" presId="urn:microsoft.com/office/officeart/2005/8/layout/orgChart1"/>
    <dgm:cxn modelId="{E558861B-069D-492D-9185-290C2C68019D}" type="presParOf" srcId="{EA620A10-1A59-43CA-AB75-E9A3F0D56C07}" destId="{39A0BB31-807E-45C3-AF31-3B615B065EBE}" srcOrd="2" destOrd="0" presId="urn:microsoft.com/office/officeart/2005/8/layout/orgChart1"/>
    <dgm:cxn modelId="{0A5814EA-B00B-438F-8536-03F75495A92F}" type="presParOf" srcId="{EA620A10-1A59-43CA-AB75-E9A3F0D56C07}" destId="{B89F4CE9-6862-41B0-935D-C911F1E9C84D}" srcOrd="3" destOrd="0" presId="urn:microsoft.com/office/officeart/2005/8/layout/orgChart1"/>
    <dgm:cxn modelId="{0A93A3B9-250F-433D-91B5-F000759295A8}" type="presParOf" srcId="{B89F4CE9-6862-41B0-935D-C911F1E9C84D}" destId="{2CF4743E-AD55-4E1C-B105-3144185756DF}" srcOrd="0" destOrd="0" presId="urn:microsoft.com/office/officeart/2005/8/layout/orgChart1"/>
    <dgm:cxn modelId="{D080F47A-6C54-4616-9456-CDC4E679C1B9}" type="presParOf" srcId="{2CF4743E-AD55-4E1C-B105-3144185756DF}" destId="{6591798D-8FD3-47EC-AABC-CB1946248950}" srcOrd="0" destOrd="0" presId="urn:microsoft.com/office/officeart/2005/8/layout/orgChart1"/>
    <dgm:cxn modelId="{10253643-5E95-493D-8C9F-6A20E73B04CB}" type="presParOf" srcId="{2CF4743E-AD55-4E1C-B105-3144185756DF}" destId="{F2836E92-2EE3-4292-BE89-4565B982488E}" srcOrd="1" destOrd="0" presId="urn:microsoft.com/office/officeart/2005/8/layout/orgChart1"/>
    <dgm:cxn modelId="{BA3A860B-38AA-4F5C-B050-F4803E24F037}" type="presParOf" srcId="{B89F4CE9-6862-41B0-935D-C911F1E9C84D}" destId="{C1CFAEB8-79B6-4FCB-9438-14D9CC98D8E9}" srcOrd="1" destOrd="0" presId="urn:microsoft.com/office/officeart/2005/8/layout/orgChart1"/>
    <dgm:cxn modelId="{5CB13A56-85AF-4255-886F-F9E4A8037622}" type="presParOf" srcId="{B89F4CE9-6862-41B0-935D-C911F1E9C84D}" destId="{03693907-7020-453E-B528-924B849AAFFA}" srcOrd="2" destOrd="0" presId="urn:microsoft.com/office/officeart/2005/8/layout/orgChart1"/>
    <dgm:cxn modelId="{05CCA6C2-6A0C-4956-9D23-C3A9BA5C2367}" type="presParOf" srcId="{E95FA382-F826-4DA2-A715-3A6C36D736A8}" destId="{9937AF09-FCB7-46D0-AAE9-88DCF1A5175A}" srcOrd="2" destOrd="0" presId="urn:microsoft.com/office/officeart/2005/8/layout/orgChart1"/>
    <dgm:cxn modelId="{FFA8192D-624C-4CB6-A81A-9A707E687646}" type="presParOf" srcId="{DF170B17-F291-469D-9147-376ED173BBA9}" destId="{840853D2-F460-48E3-9E6D-D899E21CE6F8}" srcOrd="4" destOrd="0" presId="urn:microsoft.com/office/officeart/2005/8/layout/orgChart1"/>
    <dgm:cxn modelId="{46CD355D-0B3E-457F-8F34-58813B64E3DD}" type="presParOf" srcId="{DF170B17-F291-469D-9147-376ED173BBA9}" destId="{5B43AE57-8158-411A-9FCE-5EBA6DA763E5}" srcOrd="5" destOrd="0" presId="urn:microsoft.com/office/officeart/2005/8/layout/orgChart1"/>
    <dgm:cxn modelId="{0C903EEF-DC6E-4726-A265-0EB8C6F92830}" type="presParOf" srcId="{5B43AE57-8158-411A-9FCE-5EBA6DA763E5}" destId="{4E1B2C1F-B6C8-4A5A-A2B1-222242B6A08C}" srcOrd="0" destOrd="0" presId="urn:microsoft.com/office/officeart/2005/8/layout/orgChart1"/>
    <dgm:cxn modelId="{EAB042C5-C354-489F-B2CF-79611F7C1181}" type="presParOf" srcId="{4E1B2C1F-B6C8-4A5A-A2B1-222242B6A08C}" destId="{E9461CC1-919C-4C6E-AB07-D39B41B7498E}" srcOrd="0" destOrd="0" presId="urn:microsoft.com/office/officeart/2005/8/layout/orgChart1"/>
    <dgm:cxn modelId="{870EE846-1391-443C-B905-F5C368EBED2D}" type="presParOf" srcId="{4E1B2C1F-B6C8-4A5A-A2B1-222242B6A08C}" destId="{55BC0EBC-8B6B-442C-A742-759BD984DE0A}" srcOrd="1" destOrd="0" presId="urn:microsoft.com/office/officeart/2005/8/layout/orgChart1"/>
    <dgm:cxn modelId="{A37E3CDE-4451-4C28-8B7A-A93D5D00E13F}" type="presParOf" srcId="{5B43AE57-8158-411A-9FCE-5EBA6DA763E5}" destId="{441A1276-C58A-4255-B5EE-73D5451E488F}" srcOrd="1" destOrd="0" presId="urn:microsoft.com/office/officeart/2005/8/layout/orgChart1"/>
    <dgm:cxn modelId="{24A294AE-7384-4AED-A301-AA81AC8A2DF9}" type="presParOf" srcId="{441A1276-C58A-4255-B5EE-73D5451E488F}" destId="{36923036-0FBB-48FC-A8C6-47490D3121EC}" srcOrd="0" destOrd="0" presId="urn:microsoft.com/office/officeart/2005/8/layout/orgChart1"/>
    <dgm:cxn modelId="{643CEFB8-79F3-4FD2-B612-BC3EA285E639}" type="presParOf" srcId="{441A1276-C58A-4255-B5EE-73D5451E488F}" destId="{0B6F9664-8705-4654-85E6-DBB35215E235}" srcOrd="1" destOrd="0" presId="urn:microsoft.com/office/officeart/2005/8/layout/orgChart1"/>
    <dgm:cxn modelId="{B1B83BFB-8E69-47F0-B70A-73C7CF98EDDF}" type="presParOf" srcId="{0B6F9664-8705-4654-85E6-DBB35215E235}" destId="{8DFAD49D-A428-4513-BC2A-5E1A70541C63}" srcOrd="0" destOrd="0" presId="urn:microsoft.com/office/officeart/2005/8/layout/orgChart1"/>
    <dgm:cxn modelId="{2A53FEA2-2B82-4A63-9AE4-73CBC468355A}" type="presParOf" srcId="{8DFAD49D-A428-4513-BC2A-5E1A70541C63}" destId="{FA4AB726-E2DC-4383-8BF7-38C697C674AC}" srcOrd="0" destOrd="0" presId="urn:microsoft.com/office/officeart/2005/8/layout/orgChart1"/>
    <dgm:cxn modelId="{F0CD0C49-04B4-4168-A3F3-4DE3A8F5BB28}" type="presParOf" srcId="{8DFAD49D-A428-4513-BC2A-5E1A70541C63}" destId="{6F579F61-9218-467D-BCE1-FE488A8B6730}" srcOrd="1" destOrd="0" presId="urn:microsoft.com/office/officeart/2005/8/layout/orgChart1"/>
    <dgm:cxn modelId="{2015FD20-E389-41EC-8D99-D00989D2D7A1}" type="presParOf" srcId="{0B6F9664-8705-4654-85E6-DBB35215E235}" destId="{C18BEC81-E8C0-4499-84C4-AB73DC9BF097}" srcOrd="1" destOrd="0" presId="urn:microsoft.com/office/officeart/2005/8/layout/orgChart1"/>
    <dgm:cxn modelId="{E951E167-75F3-4D02-8AC1-B73270ED5BC5}" type="presParOf" srcId="{0B6F9664-8705-4654-85E6-DBB35215E235}" destId="{C48DECEE-2B03-4645-9305-D7A9280ACE6F}" srcOrd="2" destOrd="0" presId="urn:microsoft.com/office/officeart/2005/8/layout/orgChart1"/>
    <dgm:cxn modelId="{E7A02794-C23B-41B3-B92B-96D64D9818CF}" type="presParOf" srcId="{5B43AE57-8158-411A-9FCE-5EBA6DA763E5}" destId="{8F56F501-6F29-47C1-B8E2-BDF36564A760}" srcOrd="2" destOrd="0" presId="urn:microsoft.com/office/officeart/2005/8/layout/orgChart1"/>
    <dgm:cxn modelId="{AC1FA427-316C-4BF4-A9DC-C9C0682F4DCB}" type="presParOf" srcId="{EB90C26F-6A88-40F0-B33B-D6164555288B}" destId="{1D767BBA-9308-49EB-ACBA-62FF7120D29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74211E-7C7B-4693-81A0-8CA50DFDC5E3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C118653-4FC5-44EA-8029-F7E44B1ECCA2}">
      <dgm:prSet phldrT="[Текст]" custT="1"/>
      <dgm:spPr/>
      <dgm:t>
        <a:bodyPr/>
        <a:lstStyle/>
        <a:p>
          <a:r>
            <a:rPr lang="ru-RU" altLang="ru-RU" sz="1200" b="0" i="0" u="sng" dirty="0" smtClean="0">
              <a:latin typeface="Arial" panose="020B0604020202020204" pitchFamily="34" charset="0"/>
              <a:cs typeface="Arial" panose="020B0604020202020204" pitchFamily="34" charset="0"/>
            </a:rPr>
            <a:t>Общее:</a:t>
          </a:r>
        </a:p>
        <a:p>
          <a:r>
            <a:rPr lang="ru-RU" altLang="ru-RU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- в обоих случаях порядок формирования и число членов конкурсной комиссии определяется представительным органом МО,</a:t>
          </a:r>
        </a:p>
        <a:p>
          <a:r>
            <a:rPr lang="ru-RU" altLang="ru-RU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- едины правила формирования конкурсной комиссии, которые установлены Федеральным законом № 131-ФЗ,</a:t>
          </a:r>
        </a:p>
        <a:p>
          <a:r>
            <a:rPr lang="ru-RU" altLang="ru-RU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- соблюдение ограничений и запретов и исполнение обязанностей, установленных Федеральным законом «О противодействии коррупции» и другими федеральными законами, </a:t>
          </a:r>
        </a:p>
        <a:p>
          <a:r>
            <a:rPr lang="ru-RU" altLang="ru-RU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- общие основания для досрочного прекращения полномочий (смерть, прекращение гражданства Российской Федерации и т.п.)               </a:t>
          </a:r>
          <a:endParaRPr lang="ru-RU" sz="12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D6DB79-AED5-4A4A-BBFF-AEB79961E5BD}" type="parTrans" cxnId="{84F9D70D-A828-4CF0-90C6-4175D3998683}">
      <dgm:prSet/>
      <dgm:spPr/>
      <dgm:t>
        <a:bodyPr/>
        <a:lstStyle/>
        <a:p>
          <a:endParaRPr lang="ru-RU"/>
        </a:p>
      </dgm:t>
    </dgm:pt>
    <dgm:pt modelId="{4ACA93D0-8057-4898-9274-FE16F310F784}" type="sibTrans" cxnId="{84F9D70D-A828-4CF0-90C6-4175D3998683}">
      <dgm:prSet/>
      <dgm:spPr/>
      <dgm:t>
        <a:bodyPr/>
        <a:lstStyle/>
        <a:p>
          <a:endParaRPr lang="ru-RU"/>
        </a:p>
      </dgm:t>
    </dgm:pt>
    <dgm:pt modelId="{8060CF55-8016-4CD6-AE6E-3576F27CC92B}">
      <dgm:prSet phldrT="[Текст]" custT="1"/>
      <dgm:spPr/>
      <dgm:t>
        <a:bodyPr/>
        <a:lstStyle/>
        <a:p>
          <a:pPr algn="ctr"/>
          <a:r>
            <a:rPr lang="ru-RU" altLang="ru-RU" sz="1400" b="1" i="0" u="sng" dirty="0" smtClean="0">
              <a:latin typeface="Arial" panose="020B0604020202020204" pitchFamily="34" charset="0"/>
              <a:cs typeface="Arial" panose="020B0604020202020204" pitchFamily="34" charset="0"/>
            </a:rPr>
            <a:t>Глава муниципального образования-глава местной администрации, избираемый представительным органом МО</a:t>
          </a:r>
        </a:p>
        <a:p>
          <a:pPr algn="ctr"/>
          <a:endParaRPr lang="ru-RU" altLang="ru-RU" sz="1400" i="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7800" indent="-177800" algn="ctr"/>
          <a:r>
            <a:rPr lang="ru-RU" altLang="ru-RU" sz="1400" b="1" i="0" dirty="0" smtClean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ru-RU" altLang="ru-RU" sz="1400" i="0" dirty="0" smtClean="0">
              <a:latin typeface="Arial" panose="020B0604020202020204" pitchFamily="34" charset="0"/>
              <a:cs typeface="Arial" panose="020B0604020202020204" pitchFamily="34" charset="0"/>
            </a:rPr>
            <a:t>. Является выборным должностным лицом местного самоуправления </a:t>
          </a:r>
        </a:p>
        <a:p>
          <a:pPr marL="177800" indent="-177800" algn="ctr"/>
          <a:r>
            <a:rPr lang="ru-RU" altLang="ru-RU" sz="1400" b="1" i="0" dirty="0" smtClean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ru-RU" altLang="ru-RU" sz="1400" i="0" dirty="0" smtClean="0">
              <a:latin typeface="Arial" panose="020B0604020202020204" pitchFamily="34" charset="0"/>
              <a:cs typeface="Arial" panose="020B0604020202020204" pitchFamily="34" charset="0"/>
            </a:rPr>
            <a:t>. Контракт не заключается</a:t>
          </a:r>
        </a:p>
        <a:p>
          <a:pPr algn="ctr"/>
          <a:r>
            <a:rPr lang="ru-RU" altLang="ru-RU" sz="1400" b="1" i="0" dirty="0" smtClean="0"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ru-RU" altLang="ru-RU" sz="1400" i="0" dirty="0" smtClean="0">
              <a:latin typeface="Arial" panose="020B0604020202020204" pitchFamily="34" charset="0"/>
              <a:cs typeface="Arial" panose="020B0604020202020204" pitchFamily="34" charset="0"/>
            </a:rPr>
            <a:t>Подконтролен и подотчетен населению и представительному органу МО</a:t>
          </a:r>
        </a:p>
        <a:p>
          <a:pPr algn="ctr"/>
          <a:r>
            <a:rPr lang="ru-RU" altLang="ru-RU" sz="1400" b="1" i="0" dirty="0" smtClean="0"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ru-RU" altLang="ru-RU" sz="1400" i="0" dirty="0" smtClean="0">
              <a:latin typeface="Arial" panose="020B0604020202020204" pitchFamily="34" charset="0"/>
              <a:cs typeface="Arial" panose="020B0604020202020204" pitchFamily="34" charset="0"/>
            </a:rPr>
            <a:t>Основанием для досрочного прекращения полномочий Главы муниципального образования или городского округа может быть утрата доверия Президента Российской Федерации </a:t>
          </a:r>
          <a:endParaRPr lang="ru-RU" sz="14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BB18B2-64FF-4782-9361-F85BC3C5A713}" type="parTrans" cxnId="{65CA9F3D-275A-4E89-B2B5-AFBC98C07622}">
      <dgm:prSet/>
      <dgm:spPr/>
      <dgm:t>
        <a:bodyPr/>
        <a:lstStyle/>
        <a:p>
          <a:endParaRPr lang="ru-RU"/>
        </a:p>
      </dgm:t>
    </dgm:pt>
    <dgm:pt modelId="{23E08D57-6812-41E3-915E-110176A1CFBF}" type="sibTrans" cxnId="{65CA9F3D-275A-4E89-B2B5-AFBC98C07622}">
      <dgm:prSet/>
      <dgm:spPr/>
      <dgm:t>
        <a:bodyPr/>
        <a:lstStyle/>
        <a:p>
          <a:endParaRPr lang="ru-RU"/>
        </a:p>
      </dgm:t>
    </dgm:pt>
    <dgm:pt modelId="{FC5BA03E-A73F-47C5-A614-045A45587697}">
      <dgm:prSet phldrT="[Текст]" custT="1"/>
      <dgm:spPr/>
      <dgm:t>
        <a:bodyPr/>
        <a:lstStyle/>
        <a:p>
          <a:r>
            <a:rPr lang="ru-RU" altLang="ru-RU" sz="1400" b="1" i="0" u="sng" dirty="0" smtClean="0">
              <a:latin typeface="Arial" panose="020B0604020202020204" pitchFamily="34" charset="0"/>
              <a:cs typeface="Arial" panose="020B0604020202020204" pitchFamily="34" charset="0"/>
            </a:rPr>
            <a:t>Глава местной </a:t>
          </a:r>
        </a:p>
        <a:p>
          <a:r>
            <a:rPr lang="ru-RU" altLang="ru-RU" sz="1400" b="1" i="0" u="sng" dirty="0" smtClean="0">
              <a:latin typeface="Arial" panose="020B0604020202020204" pitchFamily="34" charset="0"/>
              <a:cs typeface="Arial" panose="020B0604020202020204" pitchFamily="34" charset="0"/>
            </a:rPr>
            <a:t>администрации-«сити-менеджер</a:t>
          </a:r>
          <a:r>
            <a:rPr lang="ru-RU" altLang="ru-RU" sz="1400" i="0" u="sng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endParaRPr lang="ru-RU" altLang="ru-RU" sz="1400" i="0" u="sng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altLang="ru-RU" sz="1400" b="1" i="0" dirty="0" smtClean="0"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ru-RU" altLang="ru-RU" sz="1400" i="0" dirty="0" smtClean="0">
              <a:latin typeface="Arial" panose="020B0604020202020204" pitchFamily="34" charset="0"/>
              <a:cs typeface="Arial" panose="020B0604020202020204" pitchFamily="34" charset="0"/>
            </a:rPr>
            <a:t>Является муниципальным служащим</a:t>
          </a:r>
        </a:p>
        <a:p>
          <a:r>
            <a:rPr lang="ru-RU" altLang="ru-RU" sz="1400" b="1" i="0" dirty="0" smtClean="0"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ru-RU" altLang="ru-RU" sz="1400" i="0" dirty="0" smtClean="0">
              <a:latin typeface="Arial" panose="020B0604020202020204" pitchFamily="34" charset="0"/>
              <a:cs typeface="Arial" panose="020B0604020202020204" pitchFamily="34" charset="0"/>
            </a:rPr>
            <a:t>Контракт с Главой местной администрации заключается Главой муниципального образования</a:t>
          </a:r>
        </a:p>
        <a:p>
          <a:r>
            <a:rPr lang="ru-RU" altLang="ru-RU" sz="1400" b="1" i="0" dirty="0" smtClean="0"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ru-RU" altLang="ru-RU" sz="1400" i="0" dirty="0" smtClean="0">
              <a:latin typeface="Arial" panose="020B0604020202020204" pitchFamily="34" charset="0"/>
              <a:cs typeface="Arial" panose="020B0604020202020204" pitchFamily="34" charset="0"/>
            </a:rPr>
            <a:t>Подконтролен и подотчетен представительному органу МО</a:t>
          </a:r>
        </a:p>
        <a:p>
          <a:r>
            <a:rPr lang="ru-RU" altLang="ru-RU" sz="1400" b="1" i="0" dirty="0" smtClean="0"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ru-RU" altLang="ru-RU" sz="1400" i="0" dirty="0" smtClean="0">
              <a:latin typeface="Arial" panose="020B0604020202020204" pitchFamily="34" charset="0"/>
              <a:cs typeface="Arial" panose="020B0604020202020204" pitchFamily="34" charset="0"/>
            </a:rPr>
            <a:t>Основанием для досрочного прекращения полномочий может быть расторжение контракта по соглашению сторон или решению представительного органа</a:t>
          </a:r>
          <a:endParaRPr lang="ru-RU" sz="14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F0A032-5A10-4880-B8CE-836E38371577}" type="parTrans" cxnId="{891B1CD3-0DBD-41DE-9347-29A1928F9C18}">
      <dgm:prSet/>
      <dgm:spPr/>
      <dgm:t>
        <a:bodyPr/>
        <a:lstStyle/>
        <a:p>
          <a:endParaRPr lang="ru-RU"/>
        </a:p>
      </dgm:t>
    </dgm:pt>
    <dgm:pt modelId="{169925AA-6489-4683-9146-423CD0B153E8}" type="sibTrans" cxnId="{891B1CD3-0DBD-41DE-9347-29A1928F9C18}">
      <dgm:prSet/>
      <dgm:spPr/>
      <dgm:t>
        <a:bodyPr/>
        <a:lstStyle/>
        <a:p>
          <a:endParaRPr lang="ru-RU"/>
        </a:p>
      </dgm:t>
    </dgm:pt>
    <dgm:pt modelId="{0B514598-F2CC-4C19-9D2C-8B4D304068BF}" type="pres">
      <dgm:prSet presAssocID="{6174211E-7C7B-4693-81A0-8CA50DFDC5E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340CAB-45D0-4D33-90A2-66D423407AF1}" type="pres">
      <dgm:prSet presAssocID="{3C118653-4FC5-44EA-8029-F7E44B1ECCA2}" presName="roof" presStyleLbl="dkBgShp" presStyleIdx="0" presStyleCnt="2"/>
      <dgm:spPr/>
      <dgm:t>
        <a:bodyPr/>
        <a:lstStyle/>
        <a:p>
          <a:endParaRPr lang="ru-RU"/>
        </a:p>
      </dgm:t>
    </dgm:pt>
    <dgm:pt modelId="{00B2406F-BA07-41BD-8571-ACF4B0BE56AB}" type="pres">
      <dgm:prSet presAssocID="{3C118653-4FC5-44EA-8029-F7E44B1ECCA2}" presName="pillars" presStyleCnt="0"/>
      <dgm:spPr/>
    </dgm:pt>
    <dgm:pt modelId="{7191AC69-0DFE-4246-8F97-E0F56EE480D8}" type="pres">
      <dgm:prSet presAssocID="{3C118653-4FC5-44EA-8029-F7E44B1ECCA2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BEC82-BB33-4EFC-8098-086F8A5162A9}" type="pres">
      <dgm:prSet presAssocID="{FC5BA03E-A73F-47C5-A614-045A45587697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CC3A4-C33A-4F40-8CC9-C19E655D957D}" type="pres">
      <dgm:prSet presAssocID="{3C118653-4FC5-44EA-8029-F7E44B1ECCA2}" presName="base" presStyleLbl="dkBgShp" presStyleIdx="1" presStyleCnt="2"/>
      <dgm:spPr/>
    </dgm:pt>
  </dgm:ptLst>
  <dgm:cxnLst>
    <dgm:cxn modelId="{65CA9F3D-275A-4E89-B2B5-AFBC98C07622}" srcId="{3C118653-4FC5-44EA-8029-F7E44B1ECCA2}" destId="{8060CF55-8016-4CD6-AE6E-3576F27CC92B}" srcOrd="0" destOrd="0" parTransId="{93BB18B2-64FF-4782-9361-F85BC3C5A713}" sibTransId="{23E08D57-6812-41E3-915E-110176A1CFBF}"/>
    <dgm:cxn modelId="{98F4C0CB-5FA1-4C4E-95C1-11503B747617}" type="presOf" srcId="{6174211E-7C7B-4693-81A0-8CA50DFDC5E3}" destId="{0B514598-F2CC-4C19-9D2C-8B4D304068BF}" srcOrd="0" destOrd="0" presId="urn:microsoft.com/office/officeart/2005/8/layout/hList3"/>
    <dgm:cxn modelId="{56EF67D0-3A9B-469B-B4E1-9DA0337EC92E}" type="presOf" srcId="{3C118653-4FC5-44EA-8029-F7E44B1ECCA2}" destId="{3E340CAB-45D0-4D33-90A2-66D423407AF1}" srcOrd="0" destOrd="0" presId="urn:microsoft.com/office/officeart/2005/8/layout/hList3"/>
    <dgm:cxn modelId="{891B1CD3-0DBD-41DE-9347-29A1928F9C18}" srcId="{3C118653-4FC5-44EA-8029-F7E44B1ECCA2}" destId="{FC5BA03E-A73F-47C5-A614-045A45587697}" srcOrd="1" destOrd="0" parTransId="{14F0A032-5A10-4880-B8CE-836E38371577}" sibTransId="{169925AA-6489-4683-9146-423CD0B153E8}"/>
    <dgm:cxn modelId="{8E0B0813-BC68-4E73-BF43-7181AE4A9E69}" type="presOf" srcId="{FC5BA03E-A73F-47C5-A614-045A45587697}" destId="{760BEC82-BB33-4EFC-8098-086F8A5162A9}" srcOrd="0" destOrd="0" presId="urn:microsoft.com/office/officeart/2005/8/layout/hList3"/>
    <dgm:cxn modelId="{9530F6E8-4A9C-4389-85BD-93DE7DDBD980}" type="presOf" srcId="{8060CF55-8016-4CD6-AE6E-3576F27CC92B}" destId="{7191AC69-0DFE-4246-8F97-E0F56EE480D8}" srcOrd="0" destOrd="0" presId="urn:microsoft.com/office/officeart/2005/8/layout/hList3"/>
    <dgm:cxn modelId="{84F9D70D-A828-4CF0-90C6-4175D3998683}" srcId="{6174211E-7C7B-4693-81A0-8CA50DFDC5E3}" destId="{3C118653-4FC5-44EA-8029-F7E44B1ECCA2}" srcOrd="0" destOrd="0" parTransId="{E1D6DB79-AED5-4A4A-BBFF-AEB79961E5BD}" sibTransId="{4ACA93D0-8057-4898-9274-FE16F310F784}"/>
    <dgm:cxn modelId="{832CA383-0FEE-4FCA-9C02-C39AB0C69E25}" type="presParOf" srcId="{0B514598-F2CC-4C19-9D2C-8B4D304068BF}" destId="{3E340CAB-45D0-4D33-90A2-66D423407AF1}" srcOrd="0" destOrd="0" presId="urn:microsoft.com/office/officeart/2005/8/layout/hList3"/>
    <dgm:cxn modelId="{C2251886-A52E-4231-8CA7-69744A819C35}" type="presParOf" srcId="{0B514598-F2CC-4C19-9D2C-8B4D304068BF}" destId="{00B2406F-BA07-41BD-8571-ACF4B0BE56AB}" srcOrd="1" destOrd="0" presId="urn:microsoft.com/office/officeart/2005/8/layout/hList3"/>
    <dgm:cxn modelId="{31D46C50-9DCD-4F91-A4C1-3AB52BE0638E}" type="presParOf" srcId="{00B2406F-BA07-41BD-8571-ACF4B0BE56AB}" destId="{7191AC69-0DFE-4246-8F97-E0F56EE480D8}" srcOrd="0" destOrd="0" presId="urn:microsoft.com/office/officeart/2005/8/layout/hList3"/>
    <dgm:cxn modelId="{46D1329C-F612-43EB-B4E1-7E2AF93BF221}" type="presParOf" srcId="{00B2406F-BA07-41BD-8571-ACF4B0BE56AB}" destId="{760BEC82-BB33-4EFC-8098-086F8A5162A9}" srcOrd="1" destOrd="0" presId="urn:microsoft.com/office/officeart/2005/8/layout/hList3"/>
    <dgm:cxn modelId="{1A753756-670E-4705-9AC1-C46B89DB7CD7}" type="presParOf" srcId="{0B514598-F2CC-4C19-9D2C-8B4D304068BF}" destId="{3FCCC3A4-C33A-4F40-8CC9-C19E655D957D}" srcOrd="2" destOrd="0" presId="urn:microsoft.com/office/officeart/2005/8/layout/hList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A85AF-7C76-42CF-86D9-145DC479CB1F}">
      <dsp:nvSpPr>
        <dsp:cNvPr id="0" name=""/>
        <dsp:cNvSpPr/>
      </dsp:nvSpPr>
      <dsp:spPr>
        <a:xfrm>
          <a:off x="0" y="4193413"/>
          <a:ext cx="8352928" cy="91741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Введение </a:t>
          </a:r>
          <a:r>
            <a:rPr lang="ru-RU" sz="18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новых видов муниципальных образований (городской округ с внутригородским делением и внутригородской район)</a:t>
          </a:r>
          <a:endParaRPr lang="ru-RU" sz="1800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193413"/>
        <a:ext cx="8352928" cy="917416"/>
      </dsp:txXfrm>
    </dsp:sp>
    <dsp:sp modelId="{39D3F468-045B-469B-95A5-FBEA76578A0A}">
      <dsp:nvSpPr>
        <dsp:cNvPr id="0" name=""/>
        <dsp:cNvSpPr/>
      </dsp:nvSpPr>
      <dsp:spPr>
        <a:xfrm rot="10800000">
          <a:off x="0" y="2796188"/>
          <a:ext cx="8352928" cy="1410986"/>
        </a:xfrm>
        <a:prstGeom prst="upArrowCallou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Возможность </a:t>
          </a:r>
          <a:r>
            <a:rPr lang="ru-RU" sz="18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перераспределения полномочий</a:t>
          </a: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между органами местного самоуправления и органами субъектов Федерации</a:t>
          </a:r>
          <a:endParaRPr lang="ru-RU" sz="1800" kern="1200" dirty="0">
            <a:solidFill>
              <a:schemeClr val="accent1">
                <a:lumMod val="50000"/>
              </a:schemeClr>
            </a:solidFill>
          </a:endParaRPr>
        </a:p>
      </dsp:txBody>
      <dsp:txXfrm rot="10800000">
        <a:off x="0" y="2796188"/>
        <a:ext cx="8352928" cy="916816"/>
      </dsp:txXfrm>
    </dsp:sp>
    <dsp:sp modelId="{5083C9A5-EA64-46DB-95FA-A50F7934BB1C}">
      <dsp:nvSpPr>
        <dsp:cNvPr id="0" name=""/>
        <dsp:cNvSpPr/>
      </dsp:nvSpPr>
      <dsp:spPr>
        <a:xfrm rot="10800000">
          <a:off x="0" y="1398963"/>
          <a:ext cx="8352928" cy="1410986"/>
        </a:xfrm>
        <a:prstGeom prst="upArrowCallou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Уменьшение перечня вопросов местного значения сельского поселения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sz="18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было 39, стало 13</a:t>
          </a: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1800" kern="1200" dirty="0">
            <a:solidFill>
              <a:schemeClr val="accent1">
                <a:lumMod val="50000"/>
              </a:schemeClr>
            </a:solidFill>
          </a:endParaRPr>
        </a:p>
      </dsp:txBody>
      <dsp:txXfrm rot="10800000">
        <a:off x="0" y="1398963"/>
        <a:ext cx="8352928" cy="916816"/>
      </dsp:txXfrm>
    </dsp:sp>
    <dsp:sp modelId="{9126668C-5680-4FB0-BB89-35D5B6F121E6}">
      <dsp:nvSpPr>
        <dsp:cNvPr id="0" name=""/>
        <dsp:cNvSpPr/>
      </dsp:nvSpPr>
      <dsp:spPr>
        <a:xfrm rot="10800000">
          <a:off x="0" y="1738"/>
          <a:ext cx="8352928" cy="1410986"/>
        </a:xfrm>
        <a:prstGeom prst="upArrowCallou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Увеличение полномочий субъектов РФ в правовом регулировании местного самоуправления (</a:t>
          </a:r>
          <a:r>
            <a:rPr lang="ru-RU" sz="18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было 32,  стало 56</a:t>
          </a:r>
          <a:r>
            <a:rPr lang="ru-RU" sz="18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1800" kern="1200" dirty="0">
            <a:solidFill>
              <a:schemeClr val="tx2"/>
            </a:solidFill>
          </a:endParaRPr>
        </a:p>
      </dsp:txBody>
      <dsp:txXfrm rot="10800000">
        <a:off x="0" y="1738"/>
        <a:ext cx="8352928" cy="916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80617-E0C7-4A66-9D1E-37F2E2D37285}">
      <dsp:nvSpPr>
        <dsp:cNvPr id="0" name=""/>
        <dsp:cNvSpPr/>
      </dsp:nvSpPr>
      <dsp:spPr>
        <a:xfrm>
          <a:off x="0" y="0"/>
          <a:ext cx="8424166" cy="11892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21</a:t>
          </a: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субъект РФ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ритуальных услуг и содержание мест захоронения 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массового отдыха и организация обустройства мест массового отдыха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03762" y="0"/>
        <a:ext cx="6620404" cy="1189292"/>
      </dsp:txXfrm>
    </dsp:sp>
    <dsp:sp modelId="{95C37DA9-18E8-4001-B1FE-7F326CFFE465}">
      <dsp:nvSpPr>
        <dsp:cNvPr id="0" name=""/>
        <dsp:cNvSpPr/>
      </dsp:nvSpPr>
      <dsp:spPr>
        <a:xfrm>
          <a:off x="118929" y="118929"/>
          <a:ext cx="1684833" cy="9514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9AE96-3E1B-4D00-A823-45FE5A44BED8}">
      <dsp:nvSpPr>
        <dsp:cNvPr id="0" name=""/>
        <dsp:cNvSpPr/>
      </dsp:nvSpPr>
      <dsp:spPr>
        <a:xfrm>
          <a:off x="0" y="1308221"/>
          <a:ext cx="8424166" cy="11892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19</a:t>
          </a:r>
          <a:r>
            <a:rPr lang="ru-RU" sz="1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субъектов РФ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нуждающихся малоимущих граждан жилыми помещениями, организация строительства и содержания муниципального жилищного фонда, создание условий для жилищного строительства, осуществление муниципального жилищного контроля и т.д.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03762" y="1308221"/>
        <a:ext cx="6620404" cy="1189292"/>
      </dsp:txXfrm>
    </dsp:sp>
    <dsp:sp modelId="{2F1B361A-6F35-48D7-93AB-2A4BCBC706D0}">
      <dsp:nvSpPr>
        <dsp:cNvPr id="0" name=""/>
        <dsp:cNvSpPr/>
      </dsp:nvSpPr>
      <dsp:spPr>
        <a:xfrm>
          <a:off x="118929" y="1427150"/>
          <a:ext cx="1684833" cy="9514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C1DAE-1388-4227-9B80-D10BA6538BBA}">
      <dsp:nvSpPr>
        <dsp:cNvPr id="0" name=""/>
        <dsp:cNvSpPr/>
      </dsp:nvSpPr>
      <dsp:spPr>
        <a:xfrm>
          <a:off x="0" y="2616443"/>
          <a:ext cx="8424166" cy="11892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</a:t>
          </a:r>
          <a:r>
            <a:rPr lang="ru-RU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субъектов РФ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электро-, тепло-, газо- и водоснабжения населения, водоотведения, снабжения населения топливом 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участие в предупреждении и ликвидации последствий чрезвычайных ситуаций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03762" y="2616443"/>
        <a:ext cx="6620404" cy="1189292"/>
      </dsp:txXfrm>
    </dsp:sp>
    <dsp:sp modelId="{12165F5D-088C-4E65-9AF6-87896142C16F}">
      <dsp:nvSpPr>
        <dsp:cNvPr id="0" name=""/>
        <dsp:cNvSpPr/>
      </dsp:nvSpPr>
      <dsp:spPr>
        <a:xfrm>
          <a:off x="118929" y="2735372"/>
          <a:ext cx="1684833" cy="9514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1CA7E-E361-46C7-97D1-06E8B32CE8D3}">
      <dsp:nvSpPr>
        <dsp:cNvPr id="0" name=""/>
        <dsp:cNvSpPr/>
      </dsp:nvSpPr>
      <dsp:spPr>
        <a:xfrm>
          <a:off x="0" y="3924664"/>
          <a:ext cx="8424166" cy="14747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17</a:t>
          </a: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субъектов РФ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предоставления транспортных услуг и организация транспортного обслуживания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сохранение, использование и популяризация объектов культурного наследия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сбора и вывоза бытовых отходов и мусора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03762" y="3924664"/>
        <a:ext cx="6620404" cy="1474758"/>
      </dsp:txXfrm>
    </dsp:sp>
    <dsp:sp modelId="{5CA9181E-01AB-4EB2-9D8F-2C05EC924AF7}">
      <dsp:nvSpPr>
        <dsp:cNvPr id="0" name=""/>
        <dsp:cNvSpPr/>
      </dsp:nvSpPr>
      <dsp:spPr>
        <a:xfrm>
          <a:off x="118929" y="4186326"/>
          <a:ext cx="1684833" cy="9514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58757-DA66-41DF-8D3B-21D94EC571B9}">
      <dsp:nvSpPr>
        <dsp:cNvPr id="0" name=""/>
        <dsp:cNvSpPr/>
      </dsp:nvSpPr>
      <dsp:spPr>
        <a:xfrm>
          <a:off x="0" y="0"/>
          <a:ext cx="8352160" cy="12601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 городских округах, городских поселениях -  избирается представительным органом муниципального образования из своего состава и исполняет полномочия его председателя</a:t>
          </a:r>
          <a:endParaRPr lang="ru-RU" sz="19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796446" y="0"/>
        <a:ext cx="6555713" cy="1260139"/>
      </dsp:txXfrm>
    </dsp:sp>
    <dsp:sp modelId="{BB12FBCC-57FD-409F-8550-DDB78F27B845}">
      <dsp:nvSpPr>
        <dsp:cNvPr id="0" name=""/>
        <dsp:cNvSpPr/>
      </dsp:nvSpPr>
      <dsp:spPr>
        <a:xfrm>
          <a:off x="126014" y="126014"/>
          <a:ext cx="1670431" cy="10081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A4720-AFD7-48B1-8ABA-ACB12324AB70}">
      <dsp:nvSpPr>
        <dsp:cNvPr id="0" name=""/>
        <dsp:cNvSpPr/>
      </dsp:nvSpPr>
      <dsp:spPr>
        <a:xfrm>
          <a:off x="0" y="1386153"/>
          <a:ext cx="8352160" cy="12601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 муниципальных районах - избирается на муниципальных выборах и возглавляет местную администрацию</a:t>
          </a:r>
          <a:endParaRPr lang="ru-RU" sz="19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796446" y="1386153"/>
        <a:ext cx="6555713" cy="1260139"/>
      </dsp:txXfrm>
    </dsp:sp>
    <dsp:sp modelId="{4ABA2526-9829-4DA3-B25A-538EBBD87D50}">
      <dsp:nvSpPr>
        <dsp:cNvPr id="0" name=""/>
        <dsp:cNvSpPr/>
      </dsp:nvSpPr>
      <dsp:spPr>
        <a:xfrm>
          <a:off x="126014" y="1512167"/>
          <a:ext cx="1670431" cy="10081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DDD92-DB6F-4779-807A-F86A3D24E521}">
      <dsp:nvSpPr>
        <dsp:cNvPr id="0" name=""/>
        <dsp:cNvSpPr/>
      </dsp:nvSpPr>
      <dsp:spPr>
        <a:xfrm>
          <a:off x="0" y="2772307"/>
          <a:ext cx="8352160" cy="12601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 сельских поселениях - избирается представительным органом муниципального образования из своего состава и одновременно исполняет полномочия его председателя и полномочия главы местной администрации</a:t>
          </a:r>
          <a:endParaRPr lang="ru-RU" sz="19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796446" y="2772307"/>
        <a:ext cx="6555713" cy="1260139"/>
      </dsp:txXfrm>
    </dsp:sp>
    <dsp:sp modelId="{E91D77D1-4501-4CB1-99F8-83083181F7A4}">
      <dsp:nvSpPr>
        <dsp:cNvPr id="0" name=""/>
        <dsp:cNvSpPr/>
      </dsp:nvSpPr>
      <dsp:spPr>
        <a:xfrm>
          <a:off x="126014" y="2898321"/>
          <a:ext cx="1670431" cy="10081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38A66-87D0-4D25-9DD7-8F39897611F9}">
      <dsp:nvSpPr>
        <dsp:cNvPr id="0" name=""/>
        <dsp:cNvSpPr/>
      </dsp:nvSpPr>
      <dsp:spPr>
        <a:xfrm>
          <a:off x="3027" y="743"/>
          <a:ext cx="8418112" cy="930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Законом Псковской области от 26.12.2014 № 1469-ОЗ</a:t>
          </a: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«О перераспределении полномочий между органами местного самоуправления муниципальных образований Псковской области и органами государственной власти Псковской области» к полномочиям органов исполнительной власти Псковской области отнесены полномочия органов местного самоуправления: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292" y="28008"/>
        <a:ext cx="8363582" cy="876350"/>
      </dsp:txXfrm>
    </dsp:sp>
    <dsp:sp modelId="{2515F0B6-8399-4C69-B345-43914F38BB4B}">
      <dsp:nvSpPr>
        <dsp:cNvPr id="0" name=""/>
        <dsp:cNvSpPr/>
      </dsp:nvSpPr>
      <dsp:spPr>
        <a:xfrm>
          <a:off x="11244" y="1254111"/>
          <a:ext cx="2652044" cy="405765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 сфере градостроительной деятельности к Администрации Псковской области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1) утверждение схем территориального планирования </a:t>
          </a:r>
          <a:r>
            <a:rPr lang="ru-RU" sz="1300" b="1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приграничных муниципальных районов</a:t>
          </a: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, внесение в них изменений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2) утверждение генеральных планов </a:t>
          </a:r>
          <a:r>
            <a:rPr lang="ru-RU" sz="1300" b="1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приграничных поселений</a:t>
          </a: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, внесение в них изменений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3) установления состава, порядка подготовки документов территориального планирования </a:t>
          </a:r>
          <a:r>
            <a:rPr lang="ru-RU" sz="1300" b="1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приграничных городских, сельских поселений, муниципальных районов</a:t>
          </a: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, порядка подготовки изменений и внесения их в такие документы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920" y="1331787"/>
        <a:ext cx="2496692" cy="3902303"/>
      </dsp:txXfrm>
    </dsp:sp>
    <dsp:sp modelId="{4CB7C3A9-7E7B-413C-BFE6-C1A79110905B}">
      <dsp:nvSpPr>
        <dsp:cNvPr id="0" name=""/>
        <dsp:cNvSpPr/>
      </dsp:nvSpPr>
      <dsp:spPr>
        <a:xfrm>
          <a:off x="2886061" y="1254111"/>
          <a:ext cx="2652044" cy="410528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 сфере градостроительной деятельности к иным ОГВ Псковской области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1) подготовка и утверждение правил землепользования и застройки </a:t>
          </a:r>
          <a:r>
            <a:rPr lang="ru-RU" sz="1400" b="1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приграничных поселений, межселенных территорий</a:t>
          </a: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внесение в них изменений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2) подготовка схем территориального планирования </a:t>
          </a:r>
          <a:r>
            <a:rPr lang="ru-RU" sz="1400" b="1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приграничных муниципальных районов</a:t>
          </a: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и изменений в них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3) подготовка генеральных планов </a:t>
          </a:r>
          <a:r>
            <a:rPr lang="ru-RU" sz="1400" b="1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приграничных поселений</a:t>
          </a: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и изменений в них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3737" y="1331787"/>
        <a:ext cx="2496692" cy="3949937"/>
      </dsp:txXfrm>
    </dsp:sp>
    <dsp:sp modelId="{32C4FDC0-A392-46FF-B4A1-71AAFE1E8B64}">
      <dsp:nvSpPr>
        <dsp:cNvPr id="0" name=""/>
        <dsp:cNvSpPr/>
      </dsp:nvSpPr>
      <dsp:spPr>
        <a:xfrm>
          <a:off x="5760877" y="1254111"/>
          <a:ext cx="2652044" cy="409253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 области земельных отношений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1) распоряжение земельными участками, государственная собственность на которые не разграничена, </a:t>
          </a:r>
          <a:r>
            <a:rPr lang="ru-RU" sz="1400" b="1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в городском округе, являющемся административным центром </a:t>
          </a: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Псковской области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2) распоряжение земельными участками, государственная собственность на которые не разграничена, </a:t>
          </a:r>
          <a:r>
            <a:rPr lang="ru-RU" sz="1400" b="1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расположенными на приграничных территориях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(вступает в силу с 1 января 2016 года).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38553" y="1331787"/>
        <a:ext cx="2496692" cy="39371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D7709-7BD1-4CDF-91C4-535A13C1C439}">
      <dsp:nvSpPr>
        <dsp:cNvPr id="0" name=""/>
        <dsp:cNvSpPr/>
      </dsp:nvSpPr>
      <dsp:spPr>
        <a:xfrm>
          <a:off x="0" y="0"/>
          <a:ext cx="4031679" cy="55657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26 марта 2015 года принят Закон Псковской области «О преобразовании муниципальных образований»</a:t>
          </a:r>
          <a:endParaRPr lang="ru-RU" sz="2000" kern="1200" dirty="0"/>
        </a:p>
      </dsp:txBody>
      <dsp:txXfrm>
        <a:off x="0" y="0"/>
        <a:ext cx="4031679" cy="1669732"/>
      </dsp:txXfrm>
    </dsp:sp>
    <dsp:sp modelId="{10EAE398-0C2D-4DE3-A5E1-D57AAF002019}">
      <dsp:nvSpPr>
        <dsp:cNvPr id="0" name=""/>
        <dsp:cNvSpPr/>
      </dsp:nvSpPr>
      <dsp:spPr>
        <a:xfrm>
          <a:off x="403167" y="1671363"/>
          <a:ext cx="3225343" cy="1678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Было </a:t>
          </a:r>
          <a:r>
            <a:rPr lang="ru-RU" sz="24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181</a:t>
          </a: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поселение</a:t>
          </a:r>
          <a:endParaRPr lang="ru-RU" sz="2400" kern="1200" dirty="0"/>
        </a:p>
      </dsp:txBody>
      <dsp:txXfrm>
        <a:off x="452319" y="1720515"/>
        <a:ext cx="3127039" cy="1579853"/>
      </dsp:txXfrm>
    </dsp:sp>
    <dsp:sp modelId="{33E02717-39AB-4D65-9019-F7A077635032}">
      <dsp:nvSpPr>
        <dsp:cNvPr id="0" name=""/>
        <dsp:cNvSpPr/>
      </dsp:nvSpPr>
      <dsp:spPr>
        <a:xfrm>
          <a:off x="403167" y="3607699"/>
          <a:ext cx="3225343" cy="1678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Стало </a:t>
          </a:r>
          <a:r>
            <a:rPr lang="ru-RU" sz="24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110</a:t>
          </a: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(85 сельских и 25 городских)</a:t>
          </a:r>
          <a:endParaRPr lang="ru-RU" sz="2400" kern="1200" dirty="0"/>
        </a:p>
      </dsp:txBody>
      <dsp:txXfrm>
        <a:off x="452319" y="3656851"/>
        <a:ext cx="3127039" cy="15798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23036-0FBB-48FC-A8C6-47490D3121EC}">
      <dsp:nvSpPr>
        <dsp:cNvPr id="0" name=""/>
        <dsp:cNvSpPr/>
      </dsp:nvSpPr>
      <dsp:spPr>
        <a:xfrm>
          <a:off x="7905744" y="3693423"/>
          <a:ext cx="91440" cy="2685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58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0853D2-F460-48E3-9E6D-D899E21CE6F8}">
      <dsp:nvSpPr>
        <dsp:cNvPr id="0" name=""/>
        <dsp:cNvSpPr/>
      </dsp:nvSpPr>
      <dsp:spPr>
        <a:xfrm>
          <a:off x="4900402" y="1143795"/>
          <a:ext cx="3051061" cy="421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984"/>
              </a:lnTo>
              <a:lnTo>
                <a:pt x="3051061" y="286984"/>
              </a:lnTo>
              <a:lnTo>
                <a:pt x="3051061" y="42127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A0BB31-807E-45C3-AF31-3B615B065EBE}">
      <dsp:nvSpPr>
        <dsp:cNvPr id="0" name=""/>
        <dsp:cNvSpPr/>
      </dsp:nvSpPr>
      <dsp:spPr>
        <a:xfrm>
          <a:off x="5411720" y="2204569"/>
          <a:ext cx="873390" cy="268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94"/>
              </a:lnTo>
              <a:lnTo>
                <a:pt x="873390" y="134294"/>
              </a:lnTo>
              <a:lnTo>
                <a:pt x="873390" y="26858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4F202A-FEF6-42FF-8A49-CB17050FC1B0}">
      <dsp:nvSpPr>
        <dsp:cNvPr id="0" name=""/>
        <dsp:cNvSpPr/>
      </dsp:nvSpPr>
      <dsp:spPr>
        <a:xfrm>
          <a:off x="4637930" y="2204569"/>
          <a:ext cx="773789" cy="268588"/>
        </a:xfrm>
        <a:custGeom>
          <a:avLst/>
          <a:gdLst/>
          <a:ahLst/>
          <a:cxnLst/>
          <a:rect l="0" t="0" r="0" b="0"/>
          <a:pathLst>
            <a:path>
              <a:moveTo>
                <a:pt x="773789" y="0"/>
              </a:moveTo>
              <a:lnTo>
                <a:pt x="773789" y="134294"/>
              </a:lnTo>
              <a:lnTo>
                <a:pt x="0" y="134294"/>
              </a:lnTo>
              <a:lnTo>
                <a:pt x="0" y="26858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1DE81D-7708-4E7D-89C8-D94F1CC0A196}">
      <dsp:nvSpPr>
        <dsp:cNvPr id="0" name=""/>
        <dsp:cNvSpPr/>
      </dsp:nvSpPr>
      <dsp:spPr>
        <a:xfrm>
          <a:off x="4900402" y="1143795"/>
          <a:ext cx="511318" cy="421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984"/>
              </a:lnTo>
              <a:lnTo>
                <a:pt x="511318" y="286984"/>
              </a:lnTo>
              <a:lnTo>
                <a:pt x="511318" y="42127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3E69CA-4913-4454-83D4-F516B39459CE}">
      <dsp:nvSpPr>
        <dsp:cNvPr id="0" name=""/>
        <dsp:cNvSpPr/>
      </dsp:nvSpPr>
      <dsp:spPr>
        <a:xfrm>
          <a:off x="1816802" y="3152876"/>
          <a:ext cx="1146794" cy="268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94"/>
              </a:lnTo>
              <a:lnTo>
                <a:pt x="1146794" y="134294"/>
              </a:lnTo>
              <a:lnTo>
                <a:pt x="1146794" y="26858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8F72B-1201-4B76-B9C2-3F4920482C28}">
      <dsp:nvSpPr>
        <dsp:cNvPr id="0" name=""/>
        <dsp:cNvSpPr/>
      </dsp:nvSpPr>
      <dsp:spPr>
        <a:xfrm>
          <a:off x="1015860" y="3152876"/>
          <a:ext cx="800942" cy="268588"/>
        </a:xfrm>
        <a:custGeom>
          <a:avLst/>
          <a:gdLst/>
          <a:ahLst/>
          <a:cxnLst/>
          <a:rect l="0" t="0" r="0" b="0"/>
          <a:pathLst>
            <a:path>
              <a:moveTo>
                <a:pt x="800942" y="0"/>
              </a:moveTo>
              <a:lnTo>
                <a:pt x="800942" y="134294"/>
              </a:lnTo>
              <a:lnTo>
                <a:pt x="0" y="134294"/>
              </a:lnTo>
              <a:lnTo>
                <a:pt x="0" y="26858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C7932-EA77-4172-8CC2-9E4A8D5BE18C}">
      <dsp:nvSpPr>
        <dsp:cNvPr id="0" name=""/>
        <dsp:cNvSpPr/>
      </dsp:nvSpPr>
      <dsp:spPr>
        <a:xfrm>
          <a:off x="1816802" y="1143795"/>
          <a:ext cx="3083599" cy="421278"/>
        </a:xfrm>
        <a:custGeom>
          <a:avLst/>
          <a:gdLst/>
          <a:ahLst/>
          <a:cxnLst/>
          <a:rect l="0" t="0" r="0" b="0"/>
          <a:pathLst>
            <a:path>
              <a:moveTo>
                <a:pt x="3083599" y="0"/>
              </a:moveTo>
              <a:lnTo>
                <a:pt x="3083599" y="286984"/>
              </a:lnTo>
              <a:lnTo>
                <a:pt x="0" y="286984"/>
              </a:lnTo>
              <a:lnTo>
                <a:pt x="0" y="42127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EF0C87-02F3-409F-8EB0-BFADE7DAD98B}">
      <dsp:nvSpPr>
        <dsp:cNvPr id="0" name=""/>
        <dsp:cNvSpPr/>
      </dsp:nvSpPr>
      <dsp:spPr>
        <a:xfrm>
          <a:off x="3817717" y="0"/>
          <a:ext cx="2165370" cy="1143795"/>
        </a:xfrm>
        <a:prstGeom prst="rect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kern="1200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Глава муниципального образования (МО) избирается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300" b="0" i="0" u="none" strike="noStrike" kern="1200" cap="none" normalizeH="0" baseline="0" dirty="0" smtClean="0">
            <a:ln/>
            <a:solidFill>
              <a:schemeClr val="tx1">
                <a:lumMod val="95000"/>
                <a:lumOff val="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17717" y="0"/>
        <a:ext cx="2165370" cy="1143795"/>
      </dsp:txXfrm>
    </dsp:sp>
    <dsp:sp modelId="{43CC7969-5456-416C-A119-7C7C5A9FDB9D}">
      <dsp:nvSpPr>
        <dsp:cNvPr id="0" name=""/>
        <dsp:cNvSpPr/>
      </dsp:nvSpPr>
      <dsp:spPr>
        <a:xfrm>
          <a:off x="991898" y="1565073"/>
          <a:ext cx="1649808" cy="1587803"/>
        </a:xfrm>
        <a:prstGeom prst="rect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kern="1200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 основе всеобщего равного и прямого избирательного права при тайном голосовании на муниципальных выборах </a:t>
          </a:r>
        </a:p>
      </dsp:txBody>
      <dsp:txXfrm>
        <a:off x="991898" y="1565073"/>
        <a:ext cx="1649808" cy="1587803"/>
      </dsp:txXfrm>
    </dsp:sp>
    <dsp:sp modelId="{77EEA0C4-2AA5-4070-B50F-101818B31157}">
      <dsp:nvSpPr>
        <dsp:cNvPr id="0" name=""/>
        <dsp:cNvSpPr/>
      </dsp:nvSpPr>
      <dsp:spPr>
        <a:xfrm>
          <a:off x="3359" y="3421465"/>
          <a:ext cx="2025000" cy="1738756"/>
        </a:xfrm>
        <a:prstGeom prst="rect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kern="1200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Входит в состав представительного органа МО и является его председателем</a:t>
          </a:r>
          <a:endParaRPr kumimoji="0" lang="en-US" altLang="ru-RU" sz="1300" b="0" i="0" u="none" strike="noStrike" kern="1200" cap="none" normalizeH="0" baseline="0" dirty="0" smtClean="0">
            <a:ln/>
            <a:solidFill>
              <a:schemeClr val="tx1">
                <a:lumMod val="95000"/>
                <a:lumOff val="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ru-RU" sz="1300" b="0" i="0" u="none" strike="noStrike" kern="1200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kumimoji="0" lang="ru-RU" altLang="ru-RU" sz="1300" b="0" i="0" u="none" strike="noStrike" kern="1200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«глава-председатель Думы»).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kern="1200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Местную администрацию возглавляет «сити-менеджер»</a:t>
          </a:r>
        </a:p>
      </dsp:txBody>
      <dsp:txXfrm>
        <a:off x="3359" y="3421465"/>
        <a:ext cx="2025000" cy="1738756"/>
      </dsp:txXfrm>
    </dsp:sp>
    <dsp:sp modelId="{4B6E7C4B-9D12-4B2D-8D9D-A2C0420D25E7}">
      <dsp:nvSpPr>
        <dsp:cNvPr id="0" name=""/>
        <dsp:cNvSpPr/>
      </dsp:nvSpPr>
      <dsp:spPr>
        <a:xfrm>
          <a:off x="2296948" y="3421465"/>
          <a:ext cx="1333296" cy="646542"/>
        </a:xfrm>
        <a:prstGeom prst="rect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kern="1200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Возглавляет местную администрацию</a:t>
          </a:r>
        </a:p>
      </dsp:txBody>
      <dsp:txXfrm>
        <a:off x="2296948" y="3421465"/>
        <a:ext cx="1333296" cy="646542"/>
      </dsp:txXfrm>
    </dsp:sp>
    <dsp:sp modelId="{555C4617-14DC-4FB1-A774-4890DC6BA63B}">
      <dsp:nvSpPr>
        <dsp:cNvPr id="0" name=""/>
        <dsp:cNvSpPr/>
      </dsp:nvSpPr>
      <dsp:spPr>
        <a:xfrm>
          <a:off x="4519483" y="1565073"/>
          <a:ext cx="1784473" cy="639495"/>
        </a:xfrm>
        <a:prstGeom prst="rect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kern="1200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Представительным органом МО из своего состава</a:t>
          </a:r>
        </a:p>
      </dsp:txBody>
      <dsp:txXfrm>
        <a:off x="4519483" y="1565073"/>
        <a:ext cx="1784473" cy="639495"/>
      </dsp:txXfrm>
    </dsp:sp>
    <dsp:sp modelId="{CA4B3A2D-EC8D-4512-B5D3-D48517EA0EFB}">
      <dsp:nvSpPr>
        <dsp:cNvPr id="0" name=""/>
        <dsp:cNvSpPr/>
      </dsp:nvSpPr>
      <dsp:spPr>
        <a:xfrm>
          <a:off x="3898833" y="2473157"/>
          <a:ext cx="1478193" cy="2127448"/>
        </a:xfrm>
        <a:prstGeom prst="rect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kern="1200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Входит в состав представительного органа МО и является его председателем</a:t>
          </a:r>
          <a:endParaRPr kumimoji="0" lang="en-US" altLang="ru-RU" sz="1300" b="0" i="0" u="none" strike="noStrike" kern="1200" cap="none" normalizeH="0" baseline="0" dirty="0" smtClean="0">
            <a:ln/>
            <a:solidFill>
              <a:schemeClr val="tx1">
                <a:lumMod val="95000"/>
                <a:lumOff val="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ru-RU" sz="1300" b="0" i="0" u="none" strike="noStrike" kern="1200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kumimoji="0" lang="ru-RU" altLang="ru-RU" sz="1300" b="0" i="0" u="none" strike="noStrike" kern="1200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«председатель Думы»). Местную администрацию возглавляет «сити-менеджер»</a:t>
          </a:r>
        </a:p>
      </dsp:txBody>
      <dsp:txXfrm>
        <a:off x="3898833" y="2473157"/>
        <a:ext cx="1478193" cy="2127448"/>
      </dsp:txXfrm>
    </dsp:sp>
    <dsp:sp modelId="{6591798D-8FD3-47EC-AABC-CB1946248950}">
      <dsp:nvSpPr>
        <dsp:cNvPr id="0" name=""/>
        <dsp:cNvSpPr/>
      </dsp:nvSpPr>
      <dsp:spPr>
        <a:xfrm>
          <a:off x="5645615" y="2473157"/>
          <a:ext cx="1278991" cy="1311279"/>
        </a:xfrm>
        <a:prstGeom prst="rect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kern="1200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Возглавляет местную администрацию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1" i="0" u="sng" strike="noStrike" kern="1200" cap="none" normalizeH="0" baseline="0" dirty="0" smtClean="0">
              <a:ln/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(новый способ)</a:t>
          </a:r>
        </a:p>
      </dsp:txBody>
      <dsp:txXfrm>
        <a:off x="5645615" y="2473157"/>
        <a:ext cx="1278991" cy="1311279"/>
      </dsp:txXfrm>
    </dsp:sp>
    <dsp:sp modelId="{E9461CC1-919C-4C6E-AB07-D39B41B7498E}">
      <dsp:nvSpPr>
        <dsp:cNvPr id="0" name=""/>
        <dsp:cNvSpPr/>
      </dsp:nvSpPr>
      <dsp:spPr>
        <a:xfrm>
          <a:off x="7193195" y="1565073"/>
          <a:ext cx="1516538" cy="2128349"/>
        </a:xfrm>
        <a:prstGeom prst="rect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0" i="0" u="none" strike="noStrike" kern="1200" cap="none" normalizeH="0" baseline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Представительным органом МО из числа кандидатов, представленных конкурсной комиссией по результатам конкурса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1" i="0" u="sng" strike="noStrike" kern="1200" cap="none" normalizeH="0" baseline="0" dirty="0" smtClean="0">
              <a:ln/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(новый способ)</a:t>
          </a:r>
        </a:p>
      </dsp:txBody>
      <dsp:txXfrm>
        <a:off x="7193195" y="1565073"/>
        <a:ext cx="1516538" cy="2128349"/>
      </dsp:txXfrm>
    </dsp:sp>
    <dsp:sp modelId="{FA4AB726-E2DC-4383-8BF7-38C697C674AC}">
      <dsp:nvSpPr>
        <dsp:cNvPr id="0" name=""/>
        <dsp:cNvSpPr/>
      </dsp:nvSpPr>
      <dsp:spPr>
        <a:xfrm>
          <a:off x="7272812" y="3962011"/>
          <a:ext cx="1357303" cy="1213890"/>
        </a:xfrm>
        <a:prstGeom prst="rect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300" b="1" i="0" u="sng" strike="noStrike" kern="1200" cap="none" normalizeH="0" baseline="0" dirty="0" smtClean="0">
              <a:ln/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Возглавляет местную администрацию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300" b="1" i="0" u="sng" strike="noStrike" kern="1200" cap="none" normalizeH="0" baseline="0" dirty="0" smtClean="0">
            <a:ln/>
            <a:solidFill>
              <a:schemeClr val="tx1">
                <a:lumMod val="95000"/>
                <a:lumOff val="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72812" y="3962011"/>
        <a:ext cx="1357303" cy="12138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40CAB-45D0-4D33-90A2-66D423407AF1}">
      <dsp:nvSpPr>
        <dsp:cNvPr id="0" name=""/>
        <dsp:cNvSpPr/>
      </dsp:nvSpPr>
      <dsp:spPr>
        <a:xfrm>
          <a:off x="0" y="0"/>
          <a:ext cx="8424166" cy="159857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0" i="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Общее: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- в обоих случаях порядок формирования и число членов конкурсной комиссии определяется представительным органом МО,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- едины правила формирования конкурсной комиссии, которые установлены Федеральным законом № 131-ФЗ,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- соблюдение ограничений и запретов и исполнение обязанностей, установленных Федеральным законом «О противодействии коррупции» и другими федеральными законами,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- общие основания для досрочного прекращения полномочий (смерть, прекращение гражданства Российской Федерации и т.п.)               </a:t>
          </a:r>
          <a:endParaRPr lang="ru-RU" sz="12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8424166" cy="1598577"/>
      </dsp:txXfrm>
    </dsp:sp>
    <dsp:sp modelId="{7191AC69-0DFE-4246-8F97-E0F56EE480D8}">
      <dsp:nvSpPr>
        <dsp:cNvPr id="0" name=""/>
        <dsp:cNvSpPr/>
      </dsp:nvSpPr>
      <dsp:spPr>
        <a:xfrm>
          <a:off x="0" y="1598577"/>
          <a:ext cx="4212083" cy="33570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i="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Глава муниципального образования-глава местной администрации, избираемый представительным органом МО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400" i="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7800" lvl="0" indent="-17780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ru-RU" altLang="ru-RU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. Является выборным должностным лицом местного самоуправления </a:t>
          </a:r>
        </a:p>
        <a:p>
          <a:pPr marL="177800" lvl="0" indent="-17780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ru-RU" altLang="ru-RU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. Контракт не заключается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ru-RU" altLang="ru-RU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Подконтролен и подотчетен населению и представительному органу МО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ru-RU" altLang="ru-RU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Основанием для досрочного прекращения полномочий Главы муниципального образования или городского округа может быть утрата доверия Президента Российской Федерации </a:t>
          </a:r>
          <a:endParaRPr lang="ru-RU" sz="14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98577"/>
        <a:ext cx="4212083" cy="3357012"/>
      </dsp:txXfrm>
    </dsp:sp>
    <dsp:sp modelId="{760BEC82-BB33-4EFC-8098-086F8A5162A9}">
      <dsp:nvSpPr>
        <dsp:cNvPr id="0" name=""/>
        <dsp:cNvSpPr/>
      </dsp:nvSpPr>
      <dsp:spPr>
        <a:xfrm>
          <a:off x="4212083" y="1598577"/>
          <a:ext cx="4212083" cy="33570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i="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Глава местной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i="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администрации-«сити-менеджер</a:t>
          </a:r>
          <a:r>
            <a:rPr lang="ru-RU" altLang="ru-RU" sz="1400" i="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400" i="0" u="sng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ru-RU" altLang="ru-RU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Является муниципальным служащим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ru-RU" altLang="ru-RU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Контракт с Главой местной администрации заключается Главой муниципального образования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ru-RU" altLang="ru-RU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Подконтролен и подотчетен представительному органу МО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ru-RU" altLang="ru-RU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Основанием для досрочного прекращения полномочий может быть расторжение контракта по соглашению сторон или решению представительного органа</a:t>
          </a:r>
          <a:endParaRPr lang="ru-RU" sz="14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2083" y="1598577"/>
        <a:ext cx="4212083" cy="3357012"/>
      </dsp:txXfrm>
    </dsp:sp>
    <dsp:sp modelId="{3FCCC3A4-C33A-4F40-8CC9-C19E655D957D}">
      <dsp:nvSpPr>
        <dsp:cNvPr id="0" name=""/>
        <dsp:cNvSpPr/>
      </dsp:nvSpPr>
      <dsp:spPr>
        <a:xfrm>
          <a:off x="0" y="4955590"/>
          <a:ext cx="8424166" cy="37300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39BD1-5236-46F3-AB59-271D2584E014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CF160-724A-4558-9E0F-6CAF36E60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04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F160-724A-4558-9E0F-6CAF36E60CE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4A2E-C819-40A0-B56E-73D96D204E94}" type="datetime1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979B-AFFE-4B5E-A168-A08CCA616B0F}" type="datetime1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DF13-A78D-435E-A186-5A83C80C2088}" type="datetime1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FC4E6-CD3A-4A0E-9454-B011B927DA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7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92DD-6870-4FE7-92A5-39870A641A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75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5DE3-D6DA-4338-B42E-BCDBB8BADF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56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DB39-F65C-4FE0-B4FD-3BE8A60655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71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0E70-B807-4FC8-890F-55EEF6DFBA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39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F82A3-69C7-4E94-A407-ACA1B8AAB8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6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36BD-AB3D-4F7D-9B3D-B927007B86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84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2B95-A246-47A9-9788-F8A2F7A09B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1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1165-7724-465D-BEED-14EE7E0BA119}" type="datetime1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4656C-E0BE-49A8-9A50-EE404928E3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0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19F7-D523-4350-9A61-587BE8E413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9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950A8-29AB-4FF4-9B32-DEDC037CFA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54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AAEC7-2356-4B59-9EB1-4E2A71675245}" type="datetime1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41B2-08C9-4049-9CD2-4E2D2CB911D1}" type="datetime1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C712A-E3DC-415F-90B8-884DEEF221E5}" type="datetime1">
              <a:rPr lang="ru-RU" smtClean="0"/>
              <a:t>02.04.2015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E4EB4-209F-4651-A1C9-7BC1AC8258EE}" type="datetime1">
              <a:rPr lang="ru-RU" smtClean="0"/>
              <a:t>02.04.2015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12AF-D737-4914-BF39-4E740AE5F087}" type="datetime1">
              <a:rPr lang="ru-RU" smtClean="0"/>
              <a:t>02.04.2015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82B4-C7AA-4FE1-89B5-B8E239959BB1}" type="datetime1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8CCB8-3ED7-452A-835C-72CFD62B0577}" type="datetime1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3EB02-FB57-4DBB-9342-A62106E0E6D8}" type="datetime1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3EB02-FB57-4DBB-9342-A62106E0E6D8}" type="datetime1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68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1.wdp"/><Relationship Id="rId9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diagramDrawing" Target="../diagrams/drawin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microsoft.com/office/2007/relationships/hdphoto" Target="../media/hdphoto1.wdp"/><Relationship Id="rId9" Type="http://schemas.microsoft.com/office/2007/relationships/diagramDrawing" Target="../diagrams/drawin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microsoft.com/office/2007/relationships/hdphoto" Target="../media/hdphoto1.wdp"/><Relationship Id="rId9" Type="http://schemas.microsoft.com/office/2007/relationships/diagramDrawing" Target="../diagrams/drawin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microsoft.com/office/2007/relationships/hdphoto" Target="../media/hdphoto1.wdp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vv.rahmanov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599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1"/>
          <p:cNvSpPr>
            <a:spLocks noGrp="1"/>
          </p:cNvSpPr>
          <p:nvPr>
            <p:ph idx="1"/>
          </p:nvPr>
        </p:nvSpPr>
        <p:spPr>
          <a:xfrm>
            <a:off x="2771800" y="3140968"/>
            <a:ext cx="6192688" cy="309634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1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О ходе реформы местного самоуправления в </a:t>
            </a:r>
          </a:p>
          <a:p>
            <a:pPr marL="0" indent="0" algn="ctr">
              <a:buNone/>
            </a:pPr>
            <a:r>
              <a:rPr lang="ru-RU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  <a:p>
            <a:pPr marL="0" indent="0" algn="ctr">
              <a:buNone/>
            </a:pPr>
            <a:r>
              <a:rPr lang="ru-RU" sz="1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ru-RU" sz="2400" b="1" dirty="0" smtClean="0"/>
          </a:p>
          <a:p>
            <a:pPr marL="0" indent="0" algn="r">
              <a:buNone/>
            </a:pPr>
            <a:endParaRPr lang="ru-RU" sz="2000" b="1" dirty="0" smtClean="0"/>
          </a:p>
          <a:p>
            <a:pPr marL="0" indent="0" algn="r">
              <a:buNone/>
            </a:pPr>
            <a:endParaRPr lang="ru-RU" sz="2000" b="1" dirty="0"/>
          </a:p>
          <a:p>
            <a:pPr marL="0" indent="0" algn="r">
              <a:buNone/>
            </a:pPr>
            <a:endParaRPr lang="ru-RU" sz="2000" b="1" dirty="0" smtClean="0"/>
          </a:p>
          <a:p>
            <a:pPr marL="0" indent="0" algn="r">
              <a:buNone/>
            </a:pPr>
            <a:endParaRPr lang="ru-RU" sz="2000" b="1" dirty="0"/>
          </a:p>
          <a:p>
            <a:pPr marL="0" indent="0" algn="r">
              <a:buNone/>
            </a:pPr>
            <a:r>
              <a:rPr lang="ru-RU" sz="5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Совета </a:t>
            </a:r>
            <a:r>
              <a:rPr lang="ru-RU" sz="5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Президенте Российской Федерации по развитию местного </a:t>
            </a:r>
            <a:r>
              <a:rPr lang="ru-RU" sz="5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самоуправления, Глава города Пскова</a:t>
            </a:r>
          </a:p>
          <a:p>
            <a:pPr marL="0" indent="0" algn="r">
              <a:buNone/>
            </a:pPr>
            <a:r>
              <a:rPr lang="ru-RU" sz="6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Цецерский Иван Николаевич</a:t>
            </a:r>
            <a:endParaRPr lang="ru-RU" sz="64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8" name="Picture 2" descr="D:\pskov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3600400" cy="314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02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09486" y="188640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реализации 136-ФЗ в Псковской области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27.05.2014 г. №136-ФЗ</a:t>
            </a: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47434306"/>
              </p:ext>
            </p:extLst>
          </p:nvPr>
        </p:nvGraphicFramePr>
        <p:xfrm>
          <a:off x="468312" y="1124744"/>
          <a:ext cx="8424167" cy="5360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488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917632" y="6492875"/>
            <a:ext cx="22636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09486" y="188640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</a:t>
            </a:r>
            <a:r>
              <a:rPr lang="ru-RU" altLang="ru-RU" sz="20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релизации</a:t>
            </a: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136-ФЗ в Псковской области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27.05.2014 г. №136-ФЗ</a:t>
            </a: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5748" y="1268760"/>
            <a:ext cx="41262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Законом 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Псковской области от 10.12.2014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1464-ОЗ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закреплении за сельскими поселениями Псковской области вопросов местного значения городских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поселений»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закреплены (дополнены) за сельскими поселениями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Псковской области следующие вопросы местного значения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9097" y="1268413"/>
            <a:ext cx="4053383" cy="267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12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2614" y="4126935"/>
            <a:ext cx="4059865" cy="2497137"/>
          </a:xfrm>
        </p:spPr>
      </p:pic>
      <p:sp>
        <p:nvSpPr>
          <p:cNvPr id="8" name="Скругленный прямоугольник 7"/>
          <p:cNvSpPr/>
          <p:nvPr/>
        </p:nvSpPr>
        <p:spPr>
          <a:xfrm>
            <a:off x="445749" y="2924944"/>
            <a:ext cx="4126252" cy="18002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условий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для массового отдыха жителей поселения и организация обустройства мест массового отдыха населения, включая обеспечение свободного доступа граждан к водным объектам общего пользования и их береговым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полосам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5748" y="4833156"/>
            <a:ext cx="4126253" cy="7560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сбора и вывоза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бытовых отходов и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мусора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8313" y="5739425"/>
            <a:ext cx="4103687" cy="8280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ритуальных услуг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и содержание мест захоронения</a:t>
            </a:r>
          </a:p>
        </p:txBody>
      </p:sp>
    </p:spTree>
    <p:extLst>
      <p:ext uri="{BB962C8B-B14F-4D97-AF65-F5344CB8AC3E}">
        <p14:creationId xmlns:p14="http://schemas.microsoft.com/office/powerpoint/2010/main" val="27024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67544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09486" y="211723"/>
            <a:ext cx="7951608" cy="12464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Укрупнение городских и сельских поселений в Псковской области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27.05.2014 г. №136-ФЗ</a:t>
            </a: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87778825"/>
              </p:ext>
            </p:extLst>
          </p:nvPr>
        </p:nvGraphicFramePr>
        <p:xfrm>
          <a:off x="468313" y="1072887"/>
          <a:ext cx="4031679" cy="5565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3" name="Picture 5" descr="http://pskov.ru/map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10" y="1072887"/>
            <a:ext cx="4324350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68313" y="1705920"/>
            <a:ext cx="459237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Федерального закона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от 03.02.2015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8-ФЗ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«О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внесении изменений в статьи 32 и 33 Федерального закона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«Об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основных гарантиях избирательных прав и права на участие в референдуме граждан Российской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Федерации» </a:t>
            </a:r>
          </a:p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«Об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общих принципах организации местного самоуправления в </a:t>
            </a: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Федерации»»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C:\Users\ao.viktorova\Desktop\186860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18980"/>
            <a:ext cx="3654927" cy="51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09486" y="184150"/>
            <a:ext cx="7951608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Федерального закона от 03.02.2015 г. № 8-ФЗ</a:t>
            </a: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09486" y="188641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законодательства (8-ФЗ)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03.02.2015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№8-ФЗ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458792508"/>
              </p:ext>
            </p:extLst>
          </p:nvPr>
        </p:nvGraphicFramePr>
        <p:xfrm>
          <a:off x="251520" y="1124744"/>
          <a:ext cx="8713093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040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09486" y="188641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законодательства (8-ФЗ)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03.02.2015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№8-ФЗ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Organization Chart 6"/>
          <p:cNvGrpSpPr>
            <a:grpSpLocks/>
          </p:cNvGrpSpPr>
          <p:nvPr/>
        </p:nvGrpSpPr>
        <p:grpSpPr bwMode="auto">
          <a:xfrm>
            <a:off x="238354" y="1660474"/>
            <a:ext cx="8653822" cy="4776787"/>
            <a:chOff x="279" y="1017"/>
            <a:chExt cx="1844" cy="720"/>
          </a:xfrm>
        </p:grpSpPr>
        <p:cxnSp>
          <p:nvCxnSpPr>
            <p:cNvPr id="2052" name="_s2052"/>
            <p:cNvCxnSpPr>
              <a:cxnSpLocks noChangeShapeType="1"/>
              <a:stCxn id="10" idx="0"/>
              <a:endCxn id="6" idx="2"/>
            </p:cNvCxnSpPr>
            <p:nvPr/>
          </p:nvCxnSpPr>
          <p:spPr bwMode="auto">
            <a:xfrm rot="16200000" flipV="1">
              <a:off x="1388" y="1132"/>
              <a:ext cx="144" cy="490"/>
            </a:xfrm>
            <a:prstGeom prst="bentConnector3">
              <a:avLst>
                <a:gd name="adj1" fmla="val 52486"/>
              </a:avLst>
            </a:pr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053" name="_s2053"/>
            <p:cNvCxnSpPr>
              <a:cxnSpLocks noChangeShapeType="1"/>
              <a:stCxn id="9" idx="0"/>
              <a:endCxn id="6" idx="2"/>
            </p:cNvCxnSpPr>
            <p:nvPr/>
          </p:nvCxnSpPr>
          <p:spPr bwMode="auto">
            <a:xfrm rot="16200000">
              <a:off x="891" y="1125"/>
              <a:ext cx="144" cy="504"/>
            </a:xfrm>
            <a:prstGeom prst="bentConnector3">
              <a:avLst>
                <a:gd name="adj1" fmla="val 53001"/>
              </a:avLst>
            </a:pr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6" name="_s2054"/>
            <p:cNvSpPr>
              <a:spLocks noChangeArrowheads="1"/>
            </p:cNvSpPr>
            <p:nvPr/>
          </p:nvSpPr>
          <p:spPr bwMode="auto">
            <a:xfrm>
              <a:off x="783" y="1017"/>
              <a:ext cx="864" cy="288"/>
            </a:xfrm>
            <a:prstGeom prst="roundRect">
              <a:avLst>
                <a:gd name="adj" fmla="val 16667"/>
              </a:avLst>
            </a:prstGeom>
            <a:noFill/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Порядок проведения конкурса и общее число членов конкурсной комиссии устанавливается представительным органом МО.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Формирование конкурсной комиссии проводится по следующим установленным законом </a:t>
              </a:r>
              <a:r>
                <a:rPr kumimoji="0" lang="ru-RU" altLang="ru-RU" sz="1500" b="0" u="sng" strike="noStrike" cap="none" normalizeH="0" baseline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правилам</a:t>
              </a:r>
              <a:r>
                <a:rPr kumimoji="0" lang="ru-RU" altLang="ru-RU" sz="1500" b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9" name="_s2055"/>
            <p:cNvSpPr>
              <a:spLocks noChangeArrowheads="1"/>
            </p:cNvSpPr>
            <p:nvPr/>
          </p:nvSpPr>
          <p:spPr bwMode="auto">
            <a:xfrm>
              <a:off x="279" y="1449"/>
              <a:ext cx="864" cy="288"/>
            </a:xfrm>
            <a:prstGeom prst="roundRect">
              <a:avLst>
                <a:gd name="adj" fmla="val 16667"/>
              </a:avLst>
            </a:prstGeom>
            <a:noFill/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0" u="sng" strike="noStrike" cap="none" normalizeH="0" baseline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МР, ГО,</a:t>
              </a:r>
              <a:r>
                <a:rPr kumimoji="0" lang="en-US" altLang="ru-RU" sz="1500" b="0" u="sng" strike="noStrike" cap="none" normalizeH="0" baseline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altLang="ru-RU" sz="1500" b="0" u="sng" strike="noStrike" cap="none" normalizeH="0" baseline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ГО с внутригородским делением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½ - назначается представительным органом МО,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½ - назначается высшим должностным лицом субъекта РФ</a:t>
              </a:r>
              <a:endParaRPr kumimoji="0" lang="ru-RU" altLang="ru-RU" sz="1500" b="0" u="sng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_s2056"/>
            <p:cNvSpPr>
              <a:spLocks noChangeArrowheads="1"/>
            </p:cNvSpPr>
            <p:nvPr/>
          </p:nvSpPr>
          <p:spPr bwMode="auto">
            <a:xfrm>
              <a:off x="1287" y="1449"/>
              <a:ext cx="836" cy="288"/>
            </a:xfrm>
            <a:prstGeom prst="roundRect">
              <a:avLst>
                <a:gd name="adj" fmla="val 16667"/>
              </a:avLst>
            </a:prstGeom>
            <a:noFill/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0" u="sng" strike="noStrike" cap="none" normalizeH="0" baseline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Поселение, внутригородской район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0" u="none" strike="noStrike" cap="none" normalizeH="0" baseline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½ -</a:t>
              </a:r>
              <a:r>
                <a:rPr kumimoji="0" lang="ru-RU" altLang="ru-RU" sz="1500" b="0" u="sng" strike="noStrike" cap="none" normalizeH="0" baseline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altLang="ru-RU" sz="1500" b="0" u="none" strike="noStrike" cap="none" normalizeH="0" baseline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назначается представительным органом поселения/внутригородского района,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0" u="none" strike="noStrike" cap="none" normalizeH="0" baseline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½ - назначается главой МР/ГО с внутригородским делением</a:t>
              </a:r>
              <a:endParaRPr kumimoji="0" lang="ru-RU" altLang="ru-RU" sz="1500" b="0" u="sng" strike="noStrike" cap="none" normalizeH="0" baseline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00766" y="1124744"/>
            <a:ext cx="83917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ПОРЯДОК ФОРМИРОВАНИЯ КОНКУРСНОЙ КОМИССИИ</a:t>
            </a:r>
          </a:p>
        </p:txBody>
      </p:sp>
    </p:spTree>
    <p:extLst>
      <p:ext uri="{BB962C8B-B14F-4D97-AF65-F5344CB8AC3E}">
        <p14:creationId xmlns:p14="http://schemas.microsoft.com/office/powerpoint/2010/main" val="5128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09486" y="188641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законодательства (8-ФЗ)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03.02.2015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№8-ФЗ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92013188"/>
              </p:ext>
            </p:extLst>
          </p:nvPr>
        </p:nvGraphicFramePr>
        <p:xfrm>
          <a:off x="468312" y="1196752"/>
          <a:ext cx="8424167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255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-387424"/>
            <a:ext cx="8172400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ru-RU" altLang="ru-RU" sz="15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sz="15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5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Избрание Главы МО представительным органом из числа кандидатов, представленных конкурсной комиссией</a:t>
            </a:r>
          </a:p>
          <a:p>
            <a:pPr algn="ctr"/>
            <a:endParaRPr lang="ru-RU" altLang="ru-RU" sz="14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03.02.2015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№8-ФЗ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1560" y="1124744"/>
            <a:ext cx="3960440" cy="56166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ПЛЮСЫ: </a:t>
            </a:r>
          </a:p>
          <a:p>
            <a:pPr lvl="0" algn="just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требует привлечения дополнительных средств на выборы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indent="-273050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Возможность избрания на конкурсе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лица, имеющего опыт хозяйственника</a:t>
            </a:r>
          </a:p>
          <a:p>
            <a:pPr marL="273050" indent="-273050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indent="-273050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Участие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конкурсной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комиссии представителей региональной власти позволяет представить на выдвижение Главой МО кандидатуру, отвечающую требованием как представителей местного уровня власти, так и органов государственной власти (совместная ответственность с Губернатором области)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indent="-273050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32040" y="1112481"/>
            <a:ext cx="3960440" cy="56166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МИНУСЫ:</a:t>
            </a:r>
            <a:r>
              <a:rPr lang="ru-R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endPara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Исключается роль населения в процедуре избрания Главы МО</a:t>
            </a:r>
          </a:p>
          <a:p>
            <a:pPr marL="342900" indent="-342900">
              <a:buAutoNum type="arabicPeriod"/>
            </a:pPr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Сложности во взаимодействии Главы МО с депутатами представительного органа, избранными населением (при использовании права Вето).</a:t>
            </a:r>
          </a:p>
          <a:p>
            <a:pPr marL="342900" indent="-342900">
              <a:buAutoNum type="arabicPeriod"/>
            </a:pPr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Сложности в координации Главой МО деятельности органов МСУ (Глава МО – Глава </a:t>
            </a:r>
            <a:r>
              <a:rPr lang="ru-RU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местн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адм.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– представительный орган – КСО), в связи с тем, что основные усилия Главы МО – Главы администрации должны быть направлены на управление городским хозяйством. </a:t>
            </a:r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/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4.   Сложная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процедура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отзыва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177800" indent="-177800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случае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ненадлежащего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7800" indent="-177800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исполнения полномочий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7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03" y="260647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8313" y="1196752"/>
            <a:ext cx="3743647" cy="55446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ПЛЮСЫ: </a:t>
            </a:r>
          </a:p>
          <a:p>
            <a:pPr lvl="0"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Не требует привлечения дополнительных средств на выборы</a:t>
            </a:r>
          </a:p>
          <a:p>
            <a:pPr marL="342900" indent="-342900">
              <a:buAutoNum type="arabicPeriod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Возрастает «народный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контроль за реализацией хозяйственных полномочий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городе.</a:t>
            </a:r>
          </a:p>
          <a:p>
            <a:pPr marL="342900" indent="-342900"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Избранный из состава депутатов Глава МО имеет доверие части населения МО и делегированное доверие населения в лице депутатов.</a:t>
            </a:r>
          </a:p>
          <a:p>
            <a:pPr marL="342900" indent="-342900"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Имеет представление о потребности жителей полученных в ходе проведения избирательной кампании</a:t>
            </a:r>
          </a:p>
          <a:p>
            <a:pPr algn="ct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32040" y="1196752"/>
            <a:ext cx="3960440" cy="55009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МИНУСЫ: </a:t>
            </a:r>
          </a:p>
          <a:p>
            <a:pPr lvl="0" algn="ctr"/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Сложная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система прекращения полномочий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 в случае их ненадлежащего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исполнения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Сложности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исполнении Главой МО функции координации органов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МСУ (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Глава МО – Глава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местн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адм.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предст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КСО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  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связи с тем, что основные усилия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Главы МО –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Главы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мест.админ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должны быть направлены на управление городским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хозяйством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довыборов в представительный орган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-383478"/>
            <a:ext cx="8568952" cy="166199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ru-RU" altLang="ru-RU" sz="15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sz="15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избирается представительным органом </a:t>
            </a:r>
            <a:endParaRPr lang="ru-RU" altLang="ru-RU" sz="16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altLang="ru-RU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своего состава и возглавляет местную </a:t>
            </a:r>
            <a:r>
              <a:rPr lang="ru-RU" altLang="ru-RU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администрацию</a:t>
            </a:r>
          </a:p>
          <a:p>
            <a:pPr algn="ctr"/>
            <a:endParaRPr lang="ru-RU" altLang="ru-RU" sz="14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03.02.2015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№8-ФЗ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95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8313" y="1340769"/>
            <a:ext cx="3743647" cy="52649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ПЛЮСЫ: </a:t>
            </a:r>
          </a:p>
          <a:p>
            <a:pPr lvl="0" algn="just"/>
            <a:endParaRPr lang="ru-RU" sz="12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Усиление роли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граждан в осуществлении местного самоуправления 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ответственности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Главы МО перед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избирателями.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Взаимный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контроль и четко определенные границы ответственности, что способствует противодействию коррупционным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проявлениям. </a:t>
            </a:r>
          </a:p>
          <a:p>
            <a:pPr marL="177800" indent="-177800"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Сити-менеджер - профессиональный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хозяйственник – управленец, а не политик. </a:t>
            </a:r>
          </a:p>
          <a:p>
            <a:pPr marL="177800" indent="-17780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Возрастает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«народный» контроль за реализацией хозяйственных полномочий в городе.</a:t>
            </a:r>
          </a:p>
          <a:p>
            <a:pPr marL="177800" indent="-17780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Кандидат на должность «сити-менеджера»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проходит двойной отбор.</a:t>
            </a:r>
          </a:p>
          <a:p>
            <a:pPr marL="177800" indent="-17780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«Сити-менеджер»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находится под тройным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контролем Главы МО, представительного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органа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МО, региональной власти.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7. 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онкурсный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отбор гарантируют профессионализм главы администрации</a:t>
            </a:r>
          </a:p>
          <a:p>
            <a:pPr marL="177800" indent="-17780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8. Процедура смены сити-менеджера 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прозрачная,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без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нагрузки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городской бюджет в виде внезапных перевыборов.</a:t>
            </a:r>
          </a:p>
          <a:p>
            <a:pPr algn="ctr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99992" y="1340769"/>
            <a:ext cx="4392487" cy="52649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МИНУСЫ: </a:t>
            </a:r>
          </a:p>
          <a:p>
            <a:pPr lvl="0" algn="ctr"/>
            <a:endPara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четко определенного на федеральном уровне правового статуса Главы муниципального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образования.</a:t>
            </a:r>
          </a:p>
          <a:p>
            <a:pPr marL="342900" indent="-342900" algn="just">
              <a:buAutoNum type="arabicPeriod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федеральном уровне четкой регламентации порядка взаимодействия всех органов местного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самоуправления.</a:t>
            </a:r>
          </a:p>
          <a:p>
            <a:pPr marL="342900" indent="-342900" algn="just">
              <a:buAutoNum type="arabicPeriod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контрольных полномочий Главы муниципального образования с целью наделения его ответственностью перед населением за эффективность деятельности всего муниципального образования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целом.</a:t>
            </a:r>
          </a:p>
          <a:p>
            <a:pPr marL="342900" indent="-342900" algn="just">
              <a:buAutoNum type="arabicPeriod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Требует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привлечения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денежных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средств из местного бюджета на проведение  выборов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42475"/>
            <a:ext cx="8161502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13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избирается на муниципальных выборах, входит в состав представительного органа и является его председателем. Местную администрацию </a:t>
            </a:r>
            <a:r>
              <a:rPr lang="ru-RU" altLang="ru-RU" sz="13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возглавляет</a:t>
            </a:r>
          </a:p>
          <a:p>
            <a:pPr algn="ctr"/>
            <a:r>
              <a:rPr lang="ru-RU" altLang="ru-RU" sz="13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3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сити-менеджер» </a:t>
            </a:r>
            <a:endParaRPr lang="ru-RU" altLang="ru-RU" sz="13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03.02.2015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№8-ФЗ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2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917632" y="6492875"/>
            <a:ext cx="22636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  <p:pic>
        <p:nvPicPr>
          <p:cNvPr id="7173" name="Picture 5" descr="C:\Users\ao.viktorova\Desktop\10056105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9813"/>
            <a:ext cx="3600400" cy="546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8692" y="1224688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 27.05.2014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136-ФЗ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«О внесении изменений в статью 26.3 Федерального закона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 общих принципах организации законодательных (представительных) и исполнительных органов государственной власти субъектов Российской Федерации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Федеральный закон «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 общих принципах организации местного самоуправления в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09486" y="184150"/>
            <a:ext cx="7951608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Федерального закона от 27.05.2014 г. №136-ФЗ</a:t>
            </a: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2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8313" y="1283328"/>
            <a:ext cx="3743647" cy="53369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5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5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ПЛЮСЫ: </a:t>
            </a:r>
          </a:p>
          <a:p>
            <a:pPr lvl="0" algn="ctr"/>
            <a:endParaRPr lang="ru-RU" sz="15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Прямые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выборы Главы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МО 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позволяют усилить роль граждан в осуществлении местного самоуправления и усилить ответственность Главы МО перед избравшим его населением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5600" indent="-355600"/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buAutoNum type="arabicPeriod" startAt="2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Возрастает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«народный» контроль за реализацией хозяйственных полномочий в городе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3.    Большая легитимность,  </a:t>
            </a:r>
          </a:p>
          <a:p>
            <a:pPr algn="just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основанная на народном </a:t>
            </a:r>
          </a:p>
          <a:p>
            <a:pPr algn="just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доверии</a:t>
            </a:r>
          </a:p>
          <a:p>
            <a:pPr algn="ctr"/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60032" y="1278515"/>
            <a:ext cx="4032448" cy="54628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5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МИНУСЫ: </a:t>
            </a:r>
          </a:p>
          <a:p>
            <a:pPr lvl="0" algn="ctr"/>
            <a:endPara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AutoNum type="arabicPeriod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Есть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риск избрать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населением  Главой МО человека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, не имеющего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способности управлять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городским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хозяйством. </a:t>
            </a:r>
          </a:p>
          <a:p>
            <a:pPr marL="342900" indent="-342900">
              <a:buAutoNum type="arabicPeriod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2. Требует привлечения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денежных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средств из местного бюджета на проведение  выборов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7800" indent="-177800"/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3. Сложная система прекращения полномочий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Главы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МО в случае их ненадлежащего исполнения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7800" indent="-177800"/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4. Сложности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во взаимодействии с представительным органом (право Вето) и  с контрольным органом (который его же и проверяет). </a:t>
            </a:r>
          </a:p>
          <a:p>
            <a:pPr marL="177800" indent="-177800"/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/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5. Сложности в координации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Главой МО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деятельности органов МСУ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(Глава МО – Глава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 .админ.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представит.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орган – КСО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), в связи с тем, что основные усилия Главы МО – Главы администрации должны быть направлены на управление городским хозяйством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84888" y="-383478"/>
            <a:ext cx="8059112" cy="166199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ru-RU" altLang="ru-RU" sz="15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sz="15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избирается на муниципальных выборах </a:t>
            </a:r>
            <a:endParaRPr lang="ru-RU" altLang="ru-RU" sz="16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возглавляет местную </a:t>
            </a:r>
            <a:r>
              <a:rPr lang="ru-RU" altLang="ru-RU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администрацию</a:t>
            </a:r>
          </a:p>
          <a:p>
            <a:pPr algn="ctr"/>
            <a:endParaRPr lang="ru-RU" altLang="ru-RU" sz="14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03.02.2015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№8-ФЗ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0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67544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09486" y="188641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управления муниципальным образованием «Город Псков»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03.02.2015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№8-ФЗ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8313" y="1124744"/>
            <a:ext cx="84241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С </a:t>
            </a:r>
            <a:r>
              <a:rPr lang="ru-RU" b="1" dirty="0"/>
              <a:t>2006 года реализуется модель местного самоуправления</a:t>
            </a:r>
            <a:r>
              <a:rPr lang="ru-RU" dirty="0"/>
              <a:t>, по которой Глава города Пскова избирается из состава депутатов, а Глава Администрации города Пскова принимается на работу по конкурсу с заключением контракта.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8313" y="2048075"/>
            <a:ext cx="4103688" cy="46932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ПЛЮСЫ: </a:t>
            </a:r>
          </a:p>
          <a:p>
            <a:pPr lvl="0" algn="ctr"/>
            <a:endParaRPr lang="ru-RU" sz="13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0" indent="-177800">
              <a:buAutoNum type="arabicPeriod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Взаимный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контроль и четко определенные границы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ответственности (система сдержек и противовесов); </a:t>
            </a:r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0" indent="-177800">
              <a:buAutoNum type="arabicPeriod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Разделение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вопросов на политические и хозяйственные (сити-менеджер отвечает за бесперебойное функционирование городского хозяйства, а Глава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МО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является ключевой политической фигурой, обеспечивая баланс интересов всех политических сил во имя стратегических интересов города и его жителей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177800" lvl="0" indent="-177800">
              <a:buAutoNum type="arabicPeriod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назначения профессионала-хозяйственника;.</a:t>
            </a:r>
          </a:p>
          <a:p>
            <a:pPr marL="177800" lvl="0" indent="-177800">
              <a:buAutoNum type="arabicPeriod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Возрастает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«народный»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контроль;</a:t>
            </a:r>
          </a:p>
          <a:p>
            <a:pPr marL="177800" lvl="0" indent="-177800">
              <a:buAutoNum type="arabicPeriod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Двойной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контроль со стороны представительного органа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населения; </a:t>
            </a:r>
          </a:p>
          <a:p>
            <a:pPr marL="177800" lvl="0" indent="-177800">
              <a:buAutoNum type="arabicPeriod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Процедура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освобождения от должности сити-менеджера без дополнительной нагрузки на городской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бюджет.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3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88793" y="2048074"/>
            <a:ext cx="4103687" cy="46932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МИНУСЫ</a:t>
            </a:r>
            <a:r>
              <a:rPr lang="ru-R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ru-RU" sz="1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Недостаточно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четко  законодательно  определен  правовой  статус Главы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как отдельного самостоятельного органа местного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самоуправления;</a:t>
            </a:r>
          </a:p>
          <a:p>
            <a:pPr marL="228600" indent="-228600">
              <a:buAutoNum type="arabicPeriod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определен порядок взаимодействия всех органов местного самоуправления при такой модели;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Отсутствуют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критерии и пределы ответственности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Главы МО,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избранного из состава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депутатов;</a:t>
            </a:r>
          </a:p>
          <a:p>
            <a:pPr marL="228600" indent="-228600">
              <a:buAutoNum type="arabicPeriod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контрольных полномочий Главы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одновременным наделением его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ответственностью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перед населением за эффективность деятельности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МО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целом.</a:t>
            </a:r>
          </a:p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67544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09486" y="188642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взаимодействия ОМСУ в МО «Город Псков»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03.02.2015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№8-ФЗ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46440" y="1124744"/>
            <a:ext cx="8434478" cy="648072"/>
          </a:xfrm>
          <a:prstGeom prst="roundRect">
            <a:avLst>
              <a:gd name="adj" fmla="val 2373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Ежемесячные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координационные совещания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 всеми должностными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лицами территориальных органов,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органов местного самоуправления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2612" y="1916832"/>
            <a:ext cx="838675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Рабочие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совещания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всех депутатов городской Думы с участием авторов проектов правовых актов с целью уточнения спорных вопросов или изыскания новых подходов в нормативном регулировании вопросов  местного значения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6440" y="2780928"/>
            <a:ext cx="8432928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раза в неделю Глава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 рабочие встречи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Главой Администрации, на которых предварительно рассматриваются основные вопросы жизнедеятельности города и их возможные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6440" y="3717032"/>
            <a:ext cx="8424428" cy="576064"/>
          </a:xfrm>
          <a:prstGeom prst="roundRect">
            <a:avLst>
              <a:gd name="adj" fmla="val 2373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4. Все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сессии проводятся при непосредственном участии Главы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6440" y="4437112"/>
            <a:ext cx="8446510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Еженедельные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планирования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Председателями Комитетов Псковской городской Думы и Руководителями депутатских Фракций.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2612" y="5229200"/>
            <a:ext cx="8400338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/>
              <a:t>6. </a:t>
            </a:r>
            <a:r>
              <a:rPr lang="ru-RU" b="1" dirty="0" smtClean="0"/>
              <a:t>Еженедельные </a:t>
            </a:r>
            <a:r>
              <a:rPr lang="ru-RU" b="1" dirty="0"/>
              <a:t>координационные совещания </a:t>
            </a:r>
            <a:r>
              <a:rPr lang="ru-RU" dirty="0"/>
              <a:t>с Председателем Контрольно- Счетной Палаты города Пскова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4644" y="6021287"/>
            <a:ext cx="8388306" cy="6480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/>
              <a:t>7. </a:t>
            </a:r>
            <a:r>
              <a:rPr lang="ru-RU" b="1" dirty="0" smtClean="0"/>
              <a:t>Ежемесячное планирование органов местного самоуправления города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137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pic>
        <p:nvPicPr>
          <p:cNvPr id="1026" name="Picture 2" descr="C:\Users\ao.viktorova\Desktop\11111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37" t="-83" r="14061" b="27046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24053" y="5657671"/>
            <a:ext cx="8419947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Спасибо за </a:t>
            </a:r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внимание!</a:t>
            </a:r>
            <a:endParaRPr lang="ru-RU" sz="48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4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09486" y="188640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законодательства (136-ФЗ)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27.05.2014 г. №136-ФЗ</a:t>
            </a: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917632" y="6492875"/>
            <a:ext cx="22636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14845093"/>
              </p:ext>
            </p:extLst>
          </p:nvPr>
        </p:nvGraphicFramePr>
        <p:xfrm>
          <a:off x="539552" y="1196752"/>
          <a:ext cx="835292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5801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09486" y="188640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реализации 136-ФЗ в Российской Федерации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27.05.2014 г. №136-ФЗ</a:t>
            </a: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917632" y="6492875"/>
            <a:ext cx="22636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8312" y="1065803"/>
            <a:ext cx="8424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субъектах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Российской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Федерации  приняты законы,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определяющие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порядок формирования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представительных органов муниципальных образований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порядок замещения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должности главы муниципального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образования. Из них: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35562"/>
              </p:ext>
            </p:extLst>
          </p:nvPr>
        </p:nvGraphicFramePr>
        <p:xfrm>
          <a:off x="468312" y="1896800"/>
          <a:ext cx="8373108" cy="4412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690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09486" y="188640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реализации 136-ФЗ в Российской Федерации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27.05.2014 г. №136-ФЗ</a:t>
            </a: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917632" y="6492875"/>
            <a:ext cx="22636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373094"/>
              </p:ext>
            </p:extLst>
          </p:nvPr>
        </p:nvGraphicFramePr>
        <p:xfrm>
          <a:off x="468313" y="980728"/>
          <a:ext cx="8424167" cy="5400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4921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917632" y="6492875"/>
            <a:ext cx="22636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09486" y="188641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вопросы местного значения сельских поселений 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27.05.2014 г. №136-ФЗ</a:t>
            </a: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991369"/>
              </p:ext>
            </p:extLst>
          </p:nvPr>
        </p:nvGraphicFramePr>
        <p:xfrm>
          <a:off x="468313" y="1268760"/>
          <a:ext cx="8424167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118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917632" y="6492875"/>
            <a:ext cx="22636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 dirty="0"/>
          </a:p>
        </p:txBody>
      </p:sp>
      <p:graphicFrame>
        <p:nvGraphicFramePr>
          <p:cNvPr id="13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4235170"/>
              </p:ext>
            </p:extLst>
          </p:nvPr>
        </p:nvGraphicFramePr>
        <p:xfrm>
          <a:off x="468313" y="1268760"/>
          <a:ext cx="8424167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09486" y="188641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вопросы местного значения сельских поселений 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27.05.2014 г. №136-ФЗ</a:t>
            </a: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5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917632" y="6492875"/>
            <a:ext cx="22636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09486" y="188640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реализации 136-ФЗ в Псковской области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27.05.2014 г. №136-ФЗ</a:t>
            </a: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o.viktorova\Desktop\Презентация Главе города Пскова Цецерскому И.Н\zak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599283" cy="273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043040" y="4400427"/>
            <a:ext cx="4840989" cy="16561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ru-RU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Псковской области от 10.12.2014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1464-ОЗ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«О закреплении за сельскими поселениями Псковской области вопросов местного значения городских поселений»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8313" y="3249303"/>
            <a:ext cx="8415716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Псковской области от 26.12.2014 № 1469-ОЗ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«О перераспределении полномочий между органами местного самоуправления муниципальных образований Псковской области и органами государственной власти Псковской области»</a:t>
            </a: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8313" y="1340768"/>
            <a:ext cx="8415716" cy="180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Псковской области </a:t>
            </a:r>
            <a:r>
              <a:rPr 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27.11.2014 г. № 1452-ОЗ</a:t>
            </a: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«О внесении изменений в отдельные законодательные акты Псковской области в целях реализации положений Федерального закона от 27.05.2014 N 136-ФЗ «О внесении изменений в статью 26.3 Федерального закона «Об общих принципах организации законодательных (представительных) и исполнительных органов государственной власти субъектов Российской Федерации» и Федеральный закон «Об общих принципах организации местного самоуправления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Федерации» </a:t>
            </a:r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573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3368" cy="6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67544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09486" y="188640"/>
            <a:ext cx="7951608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реализации 136-ФЗ в Псковской области</a:t>
            </a:r>
          </a:p>
          <a:p>
            <a:pPr algn="r">
              <a:lnSpc>
                <a:spcPct val="150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от 27.05.2014 г. №136-ФЗ</a:t>
            </a:r>
          </a:p>
          <a:p>
            <a:pPr algn="ctr">
              <a:lnSpc>
                <a:spcPct val="150000"/>
              </a:lnSpc>
            </a:pP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3362" y="1124744"/>
            <a:ext cx="8456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Согласно Закону Псковской области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от 27.11.2014 г. № 1452-ОЗ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образования: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312" y="5733256"/>
            <a:ext cx="8456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Представительные органы муниципальных районов формируются </a:t>
            </a:r>
            <a:r>
              <a:rPr lang="ru-RU" b="1" dirty="0"/>
              <a:t>на муниципальных выборах на основе всеобщего равного и прямого избирательного права при тайном голосовании. 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87624108"/>
              </p:ext>
            </p:extLst>
          </p:nvPr>
        </p:nvGraphicFramePr>
        <p:xfrm>
          <a:off x="468312" y="1700809"/>
          <a:ext cx="835216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1481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3150</TotalTime>
  <Words>2472</Words>
  <Application>Microsoft Office PowerPoint</Application>
  <PresentationFormat>Экран (4:3)</PresentationFormat>
  <Paragraphs>324</Paragraphs>
  <Slides>23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Левашова Анастасия Олеговна</dc:creator>
  <cp:lastModifiedBy>Светлана А. Комарова</cp:lastModifiedBy>
  <cp:revision>230</cp:revision>
  <cp:lastPrinted>2015-04-01T15:47:39Z</cp:lastPrinted>
  <dcterms:created xsi:type="dcterms:W3CDTF">2014-09-01T05:30:07Z</dcterms:created>
  <dcterms:modified xsi:type="dcterms:W3CDTF">2015-04-02T08:36:54Z</dcterms:modified>
</cp:coreProperties>
</file>