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420" r:id="rId2"/>
    <p:sldId id="439" r:id="rId3"/>
    <p:sldId id="423" r:id="rId4"/>
    <p:sldId id="435" r:id="rId5"/>
    <p:sldId id="437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523" autoAdjust="0"/>
  </p:normalViewPr>
  <p:slideViewPr>
    <p:cSldViewPr>
      <p:cViewPr>
        <p:scale>
          <a:sx n="79" d="100"/>
          <a:sy n="79" d="100"/>
        </p:scale>
        <p:origin x="-894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D6CE9C-BAA1-49E4-96A1-03CC52AC813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7B47C2-E1D7-4AB5-A8A1-1E94A3DFA400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dirty="0" smtClean="0">
              <a:solidFill>
                <a:srgbClr val="C00000"/>
              </a:solidFill>
            </a:rPr>
            <a:t>Вариативность модели – в 5-ти субъектах РФ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(Бурятия, РСО,  Амурская и Воронежская области, ХМАО)</a:t>
          </a:r>
          <a:endParaRPr lang="ru-RU" sz="1800" dirty="0">
            <a:solidFill>
              <a:schemeClr val="tx1"/>
            </a:solidFill>
          </a:endParaRPr>
        </a:p>
      </dgm:t>
    </dgm:pt>
    <dgm:pt modelId="{ED07BAA9-F45A-4870-8876-B2B1AB16A71D}" type="parTrans" cxnId="{0665B182-CE68-43D7-8555-C381C2E04B26}">
      <dgm:prSet/>
      <dgm:spPr/>
      <dgm:t>
        <a:bodyPr/>
        <a:lstStyle/>
        <a:p>
          <a:endParaRPr lang="ru-RU"/>
        </a:p>
      </dgm:t>
    </dgm:pt>
    <dgm:pt modelId="{733B4B6B-EF7D-4950-95A0-E46201BE2F0A}" type="sibTrans" cxnId="{0665B182-CE68-43D7-8555-C381C2E04B26}">
      <dgm:prSet/>
      <dgm:spPr/>
      <dgm:t>
        <a:bodyPr/>
        <a:lstStyle/>
        <a:p>
          <a:endParaRPr lang="ru-RU"/>
        </a:p>
      </dgm:t>
    </dgm:pt>
    <dgm:pt modelId="{AC4B566E-3887-410E-9795-BBDA0A738209}">
      <dgm:prSet custT="1"/>
      <dgm:spPr/>
      <dgm:t>
        <a:bodyPr/>
        <a:lstStyle/>
        <a:p>
          <a:r>
            <a:rPr lang="ru-RU" sz="2300" dirty="0" smtClean="0">
              <a:solidFill>
                <a:srgbClr val="C00000"/>
              </a:solidFill>
            </a:rPr>
            <a:t>Модель «сильного мэра» закреплена в 5 регионах </a:t>
          </a:r>
          <a:r>
            <a:rPr lang="ru-RU" sz="1600" dirty="0" smtClean="0"/>
            <a:t>(Адыгея, Хабаровский край, Кемеровская, Омская, ЧАО) + </a:t>
          </a:r>
          <a:r>
            <a:rPr lang="ru-RU" sz="1600" dirty="0" smtClean="0">
              <a:solidFill>
                <a:srgbClr val="FF0000"/>
              </a:solidFill>
            </a:rPr>
            <a:t>в 6-ти преимущественно</a:t>
          </a:r>
          <a:r>
            <a:rPr lang="ru-RU" sz="1600" dirty="0" smtClean="0"/>
            <a:t> (Забайкальский край, Астраханская, Курская, Новосибирская, Томская и Ярославская области)</a:t>
          </a:r>
          <a:endParaRPr lang="ru-RU" sz="1600" dirty="0">
            <a:solidFill>
              <a:schemeClr val="bg1"/>
            </a:solidFill>
          </a:endParaRPr>
        </a:p>
      </dgm:t>
    </dgm:pt>
    <dgm:pt modelId="{0C798231-84D8-4538-9069-6B3BF506A518}" type="parTrans" cxnId="{EECF768E-10DD-4700-A5D5-55244F169F6A}">
      <dgm:prSet/>
      <dgm:spPr/>
      <dgm:t>
        <a:bodyPr/>
        <a:lstStyle/>
        <a:p>
          <a:endParaRPr lang="ru-RU"/>
        </a:p>
      </dgm:t>
    </dgm:pt>
    <dgm:pt modelId="{A5CA6D45-9E80-44DC-A620-8AA359EE727C}" type="sibTrans" cxnId="{EECF768E-10DD-4700-A5D5-55244F169F6A}">
      <dgm:prSet/>
      <dgm:spPr/>
      <dgm:t>
        <a:bodyPr/>
        <a:lstStyle/>
        <a:p>
          <a:endParaRPr lang="ru-RU"/>
        </a:p>
      </dgm:t>
    </dgm:pt>
    <dgm:pt modelId="{7D907F10-90A8-43D5-AC7A-135EC76FBCE6}">
      <dgm:prSet custT="1"/>
      <dgm:spPr/>
      <dgm:t>
        <a:bodyPr/>
        <a:lstStyle/>
        <a:p>
          <a:r>
            <a:rPr lang="ru-RU" sz="2300" dirty="0" smtClean="0">
              <a:solidFill>
                <a:srgbClr val="C00000"/>
              </a:solidFill>
            </a:rPr>
            <a:t>Модель «сити-менеджера» закреплена в 28 регионах </a:t>
          </a:r>
          <a:r>
            <a:rPr lang="ru-RU" sz="2000" dirty="0" smtClean="0">
              <a:solidFill>
                <a:srgbClr val="FF0000"/>
              </a:solidFill>
            </a:rPr>
            <a:t>+ преимущественно  в 7 регионах</a:t>
          </a:r>
          <a:endParaRPr lang="ru-RU" sz="2000" dirty="0"/>
        </a:p>
      </dgm:t>
    </dgm:pt>
    <dgm:pt modelId="{7478141E-ECFB-483D-ACA5-94AF48E11255}" type="parTrans" cxnId="{59D59BF2-BDAD-4F30-A351-CB626B24DE95}">
      <dgm:prSet/>
      <dgm:spPr/>
      <dgm:t>
        <a:bodyPr/>
        <a:lstStyle/>
        <a:p>
          <a:endParaRPr lang="ru-RU"/>
        </a:p>
      </dgm:t>
    </dgm:pt>
    <dgm:pt modelId="{90903B6A-5C3F-46DE-9285-0AD078E307C1}" type="sibTrans" cxnId="{59D59BF2-BDAD-4F30-A351-CB626B24DE95}">
      <dgm:prSet/>
      <dgm:spPr/>
      <dgm:t>
        <a:bodyPr/>
        <a:lstStyle/>
        <a:p>
          <a:endParaRPr lang="ru-RU"/>
        </a:p>
      </dgm:t>
    </dgm:pt>
    <dgm:pt modelId="{D3DD7673-B40E-4893-82AE-318CB3747E5F}">
      <dgm:prSet custT="1"/>
      <dgm:spPr/>
      <dgm:t>
        <a:bodyPr/>
        <a:lstStyle/>
        <a:p>
          <a:r>
            <a:rPr lang="ru-RU" sz="2300" dirty="0" smtClean="0">
              <a:solidFill>
                <a:srgbClr val="C00000"/>
              </a:solidFill>
            </a:rPr>
            <a:t>Индивидуальное определение модели субъектом РФ </a:t>
          </a:r>
          <a:r>
            <a:rPr lang="ru-RU" sz="1700" dirty="0" smtClean="0"/>
            <a:t>Свердловская и Московская области</a:t>
          </a:r>
          <a:endParaRPr lang="ru-RU" sz="1700" dirty="0"/>
        </a:p>
      </dgm:t>
    </dgm:pt>
    <dgm:pt modelId="{337379FA-1C49-484B-BB39-39A5A1A29C0F}" type="parTrans" cxnId="{531840C1-79B6-4D44-A4A4-EBFDC4D26927}">
      <dgm:prSet/>
      <dgm:spPr/>
      <dgm:t>
        <a:bodyPr/>
        <a:lstStyle/>
        <a:p>
          <a:endParaRPr lang="ru-RU"/>
        </a:p>
      </dgm:t>
    </dgm:pt>
    <dgm:pt modelId="{970AE4BC-A5D0-4577-A4B8-BD547D0F6079}" type="sibTrans" cxnId="{531840C1-79B6-4D44-A4A4-EBFDC4D26927}">
      <dgm:prSet/>
      <dgm:spPr/>
      <dgm:t>
        <a:bodyPr/>
        <a:lstStyle/>
        <a:p>
          <a:endParaRPr lang="ru-RU"/>
        </a:p>
      </dgm:t>
    </dgm:pt>
    <dgm:pt modelId="{2B259956-F2E0-4766-A125-E387D605C26F}">
      <dgm:prSet custT="1"/>
      <dgm:spPr/>
      <dgm:t>
        <a:bodyPr/>
        <a:lstStyle/>
        <a:p>
          <a:r>
            <a:rPr lang="ru-RU" sz="2400" dirty="0" smtClean="0">
              <a:solidFill>
                <a:srgbClr val="C00000"/>
              </a:solidFill>
            </a:rPr>
            <a:t>Нормирование региональным законом по типам МО - 29 регионов</a:t>
          </a:r>
          <a:endParaRPr lang="ru-RU" sz="1600" dirty="0"/>
        </a:p>
      </dgm:t>
    </dgm:pt>
    <dgm:pt modelId="{46C8EDA3-24F6-42AC-8389-25C275DDAAA2}" type="parTrans" cxnId="{5ED2DC41-EEE7-4F2D-BD68-BDC55529234E}">
      <dgm:prSet/>
      <dgm:spPr/>
      <dgm:t>
        <a:bodyPr/>
        <a:lstStyle/>
        <a:p>
          <a:endParaRPr lang="ru-RU"/>
        </a:p>
      </dgm:t>
    </dgm:pt>
    <dgm:pt modelId="{39CB382C-98CD-4041-9FBA-5812DE9A77AB}" type="sibTrans" cxnId="{5ED2DC41-EEE7-4F2D-BD68-BDC55529234E}">
      <dgm:prSet/>
      <dgm:spPr/>
      <dgm:t>
        <a:bodyPr/>
        <a:lstStyle/>
        <a:p>
          <a:endParaRPr lang="ru-RU"/>
        </a:p>
      </dgm:t>
    </dgm:pt>
    <dgm:pt modelId="{086E94CE-F9C4-44A1-86D6-4E4B06A86558}" type="pres">
      <dgm:prSet presAssocID="{7ED6CE9C-BAA1-49E4-96A1-03CC52AC813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36C5ED9-D703-4783-9C8B-35573A5B3FF7}" type="pres">
      <dgm:prSet presAssocID="{7ED6CE9C-BAA1-49E4-96A1-03CC52AC8139}" presName="Name1" presStyleCnt="0"/>
      <dgm:spPr/>
    </dgm:pt>
    <dgm:pt modelId="{8520D2D4-708B-40B9-8512-3CABA246D404}" type="pres">
      <dgm:prSet presAssocID="{7ED6CE9C-BAA1-49E4-96A1-03CC52AC8139}" presName="cycle" presStyleCnt="0"/>
      <dgm:spPr/>
    </dgm:pt>
    <dgm:pt modelId="{8CC40F66-137F-465C-895D-8473104F3CCB}" type="pres">
      <dgm:prSet presAssocID="{7ED6CE9C-BAA1-49E4-96A1-03CC52AC8139}" presName="srcNode" presStyleLbl="node1" presStyleIdx="0" presStyleCnt="5"/>
      <dgm:spPr/>
    </dgm:pt>
    <dgm:pt modelId="{D88F1F36-E1B3-4C5C-9F87-AFEB7472F9A5}" type="pres">
      <dgm:prSet presAssocID="{7ED6CE9C-BAA1-49E4-96A1-03CC52AC8139}" presName="conn" presStyleLbl="parChTrans1D2" presStyleIdx="0" presStyleCnt="1"/>
      <dgm:spPr/>
      <dgm:t>
        <a:bodyPr/>
        <a:lstStyle/>
        <a:p>
          <a:endParaRPr lang="ru-RU"/>
        </a:p>
      </dgm:t>
    </dgm:pt>
    <dgm:pt modelId="{E52C9BF3-1E0E-49FC-B9D1-A2F94B64B6CD}" type="pres">
      <dgm:prSet presAssocID="{7ED6CE9C-BAA1-49E4-96A1-03CC52AC8139}" presName="extraNode" presStyleLbl="node1" presStyleIdx="0" presStyleCnt="5"/>
      <dgm:spPr/>
    </dgm:pt>
    <dgm:pt modelId="{98EA1900-0918-4F26-8464-DB99D3E986F9}" type="pres">
      <dgm:prSet presAssocID="{7ED6CE9C-BAA1-49E4-96A1-03CC52AC8139}" presName="dstNode" presStyleLbl="node1" presStyleIdx="0" presStyleCnt="5"/>
      <dgm:spPr/>
    </dgm:pt>
    <dgm:pt modelId="{FE3A07D9-A8F8-4083-A9CC-1A20EDCFC22F}" type="pres">
      <dgm:prSet presAssocID="{EF7B47C2-E1D7-4AB5-A8A1-1E94A3DFA400}" presName="text_1" presStyleLbl="node1" presStyleIdx="0" presStyleCnt="5" custScaleY="104307" custLinFactNeighborX="1023" custLinFactNeighborY="-427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4C2047-6496-41FB-8B14-CBBE214BEE1A}" type="pres">
      <dgm:prSet presAssocID="{EF7B47C2-E1D7-4AB5-A8A1-1E94A3DFA400}" presName="accent_1" presStyleCnt="0"/>
      <dgm:spPr/>
    </dgm:pt>
    <dgm:pt modelId="{D5ED9245-8C64-46CE-807A-7EAD199A5D27}" type="pres">
      <dgm:prSet presAssocID="{EF7B47C2-E1D7-4AB5-A8A1-1E94A3DFA400}" presName="accentRepeatNode" presStyleLbl="solidFgAcc1" presStyleIdx="0" presStyleCnt="5" custLinFactNeighborX="-10575" custLinFactNeighborY="-15657"/>
      <dgm:spPr/>
    </dgm:pt>
    <dgm:pt modelId="{2468569B-723F-4DBD-B809-73EF490201B1}" type="pres">
      <dgm:prSet presAssocID="{AC4B566E-3887-410E-9795-BBDA0A738209}" presName="text_2" presStyleLbl="node1" presStyleIdx="1" presStyleCnt="5" custScaleY="228807" custLinFactNeighborX="-501" custLinFactNeighborY="-15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13C8CD-4295-48CE-8056-220EAD31F795}" type="pres">
      <dgm:prSet presAssocID="{AC4B566E-3887-410E-9795-BBDA0A738209}" presName="accent_2" presStyleCnt="0"/>
      <dgm:spPr/>
    </dgm:pt>
    <dgm:pt modelId="{A24F4F31-ECB8-430D-9D50-1DE85FB0E325}" type="pres">
      <dgm:prSet presAssocID="{AC4B566E-3887-410E-9795-BBDA0A738209}" presName="accentRepeatNode" presStyleLbl="solidFgAcc1" presStyleIdx="1" presStyleCnt="5" custLinFactNeighborX="-6416" custLinFactNeighborY="-2402"/>
      <dgm:spPr/>
    </dgm:pt>
    <dgm:pt modelId="{5B2929E5-B548-4B4D-9BB2-D9C2D0C21757}" type="pres">
      <dgm:prSet presAssocID="{7D907F10-90A8-43D5-AC7A-135EC76FBCE6}" presName="text_3" presStyleLbl="node1" presStyleIdx="2" presStyleCnt="5" custScaleY="191578" custLinFactNeighborX="-224" custLinFactNeighborY="602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78BCB3-1CE4-4E24-BAB7-3C1810C386B8}" type="pres">
      <dgm:prSet presAssocID="{7D907F10-90A8-43D5-AC7A-135EC76FBCE6}" presName="accent_3" presStyleCnt="0"/>
      <dgm:spPr/>
    </dgm:pt>
    <dgm:pt modelId="{19B8485D-FB88-49D4-9FFD-734647CC865A}" type="pres">
      <dgm:prSet presAssocID="{7D907F10-90A8-43D5-AC7A-135EC76FBCE6}" presName="accentRepeatNode" presStyleLbl="solidFgAcc1" presStyleIdx="2" presStyleCnt="5" custLinFactNeighborX="-13763" custLinFactNeighborY="10853"/>
      <dgm:spPr/>
    </dgm:pt>
    <dgm:pt modelId="{401B3699-C5F7-431A-B089-284BC2BA993E}" type="pres">
      <dgm:prSet presAssocID="{2B259956-F2E0-4766-A125-E387D605C26F}" presName="text_4" presStyleLbl="node1" presStyleIdx="3" presStyleCnt="5" custScaleY="130627" custLinFactNeighborX="-501" custLinFactNeighborY="969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D1E59A-A1E1-4D71-9C8B-E4804A3C576E}" type="pres">
      <dgm:prSet presAssocID="{2B259956-F2E0-4766-A125-E387D605C26F}" presName="accent_4" presStyleCnt="0"/>
      <dgm:spPr/>
    </dgm:pt>
    <dgm:pt modelId="{D75B9BE4-84E8-457E-858C-43D8F9705C91}" type="pres">
      <dgm:prSet presAssocID="{2B259956-F2E0-4766-A125-E387D605C26F}" presName="accentRepeatNode" presStyleLbl="solidFgAcc1" presStyleIdx="3" presStyleCnt="5" custLinFactNeighborX="-15361" custLinFactNeighborY="35199"/>
      <dgm:spPr/>
    </dgm:pt>
    <dgm:pt modelId="{9AD00EE1-5E63-4FCA-84AC-E4E358AB74A7}" type="pres">
      <dgm:prSet presAssocID="{D3DD7673-B40E-4893-82AE-318CB3747E5F}" presName="text_5" presStyleLbl="node1" presStyleIdx="4" presStyleCnt="5" custLinFactNeighborX="196" custLinFactNeighborY="469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98300E-096D-4E40-8526-1BF70025C569}" type="pres">
      <dgm:prSet presAssocID="{D3DD7673-B40E-4893-82AE-318CB3747E5F}" presName="accent_5" presStyleCnt="0"/>
      <dgm:spPr/>
    </dgm:pt>
    <dgm:pt modelId="{38783848-3755-4A8E-9898-205B07FD8B56}" type="pres">
      <dgm:prSet presAssocID="{D3DD7673-B40E-4893-82AE-318CB3747E5F}" presName="accentRepeatNode" presStyleLbl="solidFgAcc1" presStyleIdx="4" presStyleCnt="5" custLinFactNeighborX="-7571" custLinFactNeighborY="21631"/>
      <dgm:spPr/>
    </dgm:pt>
  </dgm:ptLst>
  <dgm:cxnLst>
    <dgm:cxn modelId="{EECF768E-10DD-4700-A5D5-55244F169F6A}" srcId="{7ED6CE9C-BAA1-49E4-96A1-03CC52AC8139}" destId="{AC4B566E-3887-410E-9795-BBDA0A738209}" srcOrd="1" destOrd="0" parTransId="{0C798231-84D8-4538-9069-6B3BF506A518}" sibTransId="{A5CA6D45-9E80-44DC-A620-8AA359EE727C}"/>
    <dgm:cxn modelId="{0665B182-CE68-43D7-8555-C381C2E04B26}" srcId="{7ED6CE9C-BAA1-49E4-96A1-03CC52AC8139}" destId="{EF7B47C2-E1D7-4AB5-A8A1-1E94A3DFA400}" srcOrd="0" destOrd="0" parTransId="{ED07BAA9-F45A-4870-8876-B2B1AB16A71D}" sibTransId="{733B4B6B-EF7D-4950-95A0-E46201BE2F0A}"/>
    <dgm:cxn modelId="{5ED2DC41-EEE7-4F2D-BD68-BDC55529234E}" srcId="{7ED6CE9C-BAA1-49E4-96A1-03CC52AC8139}" destId="{2B259956-F2E0-4766-A125-E387D605C26F}" srcOrd="3" destOrd="0" parTransId="{46C8EDA3-24F6-42AC-8389-25C275DDAAA2}" sibTransId="{39CB382C-98CD-4041-9FBA-5812DE9A77AB}"/>
    <dgm:cxn modelId="{531840C1-79B6-4D44-A4A4-EBFDC4D26927}" srcId="{7ED6CE9C-BAA1-49E4-96A1-03CC52AC8139}" destId="{D3DD7673-B40E-4893-82AE-318CB3747E5F}" srcOrd="4" destOrd="0" parTransId="{337379FA-1C49-484B-BB39-39A5A1A29C0F}" sibTransId="{970AE4BC-A5D0-4577-A4B8-BD547D0F6079}"/>
    <dgm:cxn modelId="{A66DDD9F-EE2E-4231-9B16-1684946C9786}" type="presOf" srcId="{2B259956-F2E0-4766-A125-E387D605C26F}" destId="{401B3699-C5F7-431A-B089-284BC2BA993E}" srcOrd="0" destOrd="0" presId="urn:microsoft.com/office/officeart/2008/layout/VerticalCurvedList"/>
    <dgm:cxn modelId="{D71368CD-8B7C-4AB4-BA43-7CC1FB7B3059}" type="presOf" srcId="{D3DD7673-B40E-4893-82AE-318CB3747E5F}" destId="{9AD00EE1-5E63-4FCA-84AC-E4E358AB74A7}" srcOrd="0" destOrd="0" presId="urn:microsoft.com/office/officeart/2008/layout/VerticalCurvedList"/>
    <dgm:cxn modelId="{361E42DB-A2DF-489D-A636-2A577206B0CB}" type="presOf" srcId="{EF7B47C2-E1D7-4AB5-A8A1-1E94A3DFA400}" destId="{FE3A07D9-A8F8-4083-A9CC-1A20EDCFC22F}" srcOrd="0" destOrd="0" presId="urn:microsoft.com/office/officeart/2008/layout/VerticalCurvedList"/>
    <dgm:cxn modelId="{F2B315BB-6725-4180-ADC3-D476948FFA65}" type="presOf" srcId="{733B4B6B-EF7D-4950-95A0-E46201BE2F0A}" destId="{D88F1F36-E1B3-4C5C-9F87-AFEB7472F9A5}" srcOrd="0" destOrd="0" presId="urn:microsoft.com/office/officeart/2008/layout/VerticalCurvedList"/>
    <dgm:cxn modelId="{624D1FAE-0404-4851-9A22-A762D2EADC1A}" type="presOf" srcId="{7ED6CE9C-BAA1-49E4-96A1-03CC52AC8139}" destId="{086E94CE-F9C4-44A1-86D6-4E4B06A86558}" srcOrd="0" destOrd="0" presId="urn:microsoft.com/office/officeart/2008/layout/VerticalCurvedList"/>
    <dgm:cxn modelId="{60EA0164-B071-4406-9B27-14338DBA8A76}" type="presOf" srcId="{7D907F10-90A8-43D5-AC7A-135EC76FBCE6}" destId="{5B2929E5-B548-4B4D-9BB2-D9C2D0C21757}" srcOrd="0" destOrd="0" presId="urn:microsoft.com/office/officeart/2008/layout/VerticalCurvedList"/>
    <dgm:cxn modelId="{02B0FAC9-D2C6-4200-BEA7-61DC78FE629D}" type="presOf" srcId="{AC4B566E-3887-410E-9795-BBDA0A738209}" destId="{2468569B-723F-4DBD-B809-73EF490201B1}" srcOrd="0" destOrd="0" presId="urn:microsoft.com/office/officeart/2008/layout/VerticalCurvedList"/>
    <dgm:cxn modelId="{59D59BF2-BDAD-4F30-A351-CB626B24DE95}" srcId="{7ED6CE9C-BAA1-49E4-96A1-03CC52AC8139}" destId="{7D907F10-90A8-43D5-AC7A-135EC76FBCE6}" srcOrd="2" destOrd="0" parTransId="{7478141E-ECFB-483D-ACA5-94AF48E11255}" sibTransId="{90903B6A-5C3F-46DE-9285-0AD078E307C1}"/>
    <dgm:cxn modelId="{8406B88E-101A-45C1-9EEE-A1622ECA2CE1}" type="presParOf" srcId="{086E94CE-F9C4-44A1-86D6-4E4B06A86558}" destId="{636C5ED9-D703-4783-9C8B-35573A5B3FF7}" srcOrd="0" destOrd="0" presId="urn:microsoft.com/office/officeart/2008/layout/VerticalCurvedList"/>
    <dgm:cxn modelId="{4EA86785-EC02-44FF-88AF-E22C17E4DF7E}" type="presParOf" srcId="{636C5ED9-D703-4783-9C8B-35573A5B3FF7}" destId="{8520D2D4-708B-40B9-8512-3CABA246D404}" srcOrd="0" destOrd="0" presId="urn:microsoft.com/office/officeart/2008/layout/VerticalCurvedList"/>
    <dgm:cxn modelId="{7D4FBA94-35B9-4989-9B38-EA9838C39F29}" type="presParOf" srcId="{8520D2D4-708B-40B9-8512-3CABA246D404}" destId="{8CC40F66-137F-465C-895D-8473104F3CCB}" srcOrd="0" destOrd="0" presId="urn:microsoft.com/office/officeart/2008/layout/VerticalCurvedList"/>
    <dgm:cxn modelId="{674D81A8-25AF-4226-9A57-AF4FCE7E344A}" type="presParOf" srcId="{8520D2D4-708B-40B9-8512-3CABA246D404}" destId="{D88F1F36-E1B3-4C5C-9F87-AFEB7472F9A5}" srcOrd="1" destOrd="0" presId="urn:microsoft.com/office/officeart/2008/layout/VerticalCurvedList"/>
    <dgm:cxn modelId="{26C8E997-1C21-4A8E-83D0-6A5112B8A797}" type="presParOf" srcId="{8520D2D4-708B-40B9-8512-3CABA246D404}" destId="{E52C9BF3-1E0E-49FC-B9D1-A2F94B64B6CD}" srcOrd="2" destOrd="0" presId="urn:microsoft.com/office/officeart/2008/layout/VerticalCurvedList"/>
    <dgm:cxn modelId="{75C0E400-61AD-49CD-881D-59E54071F62F}" type="presParOf" srcId="{8520D2D4-708B-40B9-8512-3CABA246D404}" destId="{98EA1900-0918-4F26-8464-DB99D3E986F9}" srcOrd="3" destOrd="0" presId="urn:microsoft.com/office/officeart/2008/layout/VerticalCurvedList"/>
    <dgm:cxn modelId="{48D6F2F1-56F5-4403-A83D-E27981FBC028}" type="presParOf" srcId="{636C5ED9-D703-4783-9C8B-35573A5B3FF7}" destId="{FE3A07D9-A8F8-4083-A9CC-1A20EDCFC22F}" srcOrd="1" destOrd="0" presId="urn:microsoft.com/office/officeart/2008/layout/VerticalCurvedList"/>
    <dgm:cxn modelId="{DAB76A6C-2228-4DB3-B651-05BB5118434B}" type="presParOf" srcId="{636C5ED9-D703-4783-9C8B-35573A5B3FF7}" destId="{2F4C2047-6496-41FB-8B14-CBBE214BEE1A}" srcOrd="2" destOrd="0" presId="urn:microsoft.com/office/officeart/2008/layout/VerticalCurvedList"/>
    <dgm:cxn modelId="{9EE9D6EB-5C7D-4FC7-81E2-F7A0BA375A24}" type="presParOf" srcId="{2F4C2047-6496-41FB-8B14-CBBE214BEE1A}" destId="{D5ED9245-8C64-46CE-807A-7EAD199A5D27}" srcOrd="0" destOrd="0" presId="urn:microsoft.com/office/officeart/2008/layout/VerticalCurvedList"/>
    <dgm:cxn modelId="{8AC16226-643B-415D-B3F5-3560C0067FBA}" type="presParOf" srcId="{636C5ED9-D703-4783-9C8B-35573A5B3FF7}" destId="{2468569B-723F-4DBD-B809-73EF490201B1}" srcOrd="3" destOrd="0" presId="urn:microsoft.com/office/officeart/2008/layout/VerticalCurvedList"/>
    <dgm:cxn modelId="{07DBD7C5-0598-49D5-9055-FD16AE51C7AE}" type="presParOf" srcId="{636C5ED9-D703-4783-9C8B-35573A5B3FF7}" destId="{ED13C8CD-4295-48CE-8056-220EAD31F795}" srcOrd="4" destOrd="0" presId="urn:microsoft.com/office/officeart/2008/layout/VerticalCurvedList"/>
    <dgm:cxn modelId="{2275FA4E-95C0-4AEB-8CC5-E35428297392}" type="presParOf" srcId="{ED13C8CD-4295-48CE-8056-220EAD31F795}" destId="{A24F4F31-ECB8-430D-9D50-1DE85FB0E325}" srcOrd="0" destOrd="0" presId="urn:microsoft.com/office/officeart/2008/layout/VerticalCurvedList"/>
    <dgm:cxn modelId="{26C6DE17-90CD-4960-BAED-2AB3E042244B}" type="presParOf" srcId="{636C5ED9-D703-4783-9C8B-35573A5B3FF7}" destId="{5B2929E5-B548-4B4D-9BB2-D9C2D0C21757}" srcOrd="5" destOrd="0" presId="urn:microsoft.com/office/officeart/2008/layout/VerticalCurvedList"/>
    <dgm:cxn modelId="{93BAA723-5102-49CE-9D48-1F2641BEDC5C}" type="presParOf" srcId="{636C5ED9-D703-4783-9C8B-35573A5B3FF7}" destId="{6278BCB3-1CE4-4E24-BAB7-3C1810C386B8}" srcOrd="6" destOrd="0" presId="urn:microsoft.com/office/officeart/2008/layout/VerticalCurvedList"/>
    <dgm:cxn modelId="{93BDA2EE-D806-4DA1-B4E7-24B0690AD6A1}" type="presParOf" srcId="{6278BCB3-1CE4-4E24-BAB7-3C1810C386B8}" destId="{19B8485D-FB88-49D4-9FFD-734647CC865A}" srcOrd="0" destOrd="0" presId="urn:microsoft.com/office/officeart/2008/layout/VerticalCurvedList"/>
    <dgm:cxn modelId="{E78B0E23-0C03-427D-8D6A-FC0747DB6B78}" type="presParOf" srcId="{636C5ED9-D703-4783-9C8B-35573A5B3FF7}" destId="{401B3699-C5F7-431A-B089-284BC2BA993E}" srcOrd="7" destOrd="0" presId="urn:microsoft.com/office/officeart/2008/layout/VerticalCurvedList"/>
    <dgm:cxn modelId="{2B6C0989-5627-42AA-817B-4D07C30978DE}" type="presParOf" srcId="{636C5ED9-D703-4783-9C8B-35573A5B3FF7}" destId="{A4D1E59A-A1E1-4D71-9C8B-E4804A3C576E}" srcOrd="8" destOrd="0" presId="urn:microsoft.com/office/officeart/2008/layout/VerticalCurvedList"/>
    <dgm:cxn modelId="{79F83B51-2CE6-4DEB-ABA3-DA9B72D6C2B5}" type="presParOf" srcId="{A4D1E59A-A1E1-4D71-9C8B-E4804A3C576E}" destId="{D75B9BE4-84E8-457E-858C-43D8F9705C91}" srcOrd="0" destOrd="0" presId="urn:microsoft.com/office/officeart/2008/layout/VerticalCurvedList"/>
    <dgm:cxn modelId="{E97B914C-863C-468F-B568-6A2CD44E5E49}" type="presParOf" srcId="{636C5ED9-D703-4783-9C8B-35573A5B3FF7}" destId="{9AD00EE1-5E63-4FCA-84AC-E4E358AB74A7}" srcOrd="9" destOrd="0" presId="urn:microsoft.com/office/officeart/2008/layout/VerticalCurvedList"/>
    <dgm:cxn modelId="{CB7CDA57-91E3-4849-B5F5-4A60CB089C51}" type="presParOf" srcId="{636C5ED9-D703-4783-9C8B-35573A5B3FF7}" destId="{DC98300E-096D-4E40-8526-1BF70025C569}" srcOrd="10" destOrd="0" presId="urn:microsoft.com/office/officeart/2008/layout/VerticalCurvedList"/>
    <dgm:cxn modelId="{7879E652-8553-4444-9AA3-DB78D7073D1E}" type="presParOf" srcId="{DC98300E-096D-4E40-8526-1BF70025C569}" destId="{38783848-3755-4A8E-9898-205B07FD8B5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EBF413-E958-441B-831B-5A1BB156363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C8F017-CE58-42AA-AA71-BD3495CF7DE7}">
      <dgm:prSet phldrT="[Текст]" custT="1"/>
      <dgm:spPr/>
      <dgm:t>
        <a:bodyPr/>
        <a:lstStyle/>
        <a:p>
          <a:endParaRPr lang="ru-RU" sz="2400" dirty="0" smtClean="0"/>
        </a:p>
        <a:p>
          <a:r>
            <a:rPr lang="ru-RU" sz="2400" dirty="0" smtClean="0">
              <a:solidFill>
                <a:srgbClr val="C00000"/>
              </a:solidFill>
            </a:rPr>
            <a:t>Вариативность (отсылка к уставам МО) сохранена в 9 субъектах РФ </a:t>
          </a:r>
          <a:r>
            <a:rPr lang="ru-RU" sz="1800" dirty="0" smtClean="0"/>
            <a:t>(Бурятия, РСО, Алтайский край, Архангельская, Амурская, Воронежская, Тюменская, Ростовская области, ХМАО) + </a:t>
          </a:r>
          <a:r>
            <a:rPr lang="ru-RU" sz="1800" dirty="0" smtClean="0">
              <a:solidFill>
                <a:srgbClr val="FF0000"/>
              </a:solidFill>
            </a:rPr>
            <a:t>не нормируется в 3 субъектах РФ </a:t>
          </a:r>
          <a:r>
            <a:rPr lang="ru-RU" sz="1800" dirty="0" smtClean="0"/>
            <a:t>(Чувашия, Магаданская и Оренбургская области)</a:t>
          </a:r>
          <a:endParaRPr lang="ru-RU" sz="2400" dirty="0" smtClean="0"/>
        </a:p>
        <a:p>
          <a:endParaRPr lang="ru-RU" sz="2400" dirty="0"/>
        </a:p>
      </dgm:t>
    </dgm:pt>
    <dgm:pt modelId="{EC93C0B2-82BF-4652-912B-AAF78D42A605}" type="parTrans" cxnId="{FB2C9C5B-7526-4D68-8E49-F123A2A87E70}">
      <dgm:prSet/>
      <dgm:spPr/>
      <dgm:t>
        <a:bodyPr/>
        <a:lstStyle/>
        <a:p>
          <a:endParaRPr lang="ru-RU"/>
        </a:p>
      </dgm:t>
    </dgm:pt>
    <dgm:pt modelId="{2467D989-2BC7-40C0-B16E-D77B44D0FC27}" type="sibTrans" cxnId="{FB2C9C5B-7526-4D68-8E49-F123A2A87E70}">
      <dgm:prSet/>
      <dgm:spPr/>
      <dgm:t>
        <a:bodyPr/>
        <a:lstStyle/>
        <a:p>
          <a:endParaRPr lang="ru-RU"/>
        </a:p>
      </dgm:t>
    </dgm:pt>
    <dgm:pt modelId="{9B415BBF-5328-4D3E-A26E-7D905DAA728E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C00000"/>
              </a:solidFill>
            </a:rPr>
            <a:t>Прямые выборы депутатов муниципальных районов – в 36 регионах</a:t>
          </a:r>
          <a:endParaRPr lang="ru-RU" sz="1400" dirty="0">
            <a:solidFill>
              <a:srgbClr val="C00000"/>
            </a:solidFill>
          </a:endParaRPr>
        </a:p>
      </dgm:t>
    </dgm:pt>
    <dgm:pt modelId="{3CE40CAD-66AE-4F90-A161-31FF502885BB}" type="sibTrans" cxnId="{2C5825E4-516F-4C1A-A4DB-AB81D2A3CA99}">
      <dgm:prSet/>
      <dgm:spPr/>
      <dgm:t>
        <a:bodyPr/>
        <a:lstStyle/>
        <a:p>
          <a:endParaRPr lang="ru-RU"/>
        </a:p>
      </dgm:t>
    </dgm:pt>
    <dgm:pt modelId="{D76282DE-474B-4B53-88E0-02692C7A9818}" type="parTrans" cxnId="{2C5825E4-516F-4C1A-A4DB-AB81D2A3CA99}">
      <dgm:prSet/>
      <dgm:spPr/>
      <dgm:t>
        <a:bodyPr/>
        <a:lstStyle/>
        <a:p>
          <a:endParaRPr lang="ru-RU"/>
        </a:p>
      </dgm:t>
    </dgm:pt>
    <dgm:pt modelId="{C456DED3-3786-458F-95E0-44958F807617}">
      <dgm:prSet custT="1"/>
      <dgm:spPr/>
      <dgm:t>
        <a:bodyPr/>
        <a:lstStyle/>
        <a:p>
          <a:r>
            <a:rPr lang="ru-RU" sz="2400" dirty="0" smtClean="0">
              <a:solidFill>
                <a:srgbClr val="C00000"/>
              </a:solidFill>
            </a:rPr>
            <a:t>Модель делегирования – в 26 регионах</a:t>
          </a:r>
          <a:r>
            <a:rPr lang="ru-RU" sz="1800" dirty="0" smtClean="0">
              <a:solidFill>
                <a:srgbClr val="C00000"/>
              </a:solidFill>
            </a:rPr>
            <a:t>, </a:t>
          </a:r>
          <a:r>
            <a:rPr lang="ru-RU" sz="1800" dirty="0" smtClean="0">
              <a:solidFill>
                <a:schemeClr val="tx1"/>
              </a:solidFill>
            </a:rPr>
            <a:t>в т. ч. равное представительство, в 2-х – по квотам (Самарская, Ярославская области) + </a:t>
          </a:r>
          <a:r>
            <a:rPr lang="ru-RU" sz="1800" dirty="0" smtClean="0">
              <a:solidFill>
                <a:srgbClr val="FF0000"/>
              </a:solidFill>
            </a:rPr>
            <a:t>в 8-ми регионах </a:t>
          </a:r>
          <a:r>
            <a:rPr lang="ru-RU" sz="1800" dirty="0" smtClean="0">
              <a:solidFill>
                <a:schemeClr val="tx1"/>
              </a:solidFill>
            </a:rPr>
            <a:t>– делегирование в части МО</a:t>
          </a:r>
          <a:endParaRPr lang="ru-RU" sz="1800" dirty="0">
            <a:solidFill>
              <a:srgbClr val="C00000"/>
            </a:solidFill>
          </a:endParaRPr>
        </a:p>
      </dgm:t>
    </dgm:pt>
    <dgm:pt modelId="{0F1CFBE2-9822-41C8-B74C-AC80D0BFB2A9}" type="parTrans" cxnId="{B2495DC6-AE9F-41E7-9AD4-3F79F004C71A}">
      <dgm:prSet/>
      <dgm:spPr/>
      <dgm:t>
        <a:bodyPr/>
        <a:lstStyle/>
        <a:p>
          <a:endParaRPr lang="ru-RU"/>
        </a:p>
      </dgm:t>
    </dgm:pt>
    <dgm:pt modelId="{E82A144A-2DB7-4846-8C1B-DD26ECC798CE}" type="sibTrans" cxnId="{B2495DC6-AE9F-41E7-9AD4-3F79F004C71A}">
      <dgm:prSet/>
      <dgm:spPr/>
      <dgm:t>
        <a:bodyPr/>
        <a:lstStyle/>
        <a:p>
          <a:endParaRPr lang="ru-RU"/>
        </a:p>
      </dgm:t>
    </dgm:pt>
    <dgm:pt modelId="{2698EBAC-939A-45FF-A5D0-F7E0C247B33A}" type="pres">
      <dgm:prSet presAssocID="{D4EBF413-E958-441B-831B-5A1BB156363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E5C958D-8AAB-4C8D-ABCB-A6996A8E64A6}" type="pres">
      <dgm:prSet presAssocID="{D4EBF413-E958-441B-831B-5A1BB1563637}" presName="Name1" presStyleCnt="0"/>
      <dgm:spPr/>
    </dgm:pt>
    <dgm:pt modelId="{E587DAD8-2764-4750-961D-418C97EE9D6A}" type="pres">
      <dgm:prSet presAssocID="{D4EBF413-E958-441B-831B-5A1BB1563637}" presName="cycle" presStyleCnt="0"/>
      <dgm:spPr/>
    </dgm:pt>
    <dgm:pt modelId="{07C03F52-88EA-42F7-BF69-BD66A875023F}" type="pres">
      <dgm:prSet presAssocID="{D4EBF413-E958-441B-831B-5A1BB1563637}" presName="srcNode" presStyleLbl="node1" presStyleIdx="0" presStyleCnt="3"/>
      <dgm:spPr/>
    </dgm:pt>
    <dgm:pt modelId="{1F66EDA8-F968-45BE-AF0A-8508377155D6}" type="pres">
      <dgm:prSet presAssocID="{D4EBF413-E958-441B-831B-5A1BB1563637}" presName="conn" presStyleLbl="parChTrans1D2" presStyleIdx="0" presStyleCnt="1"/>
      <dgm:spPr/>
      <dgm:t>
        <a:bodyPr/>
        <a:lstStyle/>
        <a:p>
          <a:endParaRPr lang="ru-RU"/>
        </a:p>
      </dgm:t>
    </dgm:pt>
    <dgm:pt modelId="{9C809051-E63B-4491-885F-F9D95328AA8B}" type="pres">
      <dgm:prSet presAssocID="{D4EBF413-E958-441B-831B-5A1BB1563637}" presName="extraNode" presStyleLbl="node1" presStyleIdx="0" presStyleCnt="3"/>
      <dgm:spPr/>
    </dgm:pt>
    <dgm:pt modelId="{270F8B5E-5FEC-4E17-B06F-6D89F882E438}" type="pres">
      <dgm:prSet presAssocID="{D4EBF413-E958-441B-831B-5A1BB1563637}" presName="dstNode" presStyleLbl="node1" presStyleIdx="0" presStyleCnt="3"/>
      <dgm:spPr/>
    </dgm:pt>
    <dgm:pt modelId="{3D8040E9-C49C-413B-9144-FCCAC0B6BBFA}" type="pres">
      <dgm:prSet presAssocID="{1AC8F017-CE58-42AA-AA71-BD3495CF7DE7}" presName="text_1" presStyleLbl="node1" presStyleIdx="0" presStyleCnt="3" custScaleY="1747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36292D-3A52-4365-83FA-1CA62E20CBFD}" type="pres">
      <dgm:prSet presAssocID="{1AC8F017-CE58-42AA-AA71-BD3495CF7DE7}" presName="accent_1" presStyleCnt="0"/>
      <dgm:spPr/>
    </dgm:pt>
    <dgm:pt modelId="{456CBA2C-9BFE-4DBD-9894-AF5506396897}" type="pres">
      <dgm:prSet presAssocID="{1AC8F017-CE58-42AA-AA71-BD3495CF7DE7}" presName="accentRepeatNode" presStyleLbl="solidFgAcc1" presStyleIdx="0" presStyleCnt="3"/>
      <dgm:spPr/>
    </dgm:pt>
    <dgm:pt modelId="{EA3FBAD7-36DE-47F7-8B11-818D735E81BC}" type="pres">
      <dgm:prSet presAssocID="{9B415BBF-5328-4D3E-A26E-7D905DAA728E}" presName="text_2" presStyleLbl="node1" presStyleIdx="1" presStyleCnt="3" custScaleY="1007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C589F3-A8AA-4672-A08F-2DE6EB95D61E}" type="pres">
      <dgm:prSet presAssocID="{9B415BBF-5328-4D3E-A26E-7D905DAA728E}" presName="accent_2" presStyleCnt="0"/>
      <dgm:spPr/>
    </dgm:pt>
    <dgm:pt modelId="{CB32F74F-4399-412B-98E4-3991FAC2BBBF}" type="pres">
      <dgm:prSet presAssocID="{9B415BBF-5328-4D3E-A26E-7D905DAA728E}" presName="accentRepeatNode" presStyleLbl="solidFgAcc1" presStyleIdx="1" presStyleCnt="3"/>
      <dgm:spPr/>
    </dgm:pt>
    <dgm:pt modelId="{DD79966F-95EA-48E9-84D6-4DD5EBB5E681}" type="pres">
      <dgm:prSet presAssocID="{C456DED3-3786-458F-95E0-44958F807617}" presName="text_3" presStyleLbl="node1" presStyleIdx="2" presStyleCnt="3" custScaleY="1197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67490-3CC2-45DA-853D-7F9C4AC3019D}" type="pres">
      <dgm:prSet presAssocID="{C456DED3-3786-458F-95E0-44958F807617}" presName="accent_3" presStyleCnt="0"/>
      <dgm:spPr/>
    </dgm:pt>
    <dgm:pt modelId="{2C42FEF2-7093-41A3-9A68-DE39B4FB273E}" type="pres">
      <dgm:prSet presAssocID="{C456DED3-3786-458F-95E0-44958F807617}" presName="accentRepeatNode" presStyleLbl="solidFgAcc1" presStyleIdx="2" presStyleCnt="3"/>
      <dgm:spPr/>
    </dgm:pt>
  </dgm:ptLst>
  <dgm:cxnLst>
    <dgm:cxn modelId="{C51AE179-0034-4257-8BD3-FE62A173B925}" type="presOf" srcId="{D4EBF413-E958-441B-831B-5A1BB1563637}" destId="{2698EBAC-939A-45FF-A5D0-F7E0C247B33A}" srcOrd="0" destOrd="0" presId="urn:microsoft.com/office/officeart/2008/layout/VerticalCurvedList"/>
    <dgm:cxn modelId="{D30E4869-D8D9-4C6B-9334-9581A326A435}" type="presOf" srcId="{9B415BBF-5328-4D3E-A26E-7D905DAA728E}" destId="{EA3FBAD7-36DE-47F7-8B11-818D735E81BC}" srcOrd="0" destOrd="0" presId="urn:microsoft.com/office/officeart/2008/layout/VerticalCurvedList"/>
    <dgm:cxn modelId="{FB2C9C5B-7526-4D68-8E49-F123A2A87E70}" srcId="{D4EBF413-E958-441B-831B-5A1BB1563637}" destId="{1AC8F017-CE58-42AA-AA71-BD3495CF7DE7}" srcOrd="0" destOrd="0" parTransId="{EC93C0B2-82BF-4652-912B-AAF78D42A605}" sibTransId="{2467D989-2BC7-40C0-B16E-D77B44D0FC27}"/>
    <dgm:cxn modelId="{D9F667F9-2D0F-40E9-AAB8-00F22B732BE2}" type="presOf" srcId="{2467D989-2BC7-40C0-B16E-D77B44D0FC27}" destId="{1F66EDA8-F968-45BE-AF0A-8508377155D6}" srcOrd="0" destOrd="0" presId="urn:microsoft.com/office/officeart/2008/layout/VerticalCurvedList"/>
    <dgm:cxn modelId="{B2495DC6-AE9F-41E7-9AD4-3F79F004C71A}" srcId="{D4EBF413-E958-441B-831B-5A1BB1563637}" destId="{C456DED3-3786-458F-95E0-44958F807617}" srcOrd="2" destOrd="0" parTransId="{0F1CFBE2-9822-41C8-B74C-AC80D0BFB2A9}" sibTransId="{E82A144A-2DB7-4846-8C1B-DD26ECC798CE}"/>
    <dgm:cxn modelId="{D804BD13-3941-4F25-9559-83CFC0FB82AC}" type="presOf" srcId="{C456DED3-3786-458F-95E0-44958F807617}" destId="{DD79966F-95EA-48E9-84D6-4DD5EBB5E681}" srcOrd="0" destOrd="0" presId="urn:microsoft.com/office/officeart/2008/layout/VerticalCurvedList"/>
    <dgm:cxn modelId="{2C5825E4-516F-4C1A-A4DB-AB81D2A3CA99}" srcId="{D4EBF413-E958-441B-831B-5A1BB1563637}" destId="{9B415BBF-5328-4D3E-A26E-7D905DAA728E}" srcOrd="1" destOrd="0" parTransId="{D76282DE-474B-4B53-88E0-02692C7A9818}" sibTransId="{3CE40CAD-66AE-4F90-A161-31FF502885BB}"/>
    <dgm:cxn modelId="{6FB7D462-54BA-4A07-B804-8649BEBAB950}" type="presOf" srcId="{1AC8F017-CE58-42AA-AA71-BD3495CF7DE7}" destId="{3D8040E9-C49C-413B-9144-FCCAC0B6BBFA}" srcOrd="0" destOrd="0" presId="urn:microsoft.com/office/officeart/2008/layout/VerticalCurvedList"/>
    <dgm:cxn modelId="{318C0A47-2383-4E28-8B77-FB2FC5DB38E3}" type="presParOf" srcId="{2698EBAC-939A-45FF-A5D0-F7E0C247B33A}" destId="{2E5C958D-8AAB-4C8D-ABCB-A6996A8E64A6}" srcOrd="0" destOrd="0" presId="urn:microsoft.com/office/officeart/2008/layout/VerticalCurvedList"/>
    <dgm:cxn modelId="{086CE630-37ED-4DEA-8649-9FF369540777}" type="presParOf" srcId="{2E5C958D-8AAB-4C8D-ABCB-A6996A8E64A6}" destId="{E587DAD8-2764-4750-961D-418C97EE9D6A}" srcOrd="0" destOrd="0" presId="urn:microsoft.com/office/officeart/2008/layout/VerticalCurvedList"/>
    <dgm:cxn modelId="{FE7C87EF-0603-4591-A8F1-7D220D1A6B96}" type="presParOf" srcId="{E587DAD8-2764-4750-961D-418C97EE9D6A}" destId="{07C03F52-88EA-42F7-BF69-BD66A875023F}" srcOrd="0" destOrd="0" presId="urn:microsoft.com/office/officeart/2008/layout/VerticalCurvedList"/>
    <dgm:cxn modelId="{3E11EC2E-724F-48F6-A349-5DBD8951492D}" type="presParOf" srcId="{E587DAD8-2764-4750-961D-418C97EE9D6A}" destId="{1F66EDA8-F968-45BE-AF0A-8508377155D6}" srcOrd="1" destOrd="0" presId="urn:microsoft.com/office/officeart/2008/layout/VerticalCurvedList"/>
    <dgm:cxn modelId="{5BA4CDD8-3457-4428-BEDA-389066618CA3}" type="presParOf" srcId="{E587DAD8-2764-4750-961D-418C97EE9D6A}" destId="{9C809051-E63B-4491-885F-F9D95328AA8B}" srcOrd="2" destOrd="0" presId="urn:microsoft.com/office/officeart/2008/layout/VerticalCurvedList"/>
    <dgm:cxn modelId="{24524024-40D5-4252-A46C-F9CCC03C3D0A}" type="presParOf" srcId="{E587DAD8-2764-4750-961D-418C97EE9D6A}" destId="{270F8B5E-5FEC-4E17-B06F-6D89F882E438}" srcOrd="3" destOrd="0" presId="urn:microsoft.com/office/officeart/2008/layout/VerticalCurvedList"/>
    <dgm:cxn modelId="{67F06263-86F5-4708-B00E-36161582B8DC}" type="presParOf" srcId="{2E5C958D-8AAB-4C8D-ABCB-A6996A8E64A6}" destId="{3D8040E9-C49C-413B-9144-FCCAC0B6BBFA}" srcOrd="1" destOrd="0" presId="urn:microsoft.com/office/officeart/2008/layout/VerticalCurvedList"/>
    <dgm:cxn modelId="{A7751386-5928-469A-99F4-F40B28036811}" type="presParOf" srcId="{2E5C958D-8AAB-4C8D-ABCB-A6996A8E64A6}" destId="{1F36292D-3A52-4365-83FA-1CA62E20CBFD}" srcOrd="2" destOrd="0" presId="urn:microsoft.com/office/officeart/2008/layout/VerticalCurvedList"/>
    <dgm:cxn modelId="{B512A28D-E6D3-4736-BBB9-A906AAF14DA5}" type="presParOf" srcId="{1F36292D-3A52-4365-83FA-1CA62E20CBFD}" destId="{456CBA2C-9BFE-4DBD-9894-AF5506396897}" srcOrd="0" destOrd="0" presId="urn:microsoft.com/office/officeart/2008/layout/VerticalCurvedList"/>
    <dgm:cxn modelId="{38CDEA3D-D379-41CA-BC3B-CF31DBFCB9B8}" type="presParOf" srcId="{2E5C958D-8AAB-4C8D-ABCB-A6996A8E64A6}" destId="{EA3FBAD7-36DE-47F7-8B11-818D735E81BC}" srcOrd="3" destOrd="0" presId="urn:microsoft.com/office/officeart/2008/layout/VerticalCurvedList"/>
    <dgm:cxn modelId="{FA488146-7ED6-4C0F-92A4-48C11BEC04CA}" type="presParOf" srcId="{2E5C958D-8AAB-4C8D-ABCB-A6996A8E64A6}" destId="{18C589F3-A8AA-4672-A08F-2DE6EB95D61E}" srcOrd="4" destOrd="0" presId="urn:microsoft.com/office/officeart/2008/layout/VerticalCurvedList"/>
    <dgm:cxn modelId="{35D1BCE8-6C13-4531-A784-9A206AE34479}" type="presParOf" srcId="{18C589F3-A8AA-4672-A08F-2DE6EB95D61E}" destId="{CB32F74F-4399-412B-98E4-3991FAC2BBBF}" srcOrd="0" destOrd="0" presId="urn:microsoft.com/office/officeart/2008/layout/VerticalCurvedList"/>
    <dgm:cxn modelId="{C98D1C87-0C68-4281-A578-71B61DDFC208}" type="presParOf" srcId="{2E5C958D-8AAB-4C8D-ABCB-A6996A8E64A6}" destId="{DD79966F-95EA-48E9-84D6-4DD5EBB5E681}" srcOrd="5" destOrd="0" presId="urn:microsoft.com/office/officeart/2008/layout/VerticalCurvedList"/>
    <dgm:cxn modelId="{94680836-4ED6-47F6-919C-4BE1A046374C}" type="presParOf" srcId="{2E5C958D-8AAB-4C8D-ABCB-A6996A8E64A6}" destId="{2D167490-3CC2-45DA-853D-7F9C4AC3019D}" srcOrd="6" destOrd="0" presId="urn:microsoft.com/office/officeart/2008/layout/VerticalCurvedList"/>
    <dgm:cxn modelId="{053F5C78-690B-405D-A2FF-E1826E4218C0}" type="presParOf" srcId="{2D167490-3CC2-45DA-853D-7F9C4AC3019D}" destId="{2C42FEF2-7093-41A3-9A68-DE39B4FB273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112921-FE93-44F4-8750-427352C22D3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24039B-F595-4EDE-B575-3C2BA7846ECA}">
      <dgm:prSet phldrT="[Текст]" custT="1"/>
      <dgm:spPr/>
      <dgm:t>
        <a:bodyPr/>
        <a:lstStyle/>
        <a:p>
          <a:r>
            <a:rPr lang="ru-RU" sz="1600" dirty="0" smtClean="0"/>
            <a:t>Сохранение модели </a:t>
          </a:r>
        </a:p>
        <a:p>
          <a:r>
            <a:rPr lang="ru-RU" sz="1600" dirty="0" smtClean="0"/>
            <a:t>«сильного мэра»</a:t>
          </a:r>
          <a:endParaRPr lang="ru-RU" sz="1600" dirty="0"/>
        </a:p>
      </dgm:t>
    </dgm:pt>
    <dgm:pt modelId="{C5A7DAA5-BC75-42AC-A9D2-EDA4953AB367}" type="parTrans" cxnId="{B74F37A8-2734-447B-BBDC-F9C96E73161F}">
      <dgm:prSet/>
      <dgm:spPr/>
      <dgm:t>
        <a:bodyPr/>
        <a:lstStyle/>
        <a:p>
          <a:endParaRPr lang="ru-RU"/>
        </a:p>
      </dgm:t>
    </dgm:pt>
    <dgm:pt modelId="{78157A10-3281-4C05-8511-E4AAA390B610}" type="sibTrans" cxnId="{B74F37A8-2734-447B-BBDC-F9C96E73161F}">
      <dgm:prSet/>
      <dgm:spPr/>
      <dgm:t>
        <a:bodyPr/>
        <a:lstStyle/>
        <a:p>
          <a:endParaRPr lang="ru-RU"/>
        </a:p>
      </dgm:t>
    </dgm:pt>
    <dgm:pt modelId="{BCAB2DCD-47EE-47DB-9E0E-0B8EEB4BE59C}">
      <dgm:prSet phldrT="[Текст]" custT="1"/>
      <dgm:spPr/>
      <dgm:t>
        <a:bodyPr/>
        <a:lstStyle/>
        <a:p>
          <a:r>
            <a:rPr lang="ru-RU" sz="1800" dirty="0" smtClean="0"/>
            <a:t>Абакан</a:t>
          </a:r>
          <a:endParaRPr lang="ru-RU" sz="1800" dirty="0"/>
        </a:p>
      </dgm:t>
    </dgm:pt>
    <dgm:pt modelId="{3015121F-4E75-446A-97AF-93FDB50E1A44}" type="parTrans" cxnId="{3EA8A2F9-0A2D-4FA5-A054-59138B8B2E05}">
      <dgm:prSet/>
      <dgm:spPr/>
      <dgm:t>
        <a:bodyPr/>
        <a:lstStyle/>
        <a:p>
          <a:endParaRPr lang="ru-RU"/>
        </a:p>
      </dgm:t>
    </dgm:pt>
    <dgm:pt modelId="{BD9DB1F8-092E-4CD1-8AD8-3AECCBF2F565}" type="sibTrans" cxnId="{3EA8A2F9-0A2D-4FA5-A054-59138B8B2E05}">
      <dgm:prSet/>
      <dgm:spPr/>
      <dgm:t>
        <a:bodyPr/>
        <a:lstStyle/>
        <a:p>
          <a:endParaRPr lang="ru-RU"/>
        </a:p>
      </dgm:t>
    </dgm:pt>
    <dgm:pt modelId="{CD94D079-ED2C-4918-8A2E-A508A2E2DDD7}">
      <dgm:prSet phldrT="[Текст]" custT="1"/>
      <dgm:spPr/>
      <dgm:t>
        <a:bodyPr/>
        <a:lstStyle/>
        <a:p>
          <a:r>
            <a:rPr lang="ru-RU" sz="1600" dirty="0" smtClean="0"/>
            <a:t>Переход к модели</a:t>
          </a:r>
        </a:p>
        <a:p>
          <a:r>
            <a:rPr lang="ru-RU" sz="1600" dirty="0" smtClean="0"/>
            <a:t> «сити-менеджера»</a:t>
          </a:r>
          <a:endParaRPr lang="ru-RU" sz="1600" dirty="0"/>
        </a:p>
      </dgm:t>
    </dgm:pt>
    <dgm:pt modelId="{54D370A3-BCB5-4EC9-8B22-C2F176570667}" type="parTrans" cxnId="{08BB1C71-EAEF-412F-AD7B-FD4D4370C0B6}">
      <dgm:prSet/>
      <dgm:spPr/>
      <dgm:t>
        <a:bodyPr/>
        <a:lstStyle/>
        <a:p>
          <a:endParaRPr lang="ru-RU"/>
        </a:p>
      </dgm:t>
    </dgm:pt>
    <dgm:pt modelId="{1B08EDAF-203F-4F2A-9F04-A1D765771331}" type="sibTrans" cxnId="{08BB1C71-EAEF-412F-AD7B-FD4D4370C0B6}">
      <dgm:prSet/>
      <dgm:spPr/>
      <dgm:t>
        <a:bodyPr/>
        <a:lstStyle/>
        <a:p>
          <a:endParaRPr lang="ru-RU"/>
        </a:p>
      </dgm:t>
    </dgm:pt>
    <dgm:pt modelId="{CD3ADB51-B9CD-4CF4-8969-D163C87ACA78}">
      <dgm:prSet phldrT="[Текст]" custT="1"/>
      <dgm:spPr/>
      <dgm:t>
        <a:bodyPr/>
        <a:lstStyle/>
        <a:p>
          <a:r>
            <a:rPr lang="ru-RU" sz="1800" dirty="0" smtClean="0"/>
            <a:t>Гибридная модель</a:t>
          </a:r>
          <a:endParaRPr lang="ru-RU" sz="1800" dirty="0"/>
        </a:p>
      </dgm:t>
    </dgm:pt>
    <dgm:pt modelId="{4FFF4887-ED97-40BE-87D8-3A5B947BD9BF}" type="parTrans" cxnId="{31914F57-8911-472D-9077-F66D6D0CD894}">
      <dgm:prSet/>
      <dgm:spPr/>
      <dgm:t>
        <a:bodyPr/>
        <a:lstStyle/>
        <a:p>
          <a:endParaRPr lang="ru-RU"/>
        </a:p>
      </dgm:t>
    </dgm:pt>
    <dgm:pt modelId="{671A5A0F-8BF4-4E63-A6D3-D011AFF3A2F5}" type="sibTrans" cxnId="{31914F57-8911-472D-9077-F66D6D0CD894}">
      <dgm:prSet/>
      <dgm:spPr/>
      <dgm:t>
        <a:bodyPr/>
        <a:lstStyle/>
        <a:p>
          <a:endParaRPr lang="ru-RU"/>
        </a:p>
      </dgm:t>
    </dgm:pt>
    <dgm:pt modelId="{7BDD696A-C796-4A63-9581-92D628F85B10}">
      <dgm:prSet phldrT="[Текст]" custT="1"/>
      <dgm:spPr/>
      <dgm:t>
        <a:bodyPr/>
        <a:lstStyle/>
        <a:p>
          <a:r>
            <a:rPr lang="ru-RU" sz="2400" dirty="0" smtClean="0"/>
            <a:t>Екатеринбург </a:t>
          </a:r>
          <a:r>
            <a:rPr lang="ru-RU" sz="2000" dirty="0" smtClean="0"/>
            <a:t>(сохранение)</a:t>
          </a:r>
          <a:endParaRPr lang="ru-RU" sz="2000" dirty="0"/>
        </a:p>
      </dgm:t>
    </dgm:pt>
    <dgm:pt modelId="{4AD79E09-4C71-41DC-85E6-E0C72BB88893}" type="parTrans" cxnId="{59E14767-4038-44DD-92F4-B9D4DC380481}">
      <dgm:prSet/>
      <dgm:spPr/>
      <dgm:t>
        <a:bodyPr/>
        <a:lstStyle/>
        <a:p>
          <a:endParaRPr lang="ru-RU"/>
        </a:p>
      </dgm:t>
    </dgm:pt>
    <dgm:pt modelId="{318907B3-F034-4FC9-9192-73D5520E0997}" type="sibTrans" cxnId="{59E14767-4038-44DD-92F4-B9D4DC380481}">
      <dgm:prSet/>
      <dgm:spPr/>
      <dgm:t>
        <a:bodyPr/>
        <a:lstStyle/>
        <a:p>
          <a:endParaRPr lang="ru-RU"/>
        </a:p>
      </dgm:t>
    </dgm:pt>
    <dgm:pt modelId="{AA81D88F-6CDB-4C23-BD02-4B491ADB571A}">
      <dgm:prSet custT="1"/>
      <dgm:spPr/>
      <dgm:t>
        <a:bodyPr/>
        <a:lstStyle/>
        <a:p>
          <a:r>
            <a:rPr lang="ru-RU" sz="1800" dirty="0" smtClean="0"/>
            <a:t>Анадырь</a:t>
          </a:r>
          <a:endParaRPr lang="ru-RU" sz="1800" dirty="0"/>
        </a:p>
      </dgm:t>
    </dgm:pt>
    <dgm:pt modelId="{0FE1B092-D73F-4797-972D-77C14C6BAA97}" type="parTrans" cxnId="{8430952E-F971-49F6-88C7-BF2314CFC55E}">
      <dgm:prSet/>
      <dgm:spPr/>
      <dgm:t>
        <a:bodyPr/>
        <a:lstStyle/>
        <a:p>
          <a:endParaRPr lang="ru-RU"/>
        </a:p>
      </dgm:t>
    </dgm:pt>
    <dgm:pt modelId="{2CA925C5-7B07-4EDF-8710-8A9F029F7E3F}" type="sibTrans" cxnId="{8430952E-F971-49F6-88C7-BF2314CFC55E}">
      <dgm:prSet/>
      <dgm:spPr/>
      <dgm:t>
        <a:bodyPr/>
        <a:lstStyle/>
        <a:p>
          <a:endParaRPr lang="ru-RU"/>
        </a:p>
      </dgm:t>
    </dgm:pt>
    <dgm:pt modelId="{29C95FC9-266E-4A92-B8DC-7FAC78907D7A}">
      <dgm:prSet custT="1"/>
      <dgm:spPr/>
      <dgm:t>
        <a:bodyPr/>
        <a:lstStyle/>
        <a:p>
          <a:r>
            <a:rPr lang="ru-RU" sz="1800" dirty="0" smtClean="0"/>
            <a:t>Благовещенск</a:t>
          </a:r>
          <a:endParaRPr lang="ru-RU" sz="1800" dirty="0"/>
        </a:p>
      </dgm:t>
    </dgm:pt>
    <dgm:pt modelId="{A964EB7A-7A78-459C-AA11-E660954671C4}" type="parTrans" cxnId="{312F9A1D-4A71-4ABF-A814-01E21F371D60}">
      <dgm:prSet/>
      <dgm:spPr/>
      <dgm:t>
        <a:bodyPr/>
        <a:lstStyle/>
        <a:p>
          <a:endParaRPr lang="ru-RU"/>
        </a:p>
      </dgm:t>
    </dgm:pt>
    <dgm:pt modelId="{80A9C2E2-4734-47ED-A78C-6A74088C38CF}" type="sibTrans" cxnId="{312F9A1D-4A71-4ABF-A814-01E21F371D60}">
      <dgm:prSet/>
      <dgm:spPr/>
      <dgm:t>
        <a:bodyPr/>
        <a:lstStyle/>
        <a:p>
          <a:endParaRPr lang="ru-RU"/>
        </a:p>
      </dgm:t>
    </dgm:pt>
    <dgm:pt modelId="{FA059B98-F575-4A34-B105-CAC185E01B2F}">
      <dgm:prSet custT="1"/>
      <dgm:spPr/>
      <dgm:t>
        <a:bodyPr/>
        <a:lstStyle/>
        <a:p>
          <a:r>
            <a:rPr lang="ru-RU" sz="1800" dirty="0" smtClean="0"/>
            <a:t>Воронеж</a:t>
          </a:r>
          <a:endParaRPr lang="ru-RU" sz="1800" dirty="0"/>
        </a:p>
      </dgm:t>
    </dgm:pt>
    <dgm:pt modelId="{D9E7DC55-7B02-4C08-8289-F799B3C4C2AD}" type="parTrans" cxnId="{F6540C6E-03CF-4B64-BA63-12AAB6A1F6C1}">
      <dgm:prSet/>
      <dgm:spPr/>
      <dgm:t>
        <a:bodyPr/>
        <a:lstStyle/>
        <a:p>
          <a:endParaRPr lang="ru-RU"/>
        </a:p>
      </dgm:t>
    </dgm:pt>
    <dgm:pt modelId="{EF2E4434-A5CD-4322-8337-1CBF4352FF5F}" type="sibTrans" cxnId="{F6540C6E-03CF-4B64-BA63-12AAB6A1F6C1}">
      <dgm:prSet/>
      <dgm:spPr/>
      <dgm:t>
        <a:bodyPr/>
        <a:lstStyle/>
        <a:p>
          <a:endParaRPr lang="ru-RU"/>
        </a:p>
      </dgm:t>
    </dgm:pt>
    <dgm:pt modelId="{E786B2D5-53E6-42EA-81A2-E104B24DEA43}">
      <dgm:prSet custT="1"/>
      <dgm:spPr/>
      <dgm:t>
        <a:bodyPr/>
        <a:lstStyle/>
        <a:p>
          <a:r>
            <a:rPr lang="ru-RU" sz="1800" dirty="0" smtClean="0"/>
            <a:t>Кемерово</a:t>
          </a:r>
          <a:endParaRPr lang="ru-RU" sz="1800" dirty="0"/>
        </a:p>
      </dgm:t>
    </dgm:pt>
    <dgm:pt modelId="{185237FA-E382-42B5-BB74-A19C9264DB4B}" type="parTrans" cxnId="{C4F76BE0-4ECA-4822-81E8-F17C32095E03}">
      <dgm:prSet/>
      <dgm:spPr/>
      <dgm:t>
        <a:bodyPr/>
        <a:lstStyle/>
        <a:p>
          <a:endParaRPr lang="ru-RU"/>
        </a:p>
      </dgm:t>
    </dgm:pt>
    <dgm:pt modelId="{A81CE4AD-3EB0-4FE9-8ACA-623DAD9759BD}" type="sibTrans" cxnId="{C4F76BE0-4ECA-4822-81E8-F17C32095E03}">
      <dgm:prSet/>
      <dgm:spPr/>
      <dgm:t>
        <a:bodyPr/>
        <a:lstStyle/>
        <a:p>
          <a:endParaRPr lang="ru-RU"/>
        </a:p>
      </dgm:t>
    </dgm:pt>
    <dgm:pt modelId="{2CAD6CC3-E2AC-4979-A410-3E2C9DD95E90}">
      <dgm:prSet custT="1"/>
      <dgm:spPr/>
      <dgm:t>
        <a:bodyPr/>
        <a:lstStyle/>
        <a:p>
          <a:r>
            <a:rPr lang="ru-RU" sz="1800" dirty="0" smtClean="0"/>
            <a:t>Майкоп</a:t>
          </a:r>
          <a:endParaRPr lang="ru-RU" sz="1800" dirty="0"/>
        </a:p>
      </dgm:t>
    </dgm:pt>
    <dgm:pt modelId="{5965ACBF-8049-40B6-BE7D-F5D68740C2F3}" type="parTrans" cxnId="{264A31C5-25F7-40D7-83B9-F6FC4A0B9957}">
      <dgm:prSet/>
      <dgm:spPr/>
      <dgm:t>
        <a:bodyPr/>
        <a:lstStyle/>
        <a:p>
          <a:endParaRPr lang="ru-RU"/>
        </a:p>
      </dgm:t>
    </dgm:pt>
    <dgm:pt modelId="{3ECB0CFD-99A3-465D-AB06-539031BDBDD7}" type="sibTrans" cxnId="{264A31C5-25F7-40D7-83B9-F6FC4A0B9957}">
      <dgm:prSet/>
      <dgm:spPr/>
      <dgm:t>
        <a:bodyPr/>
        <a:lstStyle/>
        <a:p>
          <a:endParaRPr lang="ru-RU"/>
        </a:p>
      </dgm:t>
    </dgm:pt>
    <dgm:pt modelId="{1EBCD24D-1742-4DAD-A45F-AA939931BC83}">
      <dgm:prSet custT="1"/>
      <dgm:spPr/>
      <dgm:t>
        <a:bodyPr/>
        <a:lstStyle/>
        <a:p>
          <a:r>
            <a:rPr lang="ru-RU" sz="1800" dirty="0" smtClean="0"/>
            <a:t>Новосибирск</a:t>
          </a:r>
          <a:endParaRPr lang="ru-RU" sz="1800" dirty="0"/>
        </a:p>
      </dgm:t>
    </dgm:pt>
    <dgm:pt modelId="{7B48F43C-7AF9-42C0-867F-501BCBF6D497}" type="parTrans" cxnId="{2AA7CADA-EE71-4C1C-B0DB-A348975620A8}">
      <dgm:prSet/>
      <dgm:spPr/>
      <dgm:t>
        <a:bodyPr/>
        <a:lstStyle/>
        <a:p>
          <a:endParaRPr lang="ru-RU"/>
        </a:p>
      </dgm:t>
    </dgm:pt>
    <dgm:pt modelId="{EDE2CEF6-CB0F-4F71-83E0-47E6F9E0EE6A}" type="sibTrans" cxnId="{2AA7CADA-EE71-4C1C-B0DB-A348975620A8}">
      <dgm:prSet/>
      <dgm:spPr/>
      <dgm:t>
        <a:bodyPr/>
        <a:lstStyle/>
        <a:p>
          <a:endParaRPr lang="ru-RU"/>
        </a:p>
      </dgm:t>
    </dgm:pt>
    <dgm:pt modelId="{F2B65474-2F9D-43E5-A655-3AD88F769AB4}">
      <dgm:prSet custT="1"/>
      <dgm:spPr/>
      <dgm:t>
        <a:bodyPr/>
        <a:lstStyle/>
        <a:p>
          <a:r>
            <a:rPr lang="ru-RU" sz="1800" dirty="0" smtClean="0"/>
            <a:t>Омск</a:t>
          </a:r>
          <a:endParaRPr lang="ru-RU" sz="1800" dirty="0"/>
        </a:p>
      </dgm:t>
    </dgm:pt>
    <dgm:pt modelId="{E94992EF-E709-4D16-A012-8A42C6AF2882}" type="parTrans" cxnId="{8D2B44C9-A060-407E-889B-35A85801FBE5}">
      <dgm:prSet/>
      <dgm:spPr/>
      <dgm:t>
        <a:bodyPr/>
        <a:lstStyle/>
        <a:p>
          <a:endParaRPr lang="ru-RU"/>
        </a:p>
      </dgm:t>
    </dgm:pt>
    <dgm:pt modelId="{D13A6E3E-7BC7-42DA-86E8-480423E3FF73}" type="sibTrans" cxnId="{8D2B44C9-A060-407E-889B-35A85801FBE5}">
      <dgm:prSet/>
      <dgm:spPr/>
      <dgm:t>
        <a:bodyPr/>
        <a:lstStyle/>
        <a:p>
          <a:endParaRPr lang="ru-RU"/>
        </a:p>
      </dgm:t>
    </dgm:pt>
    <dgm:pt modelId="{5EB33C85-0161-431F-9E2A-5FD5D4E6C61B}">
      <dgm:prSet custT="1"/>
      <dgm:spPr/>
      <dgm:t>
        <a:bodyPr/>
        <a:lstStyle/>
        <a:p>
          <a:r>
            <a:rPr lang="ru-RU" sz="1800" dirty="0" smtClean="0"/>
            <a:t>Петрозаводск</a:t>
          </a:r>
          <a:endParaRPr lang="ru-RU" sz="1800" dirty="0"/>
        </a:p>
      </dgm:t>
    </dgm:pt>
    <dgm:pt modelId="{39251BFF-5D79-4942-B0BA-3A71809C4C2A}" type="parTrans" cxnId="{C08F5B0E-F2D4-460C-9DB2-5193FC6F106D}">
      <dgm:prSet/>
      <dgm:spPr/>
      <dgm:t>
        <a:bodyPr/>
        <a:lstStyle/>
        <a:p>
          <a:endParaRPr lang="ru-RU"/>
        </a:p>
      </dgm:t>
    </dgm:pt>
    <dgm:pt modelId="{4CE324E0-6152-4D7C-BC69-0A90F3563F47}" type="sibTrans" cxnId="{C08F5B0E-F2D4-460C-9DB2-5193FC6F106D}">
      <dgm:prSet/>
      <dgm:spPr/>
      <dgm:t>
        <a:bodyPr/>
        <a:lstStyle/>
        <a:p>
          <a:endParaRPr lang="ru-RU"/>
        </a:p>
      </dgm:t>
    </dgm:pt>
    <dgm:pt modelId="{624803C4-3B11-47D2-93E6-FCA2701CACD5}">
      <dgm:prSet custT="1"/>
      <dgm:spPr/>
      <dgm:t>
        <a:bodyPr/>
        <a:lstStyle/>
        <a:p>
          <a:r>
            <a:rPr lang="ru-RU" sz="1800" dirty="0" smtClean="0"/>
            <a:t>Хабаровск</a:t>
          </a:r>
          <a:endParaRPr lang="ru-RU" sz="1800" dirty="0"/>
        </a:p>
      </dgm:t>
    </dgm:pt>
    <dgm:pt modelId="{F8C8BB0B-3F46-4E70-B24F-0D47AEB13BF7}" type="parTrans" cxnId="{F81C7504-FC3C-4156-991F-0D93A2EDB101}">
      <dgm:prSet/>
      <dgm:spPr/>
      <dgm:t>
        <a:bodyPr/>
        <a:lstStyle/>
        <a:p>
          <a:endParaRPr lang="ru-RU"/>
        </a:p>
      </dgm:t>
    </dgm:pt>
    <dgm:pt modelId="{A577201C-8EEA-4A8A-A1DF-6D1819EDBB12}" type="sibTrans" cxnId="{F81C7504-FC3C-4156-991F-0D93A2EDB101}">
      <dgm:prSet/>
      <dgm:spPr/>
      <dgm:t>
        <a:bodyPr/>
        <a:lstStyle/>
        <a:p>
          <a:endParaRPr lang="ru-RU"/>
        </a:p>
      </dgm:t>
    </dgm:pt>
    <dgm:pt modelId="{725B5F6B-25FF-49A5-90AE-072954556208}">
      <dgm:prSet custT="1"/>
      <dgm:spPr/>
      <dgm:t>
        <a:bodyPr/>
        <a:lstStyle/>
        <a:p>
          <a:r>
            <a:rPr lang="ru-RU" sz="1800" dirty="0" smtClean="0"/>
            <a:t>Южно-Сахалинск</a:t>
          </a:r>
          <a:endParaRPr lang="ru-RU" sz="1800" dirty="0"/>
        </a:p>
      </dgm:t>
    </dgm:pt>
    <dgm:pt modelId="{668B747F-74AD-4A07-BDE8-E044C5ABB555}" type="parTrans" cxnId="{DD92C0C6-36A3-4ADA-A102-B35F56D7A76E}">
      <dgm:prSet/>
      <dgm:spPr/>
      <dgm:t>
        <a:bodyPr/>
        <a:lstStyle/>
        <a:p>
          <a:endParaRPr lang="ru-RU"/>
        </a:p>
      </dgm:t>
    </dgm:pt>
    <dgm:pt modelId="{32A8EF06-7FB9-448B-A62F-E11DCD12BF25}" type="sibTrans" cxnId="{DD92C0C6-36A3-4ADA-A102-B35F56D7A76E}">
      <dgm:prSet/>
      <dgm:spPr/>
      <dgm:t>
        <a:bodyPr/>
        <a:lstStyle/>
        <a:p>
          <a:endParaRPr lang="ru-RU"/>
        </a:p>
      </dgm:t>
    </dgm:pt>
    <dgm:pt modelId="{626E2EFE-1A06-447F-A986-15C12119A239}">
      <dgm:prSet custT="1"/>
      <dgm:spPr/>
      <dgm:t>
        <a:bodyPr/>
        <a:lstStyle/>
        <a:p>
          <a:r>
            <a:rPr lang="ru-RU" sz="1800" dirty="0" smtClean="0"/>
            <a:t>Калининград</a:t>
          </a:r>
          <a:endParaRPr lang="ru-RU" sz="1800" dirty="0"/>
        </a:p>
      </dgm:t>
    </dgm:pt>
    <dgm:pt modelId="{8EBC0FB8-EC90-4279-8E2B-0FE1D0647A3B}" type="parTrans" cxnId="{2AFEDA4A-BC02-4554-8438-7180577876D3}">
      <dgm:prSet/>
      <dgm:spPr/>
      <dgm:t>
        <a:bodyPr/>
        <a:lstStyle/>
        <a:p>
          <a:endParaRPr lang="ru-RU"/>
        </a:p>
      </dgm:t>
    </dgm:pt>
    <dgm:pt modelId="{3C05DDC0-686F-44B1-B2B9-05BD5CEE925A}" type="sibTrans" cxnId="{2AFEDA4A-BC02-4554-8438-7180577876D3}">
      <dgm:prSet/>
      <dgm:spPr/>
      <dgm:t>
        <a:bodyPr/>
        <a:lstStyle/>
        <a:p>
          <a:endParaRPr lang="ru-RU"/>
        </a:p>
      </dgm:t>
    </dgm:pt>
    <dgm:pt modelId="{276366FF-D843-49A3-8AA6-07907A0A298D}">
      <dgm:prSet custT="1"/>
      <dgm:spPr/>
      <dgm:t>
        <a:bodyPr/>
        <a:lstStyle/>
        <a:p>
          <a:r>
            <a:rPr lang="ru-RU" sz="1800" dirty="0" smtClean="0"/>
            <a:t>Томск</a:t>
          </a:r>
          <a:endParaRPr lang="ru-RU" sz="1800" dirty="0"/>
        </a:p>
      </dgm:t>
    </dgm:pt>
    <dgm:pt modelId="{3B5181D4-FCA2-4045-A80D-9F98847A3D3F}" type="parTrans" cxnId="{372EE68B-CF0B-49A3-820D-058C0228D01E}">
      <dgm:prSet/>
      <dgm:spPr/>
      <dgm:t>
        <a:bodyPr/>
        <a:lstStyle/>
        <a:p>
          <a:endParaRPr lang="ru-RU"/>
        </a:p>
      </dgm:t>
    </dgm:pt>
    <dgm:pt modelId="{C74B260F-9D4E-4667-81FF-5D04F3C0058B}" type="sibTrans" cxnId="{372EE68B-CF0B-49A3-820D-058C0228D01E}">
      <dgm:prSet/>
      <dgm:spPr/>
      <dgm:t>
        <a:bodyPr/>
        <a:lstStyle/>
        <a:p>
          <a:endParaRPr lang="ru-RU"/>
        </a:p>
      </dgm:t>
    </dgm:pt>
    <dgm:pt modelId="{E56FF919-65D3-4F58-9DCA-90EBA0FC9F08}">
      <dgm:prSet phldrT="[Текст]" custT="1"/>
      <dgm:spPr/>
      <dgm:t>
        <a:bodyPr/>
        <a:lstStyle/>
        <a:p>
          <a:r>
            <a:rPr lang="ru-RU" sz="1400" dirty="0" smtClean="0"/>
            <a:t>Великий Новгород</a:t>
          </a:r>
          <a:endParaRPr lang="ru-RU" sz="1400" dirty="0"/>
        </a:p>
      </dgm:t>
    </dgm:pt>
    <dgm:pt modelId="{4337F86F-9DD7-4CFD-8D2B-701128349C25}" type="parTrans" cxnId="{35667F91-4C47-4E65-8708-BF1F74110F37}">
      <dgm:prSet/>
      <dgm:spPr/>
      <dgm:t>
        <a:bodyPr/>
        <a:lstStyle/>
        <a:p>
          <a:endParaRPr lang="ru-RU"/>
        </a:p>
      </dgm:t>
    </dgm:pt>
    <dgm:pt modelId="{3E1650C6-2ABE-4D68-BE64-C4E2D8ADF21E}" type="sibTrans" cxnId="{35667F91-4C47-4E65-8708-BF1F74110F37}">
      <dgm:prSet/>
      <dgm:spPr/>
      <dgm:t>
        <a:bodyPr/>
        <a:lstStyle/>
        <a:p>
          <a:endParaRPr lang="ru-RU"/>
        </a:p>
      </dgm:t>
    </dgm:pt>
    <dgm:pt modelId="{0494A78F-3654-4660-96A4-963CA291DEB2}">
      <dgm:prSet phldrT="[Текст]" custT="1"/>
      <dgm:spPr/>
      <dgm:t>
        <a:bodyPr/>
        <a:lstStyle/>
        <a:p>
          <a:r>
            <a:rPr lang="ru-RU" sz="1400" dirty="0" smtClean="0"/>
            <a:t>Владивосток</a:t>
          </a:r>
          <a:endParaRPr lang="ru-RU" sz="1400" dirty="0"/>
        </a:p>
      </dgm:t>
    </dgm:pt>
    <dgm:pt modelId="{B95E1DC4-57BF-40FB-8E86-B982693DB02D}" type="parTrans" cxnId="{6499CDEB-5184-40EF-88EF-B5CA445B0C58}">
      <dgm:prSet/>
      <dgm:spPr/>
      <dgm:t>
        <a:bodyPr/>
        <a:lstStyle/>
        <a:p>
          <a:endParaRPr lang="ru-RU"/>
        </a:p>
      </dgm:t>
    </dgm:pt>
    <dgm:pt modelId="{440EC1BD-CB7F-42FB-89F3-98C2320C27C9}" type="sibTrans" cxnId="{6499CDEB-5184-40EF-88EF-B5CA445B0C58}">
      <dgm:prSet/>
      <dgm:spPr/>
      <dgm:t>
        <a:bodyPr/>
        <a:lstStyle/>
        <a:p>
          <a:endParaRPr lang="ru-RU"/>
        </a:p>
      </dgm:t>
    </dgm:pt>
    <dgm:pt modelId="{B18EAAB6-6B74-48D6-9011-8F845035A6B7}">
      <dgm:prSet phldrT="[Текст]" custT="1"/>
      <dgm:spPr/>
      <dgm:t>
        <a:bodyPr/>
        <a:lstStyle/>
        <a:p>
          <a:r>
            <a:rPr lang="ru-RU" sz="1400" dirty="0" smtClean="0"/>
            <a:t>Горно-Алтайск</a:t>
          </a:r>
          <a:endParaRPr lang="ru-RU" sz="1400" dirty="0"/>
        </a:p>
      </dgm:t>
    </dgm:pt>
    <dgm:pt modelId="{3AB7EE50-FA73-4384-9991-CE95E84A2251}" type="parTrans" cxnId="{2F547E07-C8B3-4E3C-83CB-D3914CD86647}">
      <dgm:prSet/>
      <dgm:spPr/>
      <dgm:t>
        <a:bodyPr/>
        <a:lstStyle/>
        <a:p>
          <a:endParaRPr lang="ru-RU"/>
        </a:p>
      </dgm:t>
    </dgm:pt>
    <dgm:pt modelId="{65CB73F0-0D5F-4F11-8605-F71DE2A8E6A1}" type="sibTrans" cxnId="{2F547E07-C8B3-4E3C-83CB-D3914CD86647}">
      <dgm:prSet/>
      <dgm:spPr/>
      <dgm:t>
        <a:bodyPr/>
        <a:lstStyle/>
        <a:p>
          <a:endParaRPr lang="ru-RU"/>
        </a:p>
      </dgm:t>
    </dgm:pt>
    <dgm:pt modelId="{012DC522-D893-44A5-AA14-C9CE6A3E3DD2}">
      <dgm:prSet phldrT="[Текст]" custT="1"/>
      <dgm:spPr/>
      <dgm:t>
        <a:bodyPr/>
        <a:lstStyle/>
        <a:p>
          <a:r>
            <a:rPr lang="ru-RU" sz="1400" dirty="0" smtClean="0"/>
            <a:t>Архангельск</a:t>
          </a:r>
          <a:endParaRPr lang="ru-RU" sz="1400" dirty="0"/>
        </a:p>
      </dgm:t>
    </dgm:pt>
    <dgm:pt modelId="{A1C89F6B-0F96-4EF5-827A-F036BDF93C3D}" type="parTrans" cxnId="{87EC31BC-E6CE-4262-A2AF-E5D70F116B4D}">
      <dgm:prSet/>
      <dgm:spPr/>
      <dgm:t>
        <a:bodyPr/>
        <a:lstStyle/>
        <a:p>
          <a:endParaRPr lang="ru-RU"/>
        </a:p>
      </dgm:t>
    </dgm:pt>
    <dgm:pt modelId="{7281B694-DF1A-4033-B202-DF34C974D8B6}" type="sibTrans" cxnId="{87EC31BC-E6CE-4262-A2AF-E5D70F116B4D}">
      <dgm:prSet/>
      <dgm:spPr/>
      <dgm:t>
        <a:bodyPr/>
        <a:lstStyle/>
        <a:p>
          <a:endParaRPr lang="ru-RU"/>
        </a:p>
      </dgm:t>
    </dgm:pt>
    <dgm:pt modelId="{01098972-F42A-465F-9C37-484C3C517DAF}">
      <dgm:prSet phldrT="[Текст]" custT="1"/>
      <dgm:spPr/>
      <dgm:t>
        <a:bodyPr/>
        <a:lstStyle/>
        <a:p>
          <a:r>
            <a:rPr lang="ru-RU" sz="1400" dirty="0" smtClean="0"/>
            <a:t>Астрахань</a:t>
          </a:r>
          <a:endParaRPr lang="ru-RU" sz="1400" dirty="0"/>
        </a:p>
      </dgm:t>
    </dgm:pt>
    <dgm:pt modelId="{4ACF3301-6A11-49D8-9F71-04F84D638E60}" type="parTrans" cxnId="{21AC020B-810C-484C-9FA0-1A4225F01349}">
      <dgm:prSet/>
      <dgm:spPr/>
      <dgm:t>
        <a:bodyPr/>
        <a:lstStyle/>
        <a:p>
          <a:endParaRPr lang="ru-RU"/>
        </a:p>
      </dgm:t>
    </dgm:pt>
    <dgm:pt modelId="{B0472B5A-D5A3-4DA4-BB6C-69D7ABFECAEA}" type="sibTrans" cxnId="{21AC020B-810C-484C-9FA0-1A4225F01349}">
      <dgm:prSet/>
      <dgm:spPr/>
      <dgm:t>
        <a:bodyPr/>
        <a:lstStyle/>
        <a:p>
          <a:endParaRPr lang="ru-RU"/>
        </a:p>
      </dgm:t>
    </dgm:pt>
    <dgm:pt modelId="{203E2D44-80C7-4312-B985-2486A572DD0B}">
      <dgm:prSet phldrT="[Текст]" custT="1"/>
      <dgm:spPr/>
      <dgm:t>
        <a:bodyPr/>
        <a:lstStyle/>
        <a:p>
          <a:r>
            <a:rPr lang="ru-RU" sz="1400" dirty="0" smtClean="0"/>
            <a:t>Махачкала</a:t>
          </a:r>
          <a:endParaRPr lang="ru-RU" sz="1400" dirty="0"/>
        </a:p>
      </dgm:t>
    </dgm:pt>
    <dgm:pt modelId="{0DE620DB-A2E9-41A1-BE45-A220B2D03313}" type="parTrans" cxnId="{A339AECC-C9BD-4589-B7BA-8FDF9DAC997B}">
      <dgm:prSet/>
      <dgm:spPr/>
      <dgm:t>
        <a:bodyPr/>
        <a:lstStyle/>
        <a:p>
          <a:endParaRPr lang="ru-RU"/>
        </a:p>
      </dgm:t>
    </dgm:pt>
    <dgm:pt modelId="{12F34C3E-6CEA-459A-8BB5-346A4FDF038A}" type="sibTrans" cxnId="{A339AECC-C9BD-4589-B7BA-8FDF9DAC997B}">
      <dgm:prSet/>
      <dgm:spPr/>
      <dgm:t>
        <a:bodyPr/>
        <a:lstStyle/>
        <a:p>
          <a:endParaRPr lang="ru-RU"/>
        </a:p>
      </dgm:t>
    </dgm:pt>
    <dgm:pt modelId="{84374C79-D641-48A9-A70A-3927401965A6}">
      <dgm:prSet phldrT="[Текст]" custT="1"/>
      <dgm:spPr/>
      <dgm:t>
        <a:bodyPr/>
        <a:lstStyle/>
        <a:p>
          <a:r>
            <a:rPr lang="ru-RU" sz="1400" dirty="0" smtClean="0"/>
            <a:t>Нарьян-Мар</a:t>
          </a:r>
          <a:endParaRPr lang="ru-RU" sz="1400" dirty="0"/>
        </a:p>
      </dgm:t>
    </dgm:pt>
    <dgm:pt modelId="{182B7962-3A3B-41D7-84C4-162B4E067B33}" type="parTrans" cxnId="{3DD11D1E-759A-43A8-A635-37CC12157BFA}">
      <dgm:prSet/>
      <dgm:spPr/>
      <dgm:t>
        <a:bodyPr/>
        <a:lstStyle/>
        <a:p>
          <a:endParaRPr lang="ru-RU"/>
        </a:p>
      </dgm:t>
    </dgm:pt>
    <dgm:pt modelId="{FB32E797-EA63-4056-88A9-F7F1CF9FE3C4}" type="sibTrans" cxnId="{3DD11D1E-759A-43A8-A635-37CC12157BFA}">
      <dgm:prSet/>
      <dgm:spPr/>
      <dgm:t>
        <a:bodyPr/>
        <a:lstStyle/>
        <a:p>
          <a:endParaRPr lang="ru-RU"/>
        </a:p>
      </dgm:t>
    </dgm:pt>
    <dgm:pt modelId="{E8130D65-F7BD-4F57-9754-A8AF3A621566}">
      <dgm:prSet phldrT="[Текст]" custT="1"/>
      <dgm:spPr/>
      <dgm:t>
        <a:bodyPr/>
        <a:lstStyle/>
        <a:p>
          <a:r>
            <a:rPr lang="ru-RU" sz="1400" dirty="0" smtClean="0"/>
            <a:t>Ростов-на-Дону</a:t>
          </a:r>
          <a:endParaRPr lang="ru-RU" sz="1400" dirty="0"/>
        </a:p>
      </dgm:t>
    </dgm:pt>
    <dgm:pt modelId="{1A2CB040-8C47-4E3F-A80B-4FA61B050491}" type="parTrans" cxnId="{5C481749-2AEC-47A4-B965-9DB8843C897B}">
      <dgm:prSet/>
      <dgm:spPr/>
      <dgm:t>
        <a:bodyPr/>
        <a:lstStyle/>
        <a:p>
          <a:endParaRPr lang="ru-RU"/>
        </a:p>
      </dgm:t>
    </dgm:pt>
    <dgm:pt modelId="{9A8B04E9-136A-461C-AA96-5463D689B229}" type="sibTrans" cxnId="{5C481749-2AEC-47A4-B965-9DB8843C897B}">
      <dgm:prSet/>
      <dgm:spPr/>
      <dgm:t>
        <a:bodyPr/>
        <a:lstStyle/>
        <a:p>
          <a:endParaRPr lang="ru-RU"/>
        </a:p>
      </dgm:t>
    </dgm:pt>
    <dgm:pt modelId="{17670904-967D-4224-9547-33775EE8AEC0}">
      <dgm:prSet phldrT="[Текст]" custT="1"/>
      <dgm:spPr/>
      <dgm:t>
        <a:bodyPr/>
        <a:lstStyle/>
        <a:p>
          <a:r>
            <a:rPr lang="ru-RU" sz="1400" dirty="0" smtClean="0"/>
            <a:t>Самара</a:t>
          </a:r>
          <a:endParaRPr lang="ru-RU" sz="1400" dirty="0"/>
        </a:p>
      </dgm:t>
    </dgm:pt>
    <dgm:pt modelId="{99A86BEF-20C8-4AAA-AC77-585BE9C68298}" type="parTrans" cxnId="{D9B5C7D0-5046-4C08-AA27-6F051EAD874F}">
      <dgm:prSet/>
      <dgm:spPr/>
      <dgm:t>
        <a:bodyPr/>
        <a:lstStyle/>
        <a:p>
          <a:endParaRPr lang="ru-RU"/>
        </a:p>
      </dgm:t>
    </dgm:pt>
    <dgm:pt modelId="{8A23232B-CE71-4D34-A495-8E0A024B902D}" type="sibTrans" cxnId="{D9B5C7D0-5046-4C08-AA27-6F051EAD874F}">
      <dgm:prSet/>
      <dgm:spPr/>
      <dgm:t>
        <a:bodyPr/>
        <a:lstStyle/>
        <a:p>
          <a:endParaRPr lang="ru-RU"/>
        </a:p>
      </dgm:t>
    </dgm:pt>
    <dgm:pt modelId="{041FCC6C-FF5F-4B99-B04E-AC1455D2911B}">
      <dgm:prSet phldrT="[Текст]" custT="1"/>
      <dgm:spPr/>
      <dgm:t>
        <a:bodyPr/>
        <a:lstStyle/>
        <a:p>
          <a:r>
            <a:rPr lang="ru-RU" sz="1400" dirty="0" smtClean="0"/>
            <a:t>Ульяновск</a:t>
          </a:r>
          <a:endParaRPr lang="ru-RU" sz="1400" dirty="0"/>
        </a:p>
      </dgm:t>
    </dgm:pt>
    <dgm:pt modelId="{F67EE62A-D737-4B83-A702-540CCC790D06}" type="parTrans" cxnId="{6D421C0B-8449-45B2-9306-DF91C8896A17}">
      <dgm:prSet/>
      <dgm:spPr/>
      <dgm:t>
        <a:bodyPr/>
        <a:lstStyle/>
        <a:p>
          <a:endParaRPr lang="ru-RU"/>
        </a:p>
      </dgm:t>
    </dgm:pt>
    <dgm:pt modelId="{65EC25B0-A316-4347-B3FF-BDBB00341B8F}" type="sibTrans" cxnId="{6D421C0B-8449-45B2-9306-DF91C8896A17}">
      <dgm:prSet/>
      <dgm:spPr/>
      <dgm:t>
        <a:bodyPr/>
        <a:lstStyle/>
        <a:p>
          <a:endParaRPr lang="ru-RU"/>
        </a:p>
      </dgm:t>
    </dgm:pt>
    <dgm:pt modelId="{DE7A8CAC-4FFE-405D-A0E9-D6CA4AA5F329}">
      <dgm:prSet phldrT="[Текст]" custT="1"/>
      <dgm:spPr/>
      <dgm:t>
        <a:bodyPr/>
        <a:lstStyle/>
        <a:p>
          <a:r>
            <a:rPr lang="ru-RU" sz="1400" dirty="0" smtClean="0"/>
            <a:t>Чита</a:t>
          </a:r>
          <a:endParaRPr lang="ru-RU" sz="1400" dirty="0"/>
        </a:p>
      </dgm:t>
    </dgm:pt>
    <dgm:pt modelId="{34CAC6FC-FCA4-49C3-9AB8-9F99A0170F0E}" type="parTrans" cxnId="{61221904-E4B4-4589-B111-E0795630BEC3}">
      <dgm:prSet/>
      <dgm:spPr/>
      <dgm:t>
        <a:bodyPr/>
        <a:lstStyle/>
        <a:p>
          <a:endParaRPr lang="ru-RU"/>
        </a:p>
      </dgm:t>
    </dgm:pt>
    <dgm:pt modelId="{A80A4473-CEA2-4250-83C8-89D7EE5F1BEE}" type="sibTrans" cxnId="{61221904-E4B4-4589-B111-E0795630BEC3}">
      <dgm:prSet/>
      <dgm:spPr/>
      <dgm:t>
        <a:bodyPr/>
        <a:lstStyle/>
        <a:p>
          <a:endParaRPr lang="ru-RU"/>
        </a:p>
      </dgm:t>
    </dgm:pt>
    <dgm:pt modelId="{1795CE78-DB5D-45D6-B322-ADBB3FC09031}">
      <dgm:prSet phldrT="[Текст]" custT="1"/>
      <dgm:spPr/>
      <dgm:t>
        <a:bodyPr/>
        <a:lstStyle/>
        <a:p>
          <a:r>
            <a:rPr lang="ru-RU" sz="1400" dirty="0" smtClean="0"/>
            <a:t>Ярославль</a:t>
          </a:r>
          <a:endParaRPr lang="ru-RU" sz="1400" dirty="0"/>
        </a:p>
      </dgm:t>
    </dgm:pt>
    <dgm:pt modelId="{3A759F65-82A9-4480-8A3E-7F96D1312454}" type="parTrans" cxnId="{DDDDB7EE-94DC-4758-90FE-B432357744BB}">
      <dgm:prSet/>
      <dgm:spPr/>
      <dgm:t>
        <a:bodyPr/>
        <a:lstStyle/>
        <a:p>
          <a:endParaRPr lang="ru-RU"/>
        </a:p>
      </dgm:t>
    </dgm:pt>
    <dgm:pt modelId="{22CC5EA2-5381-4B64-AE00-AF33FF5088AD}" type="sibTrans" cxnId="{DDDDB7EE-94DC-4758-90FE-B432357744BB}">
      <dgm:prSet/>
      <dgm:spPr/>
      <dgm:t>
        <a:bodyPr/>
        <a:lstStyle/>
        <a:p>
          <a:endParaRPr lang="ru-RU"/>
        </a:p>
      </dgm:t>
    </dgm:pt>
    <dgm:pt modelId="{A87E193D-2FB5-43BE-AF23-F1AA43B43907}">
      <dgm:prSet phldrT="[Текст]"/>
      <dgm:spPr/>
      <dgm:t>
        <a:bodyPr/>
        <a:lstStyle/>
        <a:p>
          <a:endParaRPr lang="ru-RU" sz="1300" dirty="0"/>
        </a:p>
      </dgm:t>
    </dgm:pt>
    <dgm:pt modelId="{E8139387-A126-4B55-83C7-65382B821137}" type="parTrans" cxnId="{5600B53D-5CE9-4D62-92E2-6EEDEC8BED66}">
      <dgm:prSet/>
      <dgm:spPr/>
      <dgm:t>
        <a:bodyPr/>
        <a:lstStyle/>
        <a:p>
          <a:endParaRPr lang="ru-RU"/>
        </a:p>
      </dgm:t>
    </dgm:pt>
    <dgm:pt modelId="{B6A7AA93-367C-442A-B137-E5C6554964C9}" type="sibTrans" cxnId="{5600B53D-5CE9-4D62-92E2-6EEDEC8BED66}">
      <dgm:prSet/>
      <dgm:spPr/>
      <dgm:t>
        <a:bodyPr/>
        <a:lstStyle/>
        <a:p>
          <a:endParaRPr lang="ru-RU"/>
        </a:p>
      </dgm:t>
    </dgm:pt>
    <dgm:pt modelId="{590C2419-AF8B-4859-86A1-2E8A444FB047}">
      <dgm:prSet phldrT="[Текст]"/>
      <dgm:spPr/>
      <dgm:t>
        <a:bodyPr/>
        <a:lstStyle/>
        <a:p>
          <a:endParaRPr lang="ru-RU" sz="1300" dirty="0"/>
        </a:p>
      </dgm:t>
    </dgm:pt>
    <dgm:pt modelId="{75B4377D-B882-4832-A6D8-CF59CABBE399}" type="parTrans" cxnId="{2CAB6FB5-B774-4A6F-BEAC-C85C5156E24F}">
      <dgm:prSet/>
      <dgm:spPr/>
      <dgm:t>
        <a:bodyPr/>
        <a:lstStyle/>
        <a:p>
          <a:endParaRPr lang="ru-RU"/>
        </a:p>
      </dgm:t>
    </dgm:pt>
    <dgm:pt modelId="{EC8B588D-3E57-4859-92D4-E00855FB96B7}" type="sibTrans" cxnId="{2CAB6FB5-B774-4A6F-BEAC-C85C5156E24F}">
      <dgm:prSet/>
      <dgm:spPr/>
      <dgm:t>
        <a:bodyPr/>
        <a:lstStyle/>
        <a:p>
          <a:endParaRPr lang="ru-RU"/>
        </a:p>
      </dgm:t>
    </dgm:pt>
    <dgm:pt modelId="{347E5465-ACE5-4BD7-8FDD-24F494C7DCE8}">
      <dgm:prSet phldrT="[Текст]"/>
      <dgm:spPr/>
      <dgm:t>
        <a:bodyPr/>
        <a:lstStyle/>
        <a:p>
          <a:endParaRPr lang="ru-RU" sz="1300" dirty="0"/>
        </a:p>
      </dgm:t>
    </dgm:pt>
    <dgm:pt modelId="{8EDF00C0-A78F-454A-8F41-5E7C0ED9D75F}" type="parTrans" cxnId="{212656B2-4B64-4B01-9055-A14431F523EF}">
      <dgm:prSet/>
      <dgm:spPr/>
      <dgm:t>
        <a:bodyPr/>
        <a:lstStyle/>
        <a:p>
          <a:endParaRPr lang="ru-RU"/>
        </a:p>
      </dgm:t>
    </dgm:pt>
    <dgm:pt modelId="{393495FB-4F37-47B2-A915-9B6474824D97}" type="sibTrans" cxnId="{212656B2-4B64-4B01-9055-A14431F523EF}">
      <dgm:prSet/>
      <dgm:spPr/>
      <dgm:t>
        <a:bodyPr/>
        <a:lstStyle/>
        <a:p>
          <a:endParaRPr lang="ru-RU"/>
        </a:p>
      </dgm:t>
    </dgm:pt>
    <dgm:pt modelId="{0425A249-BAEB-44FF-AFDE-BE6F2632477D}">
      <dgm:prSet phldrT="[Текст]" custT="1"/>
      <dgm:spPr/>
      <dgm:t>
        <a:bodyPr/>
        <a:lstStyle/>
        <a:p>
          <a:r>
            <a:rPr lang="ru-RU" sz="1400" dirty="0" smtClean="0"/>
            <a:t>Биробиджан</a:t>
          </a:r>
          <a:endParaRPr lang="ru-RU" sz="1400" dirty="0"/>
        </a:p>
      </dgm:t>
    </dgm:pt>
    <dgm:pt modelId="{1BC031EC-E2F0-470A-A418-5F6A1EA3AB6A}" type="parTrans" cxnId="{71F60400-0D6B-4450-9175-022713B142FB}">
      <dgm:prSet/>
      <dgm:spPr/>
      <dgm:t>
        <a:bodyPr/>
        <a:lstStyle/>
        <a:p>
          <a:endParaRPr lang="ru-RU"/>
        </a:p>
      </dgm:t>
    </dgm:pt>
    <dgm:pt modelId="{9A6882C2-BEC3-40E3-A3E2-B474365C73D2}" type="sibTrans" cxnId="{71F60400-0D6B-4450-9175-022713B142FB}">
      <dgm:prSet/>
      <dgm:spPr/>
      <dgm:t>
        <a:bodyPr/>
        <a:lstStyle/>
        <a:p>
          <a:endParaRPr lang="ru-RU"/>
        </a:p>
      </dgm:t>
    </dgm:pt>
    <dgm:pt modelId="{B163EBED-5C9F-4F60-8716-8822F2C3BCDC}">
      <dgm:prSet phldrT="[Текст]" custT="1"/>
      <dgm:spPr/>
      <dgm:t>
        <a:bodyPr/>
        <a:lstStyle/>
        <a:p>
          <a:r>
            <a:rPr lang="ru-RU" sz="1400" dirty="0" smtClean="0"/>
            <a:t>Краснодар</a:t>
          </a:r>
          <a:endParaRPr lang="ru-RU" sz="1400" dirty="0"/>
        </a:p>
      </dgm:t>
    </dgm:pt>
    <dgm:pt modelId="{42A566CF-B4AC-4998-9CE8-B7DB015604EB}" type="parTrans" cxnId="{E22410C4-9EF6-468C-BF96-D885C311F698}">
      <dgm:prSet/>
      <dgm:spPr/>
      <dgm:t>
        <a:bodyPr/>
        <a:lstStyle/>
        <a:p>
          <a:endParaRPr lang="ru-RU"/>
        </a:p>
      </dgm:t>
    </dgm:pt>
    <dgm:pt modelId="{42D5B9B7-9954-4360-8A9F-D1B9A8125D35}" type="sibTrans" cxnId="{E22410C4-9EF6-468C-BF96-D885C311F698}">
      <dgm:prSet/>
      <dgm:spPr/>
      <dgm:t>
        <a:bodyPr/>
        <a:lstStyle/>
        <a:p>
          <a:endParaRPr lang="ru-RU"/>
        </a:p>
      </dgm:t>
    </dgm:pt>
    <dgm:pt modelId="{934D9B5C-3C60-4B35-BEDA-FA699372FC1B}">
      <dgm:prSet phldrT="[Текст]" custT="1"/>
      <dgm:spPr/>
      <dgm:t>
        <a:bodyPr/>
        <a:lstStyle/>
        <a:p>
          <a:r>
            <a:rPr lang="ru-RU" sz="1400" dirty="0" smtClean="0"/>
            <a:t>Липецк</a:t>
          </a:r>
          <a:endParaRPr lang="ru-RU" sz="1400" dirty="0"/>
        </a:p>
      </dgm:t>
    </dgm:pt>
    <dgm:pt modelId="{F33F6C8A-CA8B-4A93-B3F0-CA64EE547E89}" type="parTrans" cxnId="{2D15797B-1EFD-4265-9C97-5A4092FDBC39}">
      <dgm:prSet/>
      <dgm:spPr/>
      <dgm:t>
        <a:bodyPr/>
        <a:lstStyle/>
        <a:p>
          <a:endParaRPr lang="ru-RU"/>
        </a:p>
      </dgm:t>
    </dgm:pt>
    <dgm:pt modelId="{F8E70D08-8146-48F2-A71F-C91B926711F6}" type="sibTrans" cxnId="{2D15797B-1EFD-4265-9C97-5A4092FDBC39}">
      <dgm:prSet/>
      <dgm:spPr/>
      <dgm:t>
        <a:bodyPr/>
        <a:lstStyle/>
        <a:p>
          <a:endParaRPr lang="ru-RU"/>
        </a:p>
      </dgm:t>
    </dgm:pt>
    <dgm:pt modelId="{7CF7F5D7-3E84-4397-9B44-27701A889D41}">
      <dgm:prSet phldrT="[Текст]" custT="1"/>
      <dgm:spPr/>
      <dgm:t>
        <a:bodyPr/>
        <a:lstStyle/>
        <a:p>
          <a:r>
            <a:rPr lang="ru-RU" sz="1400" dirty="0" smtClean="0"/>
            <a:t>Вологда</a:t>
          </a:r>
          <a:endParaRPr lang="ru-RU" sz="1400" dirty="0"/>
        </a:p>
      </dgm:t>
    </dgm:pt>
    <dgm:pt modelId="{7877A5CB-1A0C-45DE-B561-D795DD9A92B1}" type="parTrans" cxnId="{2C964445-ADB6-42F7-8A7C-38FA9D2BAD8D}">
      <dgm:prSet/>
      <dgm:spPr/>
      <dgm:t>
        <a:bodyPr/>
        <a:lstStyle/>
        <a:p>
          <a:endParaRPr lang="ru-RU"/>
        </a:p>
      </dgm:t>
    </dgm:pt>
    <dgm:pt modelId="{72F08822-971B-4821-8FE9-3E26550949DA}" type="sibTrans" cxnId="{2C964445-ADB6-42F7-8A7C-38FA9D2BAD8D}">
      <dgm:prSet/>
      <dgm:spPr/>
      <dgm:t>
        <a:bodyPr/>
        <a:lstStyle/>
        <a:p>
          <a:endParaRPr lang="ru-RU"/>
        </a:p>
      </dgm:t>
    </dgm:pt>
    <dgm:pt modelId="{CB2EA52E-0F29-4300-9A17-A74274B648FE}">
      <dgm:prSet phldrT="[Текст]" custT="1"/>
      <dgm:spPr/>
      <dgm:t>
        <a:bodyPr/>
        <a:lstStyle/>
        <a:p>
          <a:r>
            <a:rPr lang="ru-RU" sz="2000" u="sng" dirty="0" smtClean="0"/>
            <a:t>Глава по конкурсу</a:t>
          </a:r>
          <a:r>
            <a:rPr lang="ru-RU" sz="2000" dirty="0" smtClean="0"/>
            <a:t>:</a:t>
          </a:r>
          <a:endParaRPr lang="ru-RU" sz="2000" dirty="0"/>
        </a:p>
      </dgm:t>
    </dgm:pt>
    <dgm:pt modelId="{0870334E-9F6D-4569-8F59-836796C59D30}" type="parTrans" cxnId="{10D109F7-D9E1-4924-BC36-15239B07F358}">
      <dgm:prSet/>
      <dgm:spPr/>
      <dgm:t>
        <a:bodyPr/>
        <a:lstStyle/>
        <a:p>
          <a:endParaRPr lang="ru-RU"/>
        </a:p>
      </dgm:t>
    </dgm:pt>
    <dgm:pt modelId="{B49A1436-CD89-4AED-B67C-2F226B29CBD2}" type="sibTrans" cxnId="{10D109F7-D9E1-4924-BC36-15239B07F358}">
      <dgm:prSet/>
      <dgm:spPr/>
      <dgm:t>
        <a:bodyPr/>
        <a:lstStyle/>
        <a:p>
          <a:endParaRPr lang="ru-RU"/>
        </a:p>
      </dgm:t>
    </dgm:pt>
    <dgm:pt modelId="{5620B124-8B5A-4C5B-ABA2-C18759D82600}">
      <dgm:prSet phldrT="[Текст]" custT="1"/>
      <dgm:spPr/>
      <dgm:t>
        <a:bodyPr/>
        <a:lstStyle/>
        <a:p>
          <a:endParaRPr lang="ru-RU" sz="2000" dirty="0"/>
        </a:p>
      </dgm:t>
    </dgm:pt>
    <dgm:pt modelId="{8448536B-1C7A-41D1-B83C-24B863F3F555}" type="parTrans" cxnId="{74DE69AF-DFD0-48A5-84BC-500111DBE6C7}">
      <dgm:prSet/>
      <dgm:spPr/>
      <dgm:t>
        <a:bodyPr/>
        <a:lstStyle/>
        <a:p>
          <a:endParaRPr lang="ru-RU"/>
        </a:p>
      </dgm:t>
    </dgm:pt>
    <dgm:pt modelId="{9D25310B-B183-46EF-81FE-3047E8BAEFF4}" type="sibTrans" cxnId="{74DE69AF-DFD0-48A5-84BC-500111DBE6C7}">
      <dgm:prSet/>
      <dgm:spPr/>
      <dgm:t>
        <a:bodyPr/>
        <a:lstStyle/>
        <a:p>
          <a:endParaRPr lang="ru-RU"/>
        </a:p>
      </dgm:t>
    </dgm:pt>
    <dgm:pt modelId="{0653AE50-9BEF-4B40-85C6-3C6163A9E4DA}">
      <dgm:prSet phldrT="[Текст]" custT="1"/>
      <dgm:spPr/>
      <dgm:t>
        <a:bodyPr/>
        <a:lstStyle/>
        <a:p>
          <a:r>
            <a:rPr lang="ru-RU" sz="2000" dirty="0" smtClean="0"/>
            <a:t>Челябинск</a:t>
          </a:r>
          <a:endParaRPr lang="ru-RU" sz="2000" dirty="0"/>
        </a:p>
      </dgm:t>
    </dgm:pt>
    <dgm:pt modelId="{F0187A85-F973-464D-A04E-10171DC66A54}" type="parTrans" cxnId="{DA51FB1E-C19C-4DEB-858B-F436AA9179EB}">
      <dgm:prSet/>
      <dgm:spPr/>
      <dgm:t>
        <a:bodyPr/>
        <a:lstStyle/>
        <a:p>
          <a:endParaRPr lang="ru-RU"/>
        </a:p>
      </dgm:t>
    </dgm:pt>
    <dgm:pt modelId="{531DF8F8-B01C-4E8F-A3ED-766E02603923}" type="sibTrans" cxnId="{DA51FB1E-C19C-4DEB-858B-F436AA9179EB}">
      <dgm:prSet/>
      <dgm:spPr/>
      <dgm:t>
        <a:bodyPr/>
        <a:lstStyle/>
        <a:p>
          <a:endParaRPr lang="ru-RU"/>
        </a:p>
      </dgm:t>
    </dgm:pt>
    <dgm:pt modelId="{B4335EDF-E744-4681-B2D0-B29273052FEB}">
      <dgm:prSet phldrT="[Текст]" custT="1"/>
      <dgm:spPr/>
      <dgm:t>
        <a:bodyPr/>
        <a:lstStyle/>
        <a:p>
          <a:r>
            <a:rPr lang="ru-RU" sz="2000" dirty="0" smtClean="0"/>
            <a:t>Иркутск</a:t>
          </a:r>
          <a:endParaRPr lang="ru-RU" sz="2000" dirty="0"/>
        </a:p>
      </dgm:t>
    </dgm:pt>
    <dgm:pt modelId="{4C74003E-9ACD-47DE-AA90-20293002FFF8}" type="parTrans" cxnId="{B214061A-E7B6-4EFD-A3D4-33B3256EE212}">
      <dgm:prSet/>
      <dgm:spPr/>
      <dgm:t>
        <a:bodyPr/>
        <a:lstStyle/>
        <a:p>
          <a:endParaRPr lang="ru-RU"/>
        </a:p>
      </dgm:t>
    </dgm:pt>
    <dgm:pt modelId="{3D88D345-7DFC-4FD1-8335-FF0946D3B9F2}" type="sibTrans" cxnId="{B214061A-E7B6-4EFD-A3D4-33B3256EE212}">
      <dgm:prSet/>
      <dgm:spPr/>
      <dgm:t>
        <a:bodyPr/>
        <a:lstStyle/>
        <a:p>
          <a:endParaRPr lang="ru-RU"/>
        </a:p>
      </dgm:t>
    </dgm:pt>
    <dgm:pt modelId="{7668D02D-06E0-46E2-AB7E-2F6F6AA8CC2D}">
      <dgm:prSet phldrT="[Текст]" custT="1"/>
      <dgm:spPr/>
      <dgm:t>
        <a:bodyPr/>
        <a:lstStyle/>
        <a:p>
          <a:r>
            <a:rPr lang="ru-RU" sz="1400" dirty="0" smtClean="0"/>
            <a:t>Красноярск</a:t>
          </a:r>
          <a:endParaRPr lang="ru-RU" sz="1400" dirty="0"/>
        </a:p>
      </dgm:t>
    </dgm:pt>
    <dgm:pt modelId="{23F822F1-53E8-4124-9025-249A19D6CDD8}" type="parTrans" cxnId="{F0ADC129-8C05-424B-9891-6C21AFF53DD3}">
      <dgm:prSet/>
      <dgm:spPr/>
      <dgm:t>
        <a:bodyPr/>
        <a:lstStyle/>
        <a:p>
          <a:endParaRPr lang="ru-RU"/>
        </a:p>
      </dgm:t>
    </dgm:pt>
    <dgm:pt modelId="{FBA7F9CF-D028-41DD-8BA1-664A658F3530}" type="sibTrans" cxnId="{F0ADC129-8C05-424B-9891-6C21AFF53DD3}">
      <dgm:prSet/>
      <dgm:spPr/>
      <dgm:t>
        <a:bodyPr/>
        <a:lstStyle/>
        <a:p>
          <a:endParaRPr lang="ru-RU"/>
        </a:p>
      </dgm:t>
    </dgm:pt>
    <dgm:pt modelId="{2DF0D588-1886-4BE1-A944-A6787EC768E9}" type="pres">
      <dgm:prSet presAssocID="{0C112921-FE93-44F4-8750-427352C22D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C3C066-6171-4B26-9836-963AA217C0CF}" type="pres">
      <dgm:prSet presAssocID="{C024039B-F595-4EDE-B575-3C2BA7846ECA}" presName="composite" presStyleCnt="0"/>
      <dgm:spPr/>
    </dgm:pt>
    <dgm:pt modelId="{B56C3DA7-213D-4268-8FEE-1B1E5332B611}" type="pres">
      <dgm:prSet presAssocID="{C024039B-F595-4EDE-B575-3C2BA7846ECA}" presName="parTx" presStyleLbl="alignNode1" presStyleIdx="0" presStyleCnt="3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0D81FC-807E-4B0A-8404-1C1074873714}" type="pres">
      <dgm:prSet presAssocID="{C024039B-F595-4EDE-B575-3C2BA7846EC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03B89-4C4C-4293-A719-05B906838A28}" type="pres">
      <dgm:prSet presAssocID="{78157A10-3281-4C05-8511-E4AAA390B610}" presName="space" presStyleCnt="0"/>
      <dgm:spPr/>
    </dgm:pt>
    <dgm:pt modelId="{2197B258-AF0A-4D1F-82FC-5571400D115E}" type="pres">
      <dgm:prSet presAssocID="{CD94D079-ED2C-4918-8A2E-A508A2E2DDD7}" presName="composite" presStyleCnt="0"/>
      <dgm:spPr/>
    </dgm:pt>
    <dgm:pt modelId="{E7D9307F-E87A-4277-9892-C2A76ACAED22}" type="pres">
      <dgm:prSet presAssocID="{CD94D079-ED2C-4918-8A2E-A508A2E2DDD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4866E-A363-49C0-8117-528AC4ADA65A}" type="pres">
      <dgm:prSet presAssocID="{CD94D079-ED2C-4918-8A2E-A508A2E2DDD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9CB107-3462-4899-B7D2-35E8B9F8C764}" type="pres">
      <dgm:prSet presAssocID="{1B08EDAF-203F-4F2A-9F04-A1D765771331}" presName="space" presStyleCnt="0"/>
      <dgm:spPr/>
    </dgm:pt>
    <dgm:pt modelId="{B45324C5-3D87-46AE-B97D-B2EAF2991A36}" type="pres">
      <dgm:prSet presAssocID="{CD3ADB51-B9CD-4CF4-8969-D163C87ACA78}" presName="composite" presStyleCnt="0"/>
      <dgm:spPr/>
    </dgm:pt>
    <dgm:pt modelId="{49E7B4DF-5536-44B4-96D5-696A393371E5}" type="pres">
      <dgm:prSet presAssocID="{CD3ADB51-B9CD-4CF4-8969-D163C87ACA7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2F1E64-1FBA-47BB-8043-E657525705D5}" type="pres">
      <dgm:prSet presAssocID="{CD3ADB51-B9CD-4CF4-8969-D163C87ACA7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7AD800-2E22-4DB6-8055-1BACD297DF0F}" type="presOf" srcId="{DE7A8CAC-4FFE-405D-A0E9-D6CA4AA5F329}" destId="{0854866E-A363-49C0-8117-528AC4ADA65A}" srcOrd="0" destOrd="15" presId="urn:microsoft.com/office/officeart/2005/8/layout/hList1"/>
    <dgm:cxn modelId="{DD92C0C6-36A3-4ADA-A102-B35F56D7A76E}" srcId="{C024039B-F595-4EDE-B575-3C2BA7846ECA}" destId="{725B5F6B-25FF-49A5-90AE-072954556208}" srcOrd="12" destOrd="0" parTransId="{668B747F-74AD-4A07-BDE8-E044C5ABB555}" sibTransId="{32A8EF06-7FB9-448B-A62F-E11DCD12BF25}"/>
    <dgm:cxn modelId="{21AC020B-810C-484C-9FA0-1A4225F01349}" srcId="{CD94D079-ED2C-4918-8A2E-A508A2E2DDD7}" destId="{01098972-F42A-465F-9C37-484C3C517DAF}" srcOrd="1" destOrd="0" parTransId="{4ACF3301-6A11-49D8-9F71-04F84D638E60}" sibTransId="{B0472B5A-D5A3-4DA4-BB6C-69D7ABFECAEA}"/>
    <dgm:cxn modelId="{3EA8A2F9-0A2D-4FA5-A054-59138B8B2E05}" srcId="{C024039B-F595-4EDE-B575-3C2BA7846ECA}" destId="{BCAB2DCD-47EE-47DB-9E0E-0B8EEB4BE59C}" srcOrd="0" destOrd="0" parTransId="{3015121F-4E75-446A-97AF-93FDB50E1A44}" sibTransId="{BD9DB1F8-092E-4CD1-8AD8-3AECCBF2F565}"/>
    <dgm:cxn modelId="{34E8DD1A-E370-4EC1-AADE-9C69E70CA046}" type="presOf" srcId="{0425A249-BAEB-44FF-AFDE-BE6F2632477D}" destId="{0854866E-A363-49C0-8117-528AC4ADA65A}" srcOrd="0" destOrd="2" presId="urn:microsoft.com/office/officeart/2005/8/layout/hList1"/>
    <dgm:cxn modelId="{D87CEB56-9F49-4A27-965F-73A75E1F5622}" type="presOf" srcId="{01098972-F42A-465F-9C37-484C3C517DAF}" destId="{0854866E-A363-49C0-8117-528AC4ADA65A}" srcOrd="0" destOrd="1" presId="urn:microsoft.com/office/officeart/2005/8/layout/hList1"/>
    <dgm:cxn modelId="{6499CDEB-5184-40EF-88EF-B5CA445B0C58}" srcId="{CD94D079-ED2C-4918-8A2E-A508A2E2DDD7}" destId="{0494A78F-3654-4660-96A4-963CA291DEB2}" srcOrd="4" destOrd="0" parTransId="{B95E1DC4-57BF-40FB-8E86-B982693DB02D}" sibTransId="{440EC1BD-CB7F-42FB-89F3-98C2320C27C9}"/>
    <dgm:cxn modelId="{7FD4A86A-1F0E-413E-AF5F-9BB856C84082}" type="presOf" srcId="{0653AE50-9BEF-4B40-85C6-3C6163A9E4DA}" destId="{D92F1E64-1FBA-47BB-8043-E657525705D5}" srcOrd="0" destOrd="6" presId="urn:microsoft.com/office/officeart/2005/8/layout/hList1"/>
    <dgm:cxn modelId="{0EB157F2-A3AA-48C1-8491-BE98BF6F7B89}" type="presOf" srcId="{012DC522-D893-44A5-AA14-C9CE6A3E3DD2}" destId="{0854866E-A363-49C0-8117-528AC4ADA65A}" srcOrd="0" destOrd="0" presId="urn:microsoft.com/office/officeart/2005/8/layout/hList1"/>
    <dgm:cxn modelId="{87EC31BC-E6CE-4262-A2AF-E5D70F116B4D}" srcId="{CD94D079-ED2C-4918-8A2E-A508A2E2DDD7}" destId="{012DC522-D893-44A5-AA14-C9CE6A3E3DD2}" srcOrd="0" destOrd="0" parTransId="{A1C89F6B-0F96-4EF5-827A-F036BDF93C3D}" sibTransId="{7281B694-DF1A-4033-B202-DF34C974D8B6}"/>
    <dgm:cxn modelId="{08BB1C71-EAEF-412F-AD7B-FD4D4370C0B6}" srcId="{0C112921-FE93-44F4-8750-427352C22D31}" destId="{CD94D079-ED2C-4918-8A2E-A508A2E2DDD7}" srcOrd="1" destOrd="0" parTransId="{54D370A3-BCB5-4EC9-8B22-C2F176570667}" sibTransId="{1B08EDAF-203F-4F2A-9F04-A1D765771331}"/>
    <dgm:cxn modelId="{0B0A20F4-C450-47B3-A71F-091220201E62}" type="presOf" srcId="{84374C79-D641-48A9-A70A-3927401965A6}" destId="{0854866E-A363-49C0-8117-528AC4ADA65A}" srcOrd="0" destOrd="11" presId="urn:microsoft.com/office/officeart/2005/8/layout/hList1"/>
    <dgm:cxn modelId="{82518E48-6746-4095-B3B5-830563D9217E}" type="presOf" srcId="{347E5465-ACE5-4BD7-8FDD-24F494C7DCE8}" destId="{D92F1E64-1FBA-47BB-8043-E657525705D5}" srcOrd="0" destOrd="2" presId="urn:microsoft.com/office/officeart/2005/8/layout/hList1"/>
    <dgm:cxn modelId="{D9B5C7D0-5046-4C08-AA27-6F051EAD874F}" srcId="{CD94D079-ED2C-4918-8A2E-A508A2E2DDD7}" destId="{17670904-967D-4224-9547-33775EE8AEC0}" srcOrd="13" destOrd="0" parTransId="{99A86BEF-20C8-4AAA-AC77-585BE9C68298}" sibTransId="{8A23232B-CE71-4D34-A495-8E0A024B902D}"/>
    <dgm:cxn modelId="{61221904-E4B4-4589-B111-E0795630BEC3}" srcId="{CD94D079-ED2C-4918-8A2E-A508A2E2DDD7}" destId="{DE7A8CAC-4FFE-405D-A0E9-D6CA4AA5F329}" srcOrd="15" destOrd="0" parTransId="{34CAC6FC-FCA4-49C3-9AB8-9F99A0170F0E}" sibTransId="{A80A4473-CEA2-4250-83C8-89D7EE5F1BEE}"/>
    <dgm:cxn modelId="{6205CE48-FC49-4090-9F18-DE4D32CF6D56}" type="presOf" srcId="{B4335EDF-E744-4681-B2D0-B29273052FEB}" destId="{D92F1E64-1FBA-47BB-8043-E657525705D5}" srcOrd="0" destOrd="7" presId="urn:microsoft.com/office/officeart/2005/8/layout/hList1"/>
    <dgm:cxn modelId="{3438F7BB-0F9B-4CC7-8C3B-9075E584FC9F}" type="presOf" srcId="{17670904-967D-4224-9547-33775EE8AEC0}" destId="{0854866E-A363-49C0-8117-528AC4ADA65A}" srcOrd="0" destOrd="13" presId="urn:microsoft.com/office/officeart/2005/8/layout/hList1"/>
    <dgm:cxn modelId="{C08F5B0E-F2D4-460C-9DB2-5193FC6F106D}" srcId="{C024039B-F595-4EDE-B575-3C2BA7846ECA}" destId="{5EB33C85-0161-431F-9E2A-5FD5D4E6C61B}" srcOrd="9" destOrd="0" parTransId="{39251BFF-5D79-4942-B0BA-3A71809C4C2A}" sibTransId="{4CE324E0-6152-4D7C-BC69-0A90F3563F47}"/>
    <dgm:cxn modelId="{F7310C17-CD11-4A08-BEA6-BD6613DF19BC}" type="presOf" srcId="{041FCC6C-FF5F-4B99-B04E-AC1455D2911B}" destId="{0854866E-A363-49C0-8117-528AC4ADA65A}" srcOrd="0" destOrd="14" presId="urn:microsoft.com/office/officeart/2005/8/layout/hList1"/>
    <dgm:cxn modelId="{C6000E96-A412-4B99-BF17-6F57435CD675}" type="presOf" srcId="{CD3ADB51-B9CD-4CF4-8969-D163C87ACA78}" destId="{49E7B4DF-5536-44B4-96D5-696A393371E5}" srcOrd="0" destOrd="0" presId="urn:microsoft.com/office/officeart/2005/8/layout/hList1"/>
    <dgm:cxn modelId="{3DD11D1E-759A-43A8-A635-37CC12157BFA}" srcId="{CD94D079-ED2C-4918-8A2E-A508A2E2DDD7}" destId="{84374C79-D641-48A9-A70A-3927401965A6}" srcOrd="11" destOrd="0" parTransId="{182B7962-3A3B-41D7-84C4-162B4E067B33}" sibTransId="{FB32E797-EA63-4056-88A9-F7F1CF9FE3C4}"/>
    <dgm:cxn modelId="{8A404816-9162-4659-9C79-0F0502463392}" type="presOf" srcId="{CB2EA52E-0F29-4300-9A17-A74274B648FE}" destId="{D92F1E64-1FBA-47BB-8043-E657525705D5}" srcOrd="0" destOrd="5" presId="urn:microsoft.com/office/officeart/2005/8/layout/hList1"/>
    <dgm:cxn modelId="{D249122E-032A-4F63-825A-3089DA752A9D}" type="presOf" srcId="{E8130D65-F7BD-4F57-9754-A8AF3A621566}" destId="{0854866E-A363-49C0-8117-528AC4ADA65A}" srcOrd="0" destOrd="12" presId="urn:microsoft.com/office/officeart/2005/8/layout/hList1"/>
    <dgm:cxn modelId="{2C964445-ADB6-42F7-8A7C-38FA9D2BAD8D}" srcId="{CD94D079-ED2C-4918-8A2E-A508A2E2DDD7}" destId="{7CF7F5D7-3E84-4397-9B44-27701A889D41}" srcOrd="5" destOrd="0" parTransId="{7877A5CB-1A0C-45DE-B561-D795DD9A92B1}" sibTransId="{72F08822-971B-4821-8FE9-3E26550949DA}"/>
    <dgm:cxn modelId="{76495139-5DFA-49E9-8C61-60EA5BF1B2EE}" type="presOf" srcId="{B18EAAB6-6B74-48D6-9011-8F845035A6B7}" destId="{0854866E-A363-49C0-8117-528AC4ADA65A}" srcOrd="0" destOrd="6" presId="urn:microsoft.com/office/officeart/2005/8/layout/hList1"/>
    <dgm:cxn modelId="{FA03DA36-F0BF-40DA-A9F0-AE6BD416DAC9}" type="presOf" srcId="{5EB33C85-0161-431F-9E2A-5FD5D4E6C61B}" destId="{850D81FC-807E-4B0A-8404-1C1074873714}" srcOrd="0" destOrd="9" presId="urn:microsoft.com/office/officeart/2005/8/layout/hList1"/>
    <dgm:cxn modelId="{DDDDB7EE-94DC-4758-90FE-B432357744BB}" srcId="{CD94D079-ED2C-4918-8A2E-A508A2E2DDD7}" destId="{1795CE78-DB5D-45D6-B322-ADBB3FC09031}" srcOrd="16" destOrd="0" parTransId="{3A759F65-82A9-4480-8A3E-7F96D1312454}" sibTransId="{22CC5EA2-5381-4B64-AE00-AF33FF5088AD}"/>
    <dgm:cxn modelId="{2D15797B-1EFD-4265-9C97-5A4092FDBC39}" srcId="{CD94D079-ED2C-4918-8A2E-A508A2E2DDD7}" destId="{934D9B5C-3C60-4B35-BEDA-FA699372FC1B}" srcOrd="9" destOrd="0" parTransId="{F33F6C8A-CA8B-4A93-B3F0-CA64EE547E89}" sibTransId="{F8E70D08-8146-48F2-A71F-C91B926711F6}"/>
    <dgm:cxn modelId="{4C62E46B-0D20-45E9-9642-F6F4B00675A9}" type="presOf" srcId="{276366FF-D843-49A3-8AA6-07907A0A298D}" destId="{850D81FC-807E-4B0A-8404-1C1074873714}" srcOrd="0" destOrd="10" presId="urn:microsoft.com/office/officeart/2005/8/layout/hList1"/>
    <dgm:cxn modelId="{D47BDF61-FA04-47C6-B732-14A475FA3D13}" type="presOf" srcId="{E56FF919-65D3-4F58-9DCA-90EBA0FC9F08}" destId="{0854866E-A363-49C0-8117-528AC4ADA65A}" srcOrd="0" destOrd="3" presId="urn:microsoft.com/office/officeart/2005/8/layout/hList1"/>
    <dgm:cxn modelId="{31914F57-8911-472D-9077-F66D6D0CD894}" srcId="{0C112921-FE93-44F4-8750-427352C22D31}" destId="{CD3ADB51-B9CD-4CF4-8969-D163C87ACA78}" srcOrd="2" destOrd="0" parTransId="{4FFF4887-ED97-40BE-87D8-3A5B947BD9BF}" sibTransId="{671A5A0F-8BF4-4E63-A6D3-D011AFF3A2F5}"/>
    <dgm:cxn modelId="{74DE69AF-DFD0-48A5-84BC-500111DBE6C7}" srcId="{CD3ADB51-B9CD-4CF4-8969-D163C87ACA78}" destId="{5620B124-8B5A-4C5B-ABA2-C18759D82600}" srcOrd="4" destOrd="0" parTransId="{8448536B-1C7A-41D1-B83C-24B863F3F555}" sibTransId="{9D25310B-B183-46EF-81FE-3047E8BAEFF4}"/>
    <dgm:cxn modelId="{8D2B44C9-A060-407E-889B-35A85801FBE5}" srcId="{C024039B-F595-4EDE-B575-3C2BA7846ECA}" destId="{F2B65474-2F9D-43E5-A655-3AD88F769AB4}" srcOrd="8" destOrd="0" parTransId="{E94992EF-E709-4D16-A012-8A42C6AF2882}" sibTransId="{D13A6E3E-7BC7-42DA-86E8-480423E3FF73}"/>
    <dgm:cxn modelId="{2CAB6FB5-B774-4A6F-BEAC-C85C5156E24F}" srcId="{CD3ADB51-B9CD-4CF4-8969-D163C87ACA78}" destId="{590C2419-AF8B-4859-86A1-2E8A444FB047}" srcOrd="1" destOrd="0" parTransId="{75B4377D-B882-4832-A6D8-CF59CABBE399}" sibTransId="{EC8B588D-3E57-4859-92D4-E00855FB96B7}"/>
    <dgm:cxn modelId="{212656B2-4B64-4B01-9055-A14431F523EF}" srcId="{CD3ADB51-B9CD-4CF4-8969-D163C87ACA78}" destId="{347E5465-ACE5-4BD7-8FDD-24F494C7DCE8}" srcOrd="2" destOrd="0" parTransId="{8EDF00C0-A78F-454A-8F41-5E7C0ED9D75F}" sibTransId="{393495FB-4F37-47B2-A915-9B6474824D97}"/>
    <dgm:cxn modelId="{822133D0-56D5-4AAA-887D-27ED36102F9D}" type="presOf" srcId="{1795CE78-DB5D-45D6-B322-ADBB3FC09031}" destId="{0854866E-A363-49C0-8117-528AC4ADA65A}" srcOrd="0" destOrd="16" presId="urn:microsoft.com/office/officeart/2005/8/layout/hList1"/>
    <dgm:cxn modelId="{1346DD5F-4782-4E67-BF44-451CF88BD0C9}" type="presOf" srcId="{B163EBED-5C9F-4F60-8716-8822F2C3BCDC}" destId="{0854866E-A363-49C0-8117-528AC4ADA65A}" srcOrd="0" destOrd="7" presId="urn:microsoft.com/office/officeart/2005/8/layout/hList1"/>
    <dgm:cxn modelId="{7EF2C04D-AFA6-4D43-BD1C-7877AFB55D51}" type="presOf" srcId="{626E2EFE-1A06-447F-A986-15C12119A239}" destId="{850D81FC-807E-4B0A-8404-1C1074873714}" srcOrd="0" destOrd="4" presId="urn:microsoft.com/office/officeart/2005/8/layout/hList1"/>
    <dgm:cxn modelId="{B214061A-E7B6-4EFD-A3D4-33B3256EE212}" srcId="{CD3ADB51-B9CD-4CF4-8969-D163C87ACA78}" destId="{B4335EDF-E744-4681-B2D0-B29273052FEB}" srcOrd="7" destOrd="0" parTransId="{4C74003E-9ACD-47DE-AA90-20293002FFF8}" sibTransId="{3D88D345-7DFC-4FD1-8335-FF0946D3B9F2}"/>
    <dgm:cxn modelId="{EF21D469-CD31-4C21-87D8-B7A45DC78DC6}" type="presOf" srcId="{590C2419-AF8B-4859-86A1-2E8A444FB047}" destId="{D92F1E64-1FBA-47BB-8043-E657525705D5}" srcOrd="0" destOrd="1" presId="urn:microsoft.com/office/officeart/2005/8/layout/hList1"/>
    <dgm:cxn modelId="{8430952E-F971-49F6-88C7-BF2314CFC55E}" srcId="{C024039B-F595-4EDE-B575-3C2BA7846ECA}" destId="{AA81D88F-6CDB-4C23-BD02-4B491ADB571A}" srcOrd="1" destOrd="0" parTransId="{0FE1B092-D73F-4797-972D-77C14C6BAA97}" sibTransId="{2CA925C5-7B07-4EDF-8710-8A9F029F7E3F}"/>
    <dgm:cxn modelId="{5C481749-2AEC-47A4-B965-9DB8843C897B}" srcId="{CD94D079-ED2C-4918-8A2E-A508A2E2DDD7}" destId="{E8130D65-F7BD-4F57-9754-A8AF3A621566}" srcOrd="12" destOrd="0" parTransId="{1A2CB040-8C47-4E3F-A80B-4FA61B050491}" sibTransId="{9A8B04E9-136A-461C-AA96-5463D689B229}"/>
    <dgm:cxn modelId="{E22410C4-9EF6-468C-BF96-D885C311F698}" srcId="{CD94D079-ED2C-4918-8A2E-A508A2E2DDD7}" destId="{B163EBED-5C9F-4F60-8716-8822F2C3BCDC}" srcOrd="7" destOrd="0" parTransId="{42A566CF-B4AC-4998-9CE8-B7DB015604EB}" sibTransId="{42D5B9B7-9954-4360-8A9F-D1B9A8125D35}"/>
    <dgm:cxn modelId="{91D8252D-761C-4C83-AD66-F440B7708B86}" type="presOf" srcId="{FA059B98-F575-4A34-B105-CAC185E01B2F}" destId="{850D81FC-807E-4B0A-8404-1C1074873714}" srcOrd="0" destOrd="3" presId="urn:microsoft.com/office/officeart/2005/8/layout/hList1"/>
    <dgm:cxn modelId="{F81C7504-FC3C-4156-991F-0D93A2EDB101}" srcId="{C024039B-F595-4EDE-B575-3C2BA7846ECA}" destId="{624803C4-3B11-47D2-93E6-FCA2701CACD5}" srcOrd="11" destOrd="0" parTransId="{F8C8BB0B-3F46-4E70-B24F-0D47AEB13BF7}" sibTransId="{A577201C-8EEA-4A8A-A1DF-6D1819EDBB12}"/>
    <dgm:cxn modelId="{5AFA1415-ABB4-44E1-B852-EA1BAE17B4E6}" type="presOf" srcId="{934D9B5C-3C60-4B35-BEDA-FA699372FC1B}" destId="{0854866E-A363-49C0-8117-528AC4ADA65A}" srcOrd="0" destOrd="9" presId="urn:microsoft.com/office/officeart/2005/8/layout/hList1"/>
    <dgm:cxn modelId="{372EE68B-CF0B-49A3-820D-058C0228D01E}" srcId="{C024039B-F595-4EDE-B575-3C2BA7846ECA}" destId="{276366FF-D843-49A3-8AA6-07907A0A298D}" srcOrd="10" destOrd="0" parTransId="{3B5181D4-FCA2-4045-A80D-9F98847A3D3F}" sibTransId="{C74B260F-9D4E-4667-81FF-5D04F3C0058B}"/>
    <dgm:cxn modelId="{35667F91-4C47-4E65-8708-BF1F74110F37}" srcId="{CD94D079-ED2C-4918-8A2E-A508A2E2DDD7}" destId="{E56FF919-65D3-4F58-9DCA-90EBA0FC9F08}" srcOrd="3" destOrd="0" parTransId="{4337F86F-9DD7-4CFD-8D2B-701128349C25}" sibTransId="{3E1650C6-2ABE-4D68-BE64-C4E2D8ADF21E}"/>
    <dgm:cxn modelId="{71F60400-0D6B-4450-9175-022713B142FB}" srcId="{CD94D079-ED2C-4918-8A2E-A508A2E2DDD7}" destId="{0425A249-BAEB-44FF-AFDE-BE6F2632477D}" srcOrd="2" destOrd="0" parTransId="{1BC031EC-E2F0-470A-A418-5F6A1EA3AB6A}" sibTransId="{9A6882C2-BEC3-40E3-A3E2-B474365C73D2}"/>
    <dgm:cxn modelId="{917B8FDD-4CC0-4F4F-ACFA-E0A799C029B9}" type="presOf" srcId="{1EBCD24D-1742-4DAD-A45F-AA939931BC83}" destId="{850D81FC-807E-4B0A-8404-1C1074873714}" srcOrd="0" destOrd="7" presId="urn:microsoft.com/office/officeart/2005/8/layout/hList1"/>
    <dgm:cxn modelId="{4FB7729C-8DC5-425C-9987-F08FDD507CB2}" type="presOf" srcId="{7CF7F5D7-3E84-4397-9B44-27701A889D41}" destId="{0854866E-A363-49C0-8117-528AC4ADA65A}" srcOrd="0" destOrd="5" presId="urn:microsoft.com/office/officeart/2005/8/layout/hList1"/>
    <dgm:cxn modelId="{6C4215CD-34EF-46E1-9E2C-B3C3763EBD0E}" type="presOf" srcId="{A87E193D-2FB5-43BE-AF23-F1AA43B43907}" destId="{D92F1E64-1FBA-47BB-8043-E657525705D5}" srcOrd="0" destOrd="0" presId="urn:microsoft.com/office/officeart/2005/8/layout/hList1"/>
    <dgm:cxn modelId="{51E60681-9B18-4021-AE5C-DEEFB99BCDEB}" type="presOf" srcId="{CD94D079-ED2C-4918-8A2E-A508A2E2DDD7}" destId="{E7D9307F-E87A-4277-9892-C2A76ACAED22}" srcOrd="0" destOrd="0" presId="urn:microsoft.com/office/officeart/2005/8/layout/hList1"/>
    <dgm:cxn modelId="{86B09B7D-81A9-41B4-AE48-58564C48E192}" type="presOf" srcId="{2CAD6CC3-E2AC-4979-A410-3E2C9DD95E90}" destId="{850D81FC-807E-4B0A-8404-1C1074873714}" srcOrd="0" destOrd="6" presId="urn:microsoft.com/office/officeart/2005/8/layout/hList1"/>
    <dgm:cxn modelId="{264A31C5-25F7-40D7-83B9-F6FC4A0B9957}" srcId="{C024039B-F595-4EDE-B575-3C2BA7846ECA}" destId="{2CAD6CC3-E2AC-4979-A410-3E2C9DD95E90}" srcOrd="6" destOrd="0" parTransId="{5965ACBF-8049-40B6-BE7D-F5D68740C2F3}" sibTransId="{3ECB0CFD-99A3-465D-AB06-539031BDBDD7}"/>
    <dgm:cxn modelId="{2F547E07-C8B3-4E3C-83CB-D3914CD86647}" srcId="{CD94D079-ED2C-4918-8A2E-A508A2E2DDD7}" destId="{B18EAAB6-6B74-48D6-9011-8F845035A6B7}" srcOrd="6" destOrd="0" parTransId="{3AB7EE50-FA73-4384-9991-CE95E84A2251}" sibTransId="{65CB73F0-0D5F-4F11-8605-F71DE2A8E6A1}"/>
    <dgm:cxn modelId="{F5180BD1-DD63-4299-B1A1-AA216BF08377}" type="presOf" srcId="{5620B124-8B5A-4C5B-ABA2-C18759D82600}" destId="{D92F1E64-1FBA-47BB-8043-E657525705D5}" srcOrd="0" destOrd="4" presId="urn:microsoft.com/office/officeart/2005/8/layout/hList1"/>
    <dgm:cxn modelId="{312F9A1D-4A71-4ABF-A814-01E21F371D60}" srcId="{C024039B-F595-4EDE-B575-3C2BA7846ECA}" destId="{29C95FC9-266E-4A92-B8DC-7FAC78907D7A}" srcOrd="2" destOrd="0" parTransId="{A964EB7A-7A78-459C-AA11-E660954671C4}" sibTransId="{80A9C2E2-4734-47ED-A78C-6A74088C38CF}"/>
    <dgm:cxn modelId="{B7EAB188-79F8-4DCD-995A-70D1B2FAFB69}" type="presOf" srcId="{E786B2D5-53E6-42EA-81A2-E104B24DEA43}" destId="{850D81FC-807E-4B0A-8404-1C1074873714}" srcOrd="0" destOrd="5" presId="urn:microsoft.com/office/officeart/2005/8/layout/hList1"/>
    <dgm:cxn modelId="{F6540C6E-03CF-4B64-BA63-12AAB6A1F6C1}" srcId="{C024039B-F595-4EDE-B575-3C2BA7846ECA}" destId="{FA059B98-F575-4A34-B105-CAC185E01B2F}" srcOrd="3" destOrd="0" parTransId="{D9E7DC55-7B02-4C08-8289-F799B3C4C2AD}" sibTransId="{EF2E4434-A5CD-4322-8337-1CBF4352FF5F}"/>
    <dgm:cxn modelId="{C4F76BE0-4ECA-4822-81E8-F17C32095E03}" srcId="{C024039B-F595-4EDE-B575-3C2BA7846ECA}" destId="{E786B2D5-53E6-42EA-81A2-E104B24DEA43}" srcOrd="5" destOrd="0" parTransId="{185237FA-E382-42B5-BB74-A19C9264DB4B}" sibTransId="{A81CE4AD-3EB0-4FE9-8ACA-623DAD9759BD}"/>
    <dgm:cxn modelId="{614663D3-DC85-4602-A32B-8400AB96FF34}" type="presOf" srcId="{C024039B-F595-4EDE-B575-3C2BA7846ECA}" destId="{B56C3DA7-213D-4268-8FEE-1B1E5332B611}" srcOrd="0" destOrd="0" presId="urn:microsoft.com/office/officeart/2005/8/layout/hList1"/>
    <dgm:cxn modelId="{2AA7CADA-EE71-4C1C-B0DB-A348975620A8}" srcId="{C024039B-F595-4EDE-B575-3C2BA7846ECA}" destId="{1EBCD24D-1742-4DAD-A45F-AA939931BC83}" srcOrd="7" destOrd="0" parTransId="{7B48F43C-7AF9-42C0-867F-501BCBF6D497}" sibTransId="{EDE2CEF6-CB0F-4F71-83E0-47E6F9E0EE6A}"/>
    <dgm:cxn modelId="{04B08529-D31A-4B28-8ED2-529522397AB1}" type="presOf" srcId="{0C112921-FE93-44F4-8750-427352C22D31}" destId="{2DF0D588-1886-4BE1-A944-A6787EC768E9}" srcOrd="0" destOrd="0" presId="urn:microsoft.com/office/officeart/2005/8/layout/hList1"/>
    <dgm:cxn modelId="{59E14767-4038-44DD-92F4-B9D4DC380481}" srcId="{CD3ADB51-B9CD-4CF4-8969-D163C87ACA78}" destId="{7BDD696A-C796-4A63-9581-92D628F85B10}" srcOrd="3" destOrd="0" parTransId="{4AD79E09-4C71-41DC-85E6-E0C72BB88893}" sibTransId="{318907B3-F034-4FC9-9192-73D5520E0997}"/>
    <dgm:cxn modelId="{73CA4A20-A328-4A82-BCA6-34B8F3FFB967}" type="presOf" srcId="{F2B65474-2F9D-43E5-A655-3AD88F769AB4}" destId="{850D81FC-807E-4B0A-8404-1C1074873714}" srcOrd="0" destOrd="8" presId="urn:microsoft.com/office/officeart/2005/8/layout/hList1"/>
    <dgm:cxn modelId="{B74F37A8-2734-447B-BBDC-F9C96E73161F}" srcId="{0C112921-FE93-44F4-8750-427352C22D31}" destId="{C024039B-F595-4EDE-B575-3C2BA7846ECA}" srcOrd="0" destOrd="0" parTransId="{C5A7DAA5-BC75-42AC-A9D2-EDA4953AB367}" sibTransId="{78157A10-3281-4C05-8511-E4AAA390B610}"/>
    <dgm:cxn modelId="{DA51FB1E-C19C-4DEB-858B-F436AA9179EB}" srcId="{CD3ADB51-B9CD-4CF4-8969-D163C87ACA78}" destId="{0653AE50-9BEF-4B40-85C6-3C6163A9E4DA}" srcOrd="6" destOrd="0" parTransId="{F0187A85-F973-464D-A04E-10171DC66A54}" sibTransId="{531DF8F8-B01C-4E8F-A3ED-766E02603923}"/>
    <dgm:cxn modelId="{65E85228-A619-4E4C-86EA-0A4D814BFBEA}" type="presOf" srcId="{7BDD696A-C796-4A63-9581-92D628F85B10}" destId="{D92F1E64-1FBA-47BB-8043-E657525705D5}" srcOrd="0" destOrd="3" presId="urn:microsoft.com/office/officeart/2005/8/layout/hList1"/>
    <dgm:cxn modelId="{A6C234CB-3A8C-4D3A-B90B-B1295F0681BA}" type="presOf" srcId="{725B5F6B-25FF-49A5-90AE-072954556208}" destId="{850D81FC-807E-4B0A-8404-1C1074873714}" srcOrd="0" destOrd="12" presId="urn:microsoft.com/office/officeart/2005/8/layout/hList1"/>
    <dgm:cxn modelId="{11FFE359-03A3-48ED-AD5B-331176E077C8}" type="presOf" srcId="{203E2D44-80C7-4312-B985-2486A572DD0B}" destId="{0854866E-A363-49C0-8117-528AC4ADA65A}" srcOrd="0" destOrd="10" presId="urn:microsoft.com/office/officeart/2005/8/layout/hList1"/>
    <dgm:cxn modelId="{6BA52FED-48D3-4BED-B6F4-E361B5CA092A}" type="presOf" srcId="{29C95FC9-266E-4A92-B8DC-7FAC78907D7A}" destId="{850D81FC-807E-4B0A-8404-1C1074873714}" srcOrd="0" destOrd="2" presId="urn:microsoft.com/office/officeart/2005/8/layout/hList1"/>
    <dgm:cxn modelId="{3F678DAB-806B-42E2-9DC3-34C20CD92228}" type="presOf" srcId="{0494A78F-3654-4660-96A4-963CA291DEB2}" destId="{0854866E-A363-49C0-8117-528AC4ADA65A}" srcOrd="0" destOrd="4" presId="urn:microsoft.com/office/officeart/2005/8/layout/hList1"/>
    <dgm:cxn modelId="{F0ADC129-8C05-424B-9891-6C21AFF53DD3}" srcId="{CD94D079-ED2C-4918-8A2E-A508A2E2DDD7}" destId="{7668D02D-06E0-46E2-AB7E-2F6F6AA8CC2D}" srcOrd="8" destOrd="0" parTransId="{23F822F1-53E8-4124-9025-249A19D6CDD8}" sibTransId="{FBA7F9CF-D028-41DD-8BA1-664A658F3530}"/>
    <dgm:cxn modelId="{A339AECC-C9BD-4589-B7BA-8FDF9DAC997B}" srcId="{CD94D079-ED2C-4918-8A2E-A508A2E2DDD7}" destId="{203E2D44-80C7-4312-B985-2486A572DD0B}" srcOrd="10" destOrd="0" parTransId="{0DE620DB-A2E9-41A1-BE45-A220B2D03313}" sibTransId="{12F34C3E-6CEA-459A-8BB5-346A4FDF038A}"/>
    <dgm:cxn modelId="{FF968210-8635-4D76-A4CC-8A680E70A30C}" type="presOf" srcId="{624803C4-3B11-47D2-93E6-FCA2701CACD5}" destId="{850D81FC-807E-4B0A-8404-1C1074873714}" srcOrd="0" destOrd="11" presId="urn:microsoft.com/office/officeart/2005/8/layout/hList1"/>
    <dgm:cxn modelId="{F09C5936-3BD5-4CB6-B290-3B2BCD6695DD}" type="presOf" srcId="{BCAB2DCD-47EE-47DB-9E0E-0B8EEB4BE59C}" destId="{850D81FC-807E-4B0A-8404-1C1074873714}" srcOrd="0" destOrd="0" presId="urn:microsoft.com/office/officeart/2005/8/layout/hList1"/>
    <dgm:cxn modelId="{2406F935-626D-4DC4-850E-8C1CB2B04ED8}" type="presOf" srcId="{7668D02D-06E0-46E2-AB7E-2F6F6AA8CC2D}" destId="{0854866E-A363-49C0-8117-528AC4ADA65A}" srcOrd="0" destOrd="8" presId="urn:microsoft.com/office/officeart/2005/8/layout/hList1"/>
    <dgm:cxn modelId="{BDA06419-7065-4661-940C-BF58FE532D20}" type="presOf" srcId="{AA81D88F-6CDB-4C23-BD02-4B491ADB571A}" destId="{850D81FC-807E-4B0A-8404-1C1074873714}" srcOrd="0" destOrd="1" presId="urn:microsoft.com/office/officeart/2005/8/layout/hList1"/>
    <dgm:cxn modelId="{2AFEDA4A-BC02-4554-8438-7180577876D3}" srcId="{C024039B-F595-4EDE-B575-3C2BA7846ECA}" destId="{626E2EFE-1A06-447F-A986-15C12119A239}" srcOrd="4" destOrd="0" parTransId="{8EBC0FB8-EC90-4279-8E2B-0FE1D0647A3B}" sibTransId="{3C05DDC0-686F-44B1-B2B9-05BD5CEE925A}"/>
    <dgm:cxn modelId="{5600B53D-5CE9-4D62-92E2-6EEDEC8BED66}" srcId="{CD3ADB51-B9CD-4CF4-8969-D163C87ACA78}" destId="{A87E193D-2FB5-43BE-AF23-F1AA43B43907}" srcOrd="0" destOrd="0" parTransId="{E8139387-A126-4B55-83C7-65382B821137}" sibTransId="{B6A7AA93-367C-442A-B137-E5C6554964C9}"/>
    <dgm:cxn modelId="{6D421C0B-8449-45B2-9306-DF91C8896A17}" srcId="{CD94D079-ED2C-4918-8A2E-A508A2E2DDD7}" destId="{041FCC6C-FF5F-4B99-B04E-AC1455D2911B}" srcOrd="14" destOrd="0" parTransId="{F67EE62A-D737-4B83-A702-540CCC790D06}" sibTransId="{65EC25B0-A316-4347-B3FF-BDBB00341B8F}"/>
    <dgm:cxn modelId="{10D109F7-D9E1-4924-BC36-15239B07F358}" srcId="{CD3ADB51-B9CD-4CF4-8969-D163C87ACA78}" destId="{CB2EA52E-0F29-4300-9A17-A74274B648FE}" srcOrd="5" destOrd="0" parTransId="{0870334E-9F6D-4569-8F59-836796C59D30}" sibTransId="{B49A1436-CD89-4AED-B67C-2F226B29CBD2}"/>
    <dgm:cxn modelId="{5C319B53-5B19-4487-BD4C-671B1B4817BE}" type="presParOf" srcId="{2DF0D588-1886-4BE1-A944-A6787EC768E9}" destId="{DBC3C066-6171-4B26-9836-963AA217C0CF}" srcOrd="0" destOrd="0" presId="urn:microsoft.com/office/officeart/2005/8/layout/hList1"/>
    <dgm:cxn modelId="{C7639A55-933F-4995-91D8-426D7AF1F621}" type="presParOf" srcId="{DBC3C066-6171-4B26-9836-963AA217C0CF}" destId="{B56C3DA7-213D-4268-8FEE-1B1E5332B611}" srcOrd="0" destOrd="0" presId="urn:microsoft.com/office/officeart/2005/8/layout/hList1"/>
    <dgm:cxn modelId="{2A42EFF4-CF28-4A09-B28D-3D3CCFB5012F}" type="presParOf" srcId="{DBC3C066-6171-4B26-9836-963AA217C0CF}" destId="{850D81FC-807E-4B0A-8404-1C1074873714}" srcOrd="1" destOrd="0" presId="urn:microsoft.com/office/officeart/2005/8/layout/hList1"/>
    <dgm:cxn modelId="{D20DBD61-CD3E-4AFD-A486-CB23DB352429}" type="presParOf" srcId="{2DF0D588-1886-4BE1-A944-A6787EC768E9}" destId="{6C803B89-4C4C-4293-A719-05B906838A28}" srcOrd="1" destOrd="0" presId="urn:microsoft.com/office/officeart/2005/8/layout/hList1"/>
    <dgm:cxn modelId="{2736B0F4-6968-4BC0-900C-6C552E30D243}" type="presParOf" srcId="{2DF0D588-1886-4BE1-A944-A6787EC768E9}" destId="{2197B258-AF0A-4D1F-82FC-5571400D115E}" srcOrd="2" destOrd="0" presId="urn:microsoft.com/office/officeart/2005/8/layout/hList1"/>
    <dgm:cxn modelId="{4391A3DD-9F3C-43B4-BAFD-A90B0ABC3CDF}" type="presParOf" srcId="{2197B258-AF0A-4D1F-82FC-5571400D115E}" destId="{E7D9307F-E87A-4277-9892-C2A76ACAED22}" srcOrd="0" destOrd="0" presId="urn:microsoft.com/office/officeart/2005/8/layout/hList1"/>
    <dgm:cxn modelId="{D13AD407-E535-48A5-A8C6-BCACCBAA1A8B}" type="presParOf" srcId="{2197B258-AF0A-4D1F-82FC-5571400D115E}" destId="{0854866E-A363-49C0-8117-528AC4ADA65A}" srcOrd="1" destOrd="0" presId="urn:microsoft.com/office/officeart/2005/8/layout/hList1"/>
    <dgm:cxn modelId="{D804724F-C433-48B4-8419-74FD788D1EF9}" type="presParOf" srcId="{2DF0D588-1886-4BE1-A944-A6787EC768E9}" destId="{279CB107-3462-4899-B7D2-35E8B9F8C764}" srcOrd="3" destOrd="0" presId="urn:microsoft.com/office/officeart/2005/8/layout/hList1"/>
    <dgm:cxn modelId="{BD7EF600-3F56-4BC1-884F-14DD2589E8F9}" type="presParOf" srcId="{2DF0D588-1886-4BE1-A944-A6787EC768E9}" destId="{B45324C5-3D87-46AE-B97D-B2EAF2991A36}" srcOrd="4" destOrd="0" presId="urn:microsoft.com/office/officeart/2005/8/layout/hList1"/>
    <dgm:cxn modelId="{86C97D1E-7CAA-4BFD-8FDB-9EAC3A980A49}" type="presParOf" srcId="{B45324C5-3D87-46AE-B97D-B2EAF2991A36}" destId="{49E7B4DF-5536-44B4-96D5-696A393371E5}" srcOrd="0" destOrd="0" presId="urn:microsoft.com/office/officeart/2005/8/layout/hList1"/>
    <dgm:cxn modelId="{7F86AF1F-5B0C-4E5E-8478-8832AAD40578}" type="presParOf" srcId="{B45324C5-3D87-46AE-B97D-B2EAF2991A36}" destId="{D92F1E64-1FBA-47BB-8043-E657525705D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3E5B71-CE59-4823-A370-9A0F2DD2645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98EE15-90C6-479B-AB35-935CCDF1F39C}">
      <dgm:prSet phldrT="[Текст]"/>
      <dgm:spPr/>
      <dgm:t>
        <a:bodyPr/>
        <a:lstStyle/>
        <a:p>
          <a:r>
            <a:rPr lang="ru-RU" dirty="0" smtClean="0"/>
            <a:t>21</a:t>
          </a:r>
          <a:endParaRPr lang="ru-RU" dirty="0"/>
        </a:p>
      </dgm:t>
    </dgm:pt>
    <dgm:pt modelId="{EF848860-E688-4F44-AE11-254F6F2D1378}" type="parTrans" cxnId="{7611B7B1-5054-4057-88E0-08FBAA451635}">
      <dgm:prSet/>
      <dgm:spPr/>
      <dgm:t>
        <a:bodyPr/>
        <a:lstStyle/>
        <a:p>
          <a:endParaRPr lang="ru-RU"/>
        </a:p>
      </dgm:t>
    </dgm:pt>
    <dgm:pt modelId="{4400C011-5DCF-48DE-9008-DCA01142725E}" type="sibTrans" cxnId="{7611B7B1-5054-4057-88E0-08FBAA451635}">
      <dgm:prSet/>
      <dgm:spPr/>
      <dgm:t>
        <a:bodyPr/>
        <a:lstStyle/>
        <a:p>
          <a:endParaRPr lang="ru-RU"/>
        </a:p>
      </dgm:t>
    </dgm:pt>
    <dgm:pt modelId="{CD331F6F-ACE3-414B-A65B-FD6360B4C0E9}">
      <dgm:prSet phldrT="[Текст]" custT="1"/>
      <dgm:spPr/>
      <dgm:t>
        <a:bodyPr/>
        <a:lstStyle/>
        <a:p>
          <a:r>
            <a:rPr lang="ru-RU" sz="3200" dirty="0" smtClean="0"/>
            <a:t>Ритуальные услуги</a:t>
          </a:r>
          <a:endParaRPr lang="ru-RU" sz="3200" dirty="0"/>
        </a:p>
      </dgm:t>
    </dgm:pt>
    <dgm:pt modelId="{A8F5D02A-BF19-435C-B478-8603D97FE288}" type="parTrans" cxnId="{0472D085-E245-4796-84E4-6DC6DC491161}">
      <dgm:prSet/>
      <dgm:spPr/>
      <dgm:t>
        <a:bodyPr/>
        <a:lstStyle/>
        <a:p>
          <a:endParaRPr lang="ru-RU"/>
        </a:p>
      </dgm:t>
    </dgm:pt>
    <dgm:pt modelId="{5D85AEF6-B110-480D-8F2A-C7503467E138}" type="sibTrans" cxnId="{0472D085-E245-4796-84E4-6DC6DC491161}">
      <dgm:prSet/>
      <dgm:spPr/>
      <dgm:t>
        <a:bodyPr/>
        <a:lstStyle/>
        <a:p>
          <a:endParaRPr lang="ru-RU"/>
        </a:p>
      </dgm:t>
    </dgm:pt>
    <dgm:pt modelId="{98EAB403-8A04-41E9-A4CC-06FFDC957586}">
      <dgm:prSet phldrT="[Текст]"/>
      <dgm:spPr/>
      <dgm:t>
        <a:bodyPr/>
        <a:lstStyle/>
        <a:p>
          <a:r>
            <a:rPr lang="ru-RU" dirty="0" smtClean="0"/>
            <a:t>19</a:t>
          </a:r>
          <a:endParaRPr lang="ru-RU" dirty="0"/>
        </a:p>
      </dgm:t>
    </dgm:pt>
    <dgm:pt modelId="{419C562B-F9AC-433A-A54D-8A203826D53A}" type="parTrans" cxnId="{F387626E-C5E0-43B5-B4EB-36402AD5AFAD}">
      <dgm:prSet/>
      <dgm:spPr/>
      <dgm:t>
        <a:bodyPr/>
        <a:lstStyle/>
        <a:p>
          <a:endParaRPr lang="ru-RU"/>
        </a:p>
      </dgm:t>
    </dgm:pt>
    <dgm:pt modelId="{66F10205-AA4A-426F-8154-DA50FFF3FD9E}" type="sibTrans" cxnId="{F387626E-C5E0-43B5-B4EB-36402AD5AFAD}">
      <dgm:prSet/>
      <dgm:spPr/>
      <dgm:t>
        <a:bodyPr/>
        <a:lstStyle/>
        <a:p>
          <a:endParaRPr lang="ru-RU"/>
        </a:p>
      </dgm:t>
    </dgm:pt>
    <dgm:pt modelId="{3F131261-0DFA-4B6D-9701-2B433B9FB62A}">
      <dgm:prSet phldrT="[Текст]" custT="1"/>
      <dgm:spPr/>
      <dgm:t>
        <a:bodyPr/>
        <a:lstStyle/>
        <a:p>
          <a:r>
            <a:rPr lang="ru-RU" sz="3200" dirty="0" smtClean="0"/>
            <a:t>Массовый отдых </a:t>
          </a:r>
          <a:endParaRPr lang="ru-RU" sz="3200" dirty="0"/>
        </a:p>
      </dgm:t>
    </dgm:pt>
    <dgm:pt modelId="{FCDCCCF4-DA76-451E-A81B-62BF21080D9A}" type="parTrans" cxnId="{32C053D1-AC2C-47A0-8FF1-9B51B50F89FF}">
      <dgm:prSet/>
      <dgm:spPr/>
    </dgm:pt>
    <dgm:pt modelId="{C6F13E05-3435-46FA-981B-4DF033199697}" type="sibTrans" cxnId="{32C053D1-AC2C-47A0-8FF1-9B51B50F89FF}">
      <dgm:prSet/>
      <dgm:spPr/>
    </dgm:pt>
    <dgm:pt modelId="{AB9EC760-75B2-42B2-9174-9B035BEDDF9B}">
      <dgm:prSet phldrT="[Текст]" custT="1"/>
      <dgm:spPr/>
      <dgm:t>
        <a:bodyPr/>
        <a:lstStyle/>
        <a:p>
          <a:endParaRPr lang="ru-RU" sz="2800" dirty="0"/>
        </a:p>
      </dgm:t>
    </dgm:pt>
    <dgm:pt modelId="{D452998E-3ADD-4442-A9E1-3BDDA6F3399B}" type="parTrans" cxnId="{27D4B5A9-C442-471F-94AE-B2F50643C7C4}">
      <dgm:prSet/>
      <dgm:spPr/>
    </dgm:pt>
    <dgm:pt modelId="{90BC1A80-2B4A-4CCA-99BC-F6C4CF92F67C}" type="sibTrans" cxnId="{27D4B5A9-C442-471F-94AE-B2F50643C7C4}">
      <dgm:prSet/>
      <dgm:spPr/>
    </dgm:pt>
    <dgm:pt modelId="{5E017734-6CE9-4B27-9E77-4286C298458D}">
      <dgm:prSet phldrT="[Текст]" custT="1"/>
      <dgm:spPr/>
      <dgm:t>
        <a:bodyPr/>
        <a:lstStyle/>
        <a:p>
          <a:r>
            <a:rPr lang="ru-RU" sz="2800" dirty="0" smtClean="0"/>
            <a:t>Обеспечение жильем</a:t>
          </a:r>
          <a:endParaRPr lang="ru-RU" sz="2800" dirty="0"/>
        </a:p>
      </dgm:t>
    </dgm:pt>
    <dgm:pt modelId="{B456416A-4D4F-4042-873E-D85B3CEB2479}" type="parTrans" cxnId="{4C168DAB-AF24-4DC7-8BD7-7284DA57E7B9}">
      <dgm:prSet/>
      <dgm:spPr/>
    </dgm:pt>
    <dgm:pt modelId="{B86D2A8F-979C-4521-A21D-146AB651F1A3}" type="sibTrans" cxnId="{4C168DAB-AF24-4DC7-8BD7-7284DA57E7B9}">
      <dgm:prSet/>
      <dgm:spPr/>
    </dgm:pt>
    <dgm:pt modelId="{69C82EE2-232F-4D4D-842E-F08E41142EE8}">
      <dgm:prSet phldrT="[Текст]" custT="1"/>
      <dgm:spPr/>
      <dgm:t>
        <a:bodyPr/>
        <a:lstStyle/>
        <a:p>
          <a:endParaRPr lang="ru-RU" sz="2800" dirty="0"/>
        </a:p>
      </dgm:t>
    </dgm:pt>
    <dgm:pt modelId="{BD3712F2-0D49-4DB2-A672-46552236F4D5}" type="parTrans" cxnId="{5800CBEF-7637-478D-BF8E-96C1D0871D9D}">
      <dgm:prSet/>
      <dgm:spPr/>
    </dgm:pt>
    <dgm:pt modelId="{4242514F-E8C6-48E7-811F-9067E5356015}" type="sibTrans" cxnId="{5800CBEF-7637-478D-BF8E-96C1D0871D9D}">
      <dgm:prSet/>
      <dgm:spPr/>
    </dgm:pt>
    <dgm:pt modelId="{5751A9C8-9160-49C2-A111-7C0DB7C9D51C}">
      <dgm:prSet custT="1"/>
      <dgm:spPr/>
      <dgm:t>
        <a:bodyPr/>
        <a:lstStyle/>
        <a:p>
          <a:endParaRPr lang="ru-RU" sz="2400" dirty="0"/>
        </a:p>
      </dgm:t>
    </dgm:pt>
    <dgm:pt modelId="{92504224-D605-4705-9445-B2F53BE1423B}" type="parTrans" cxnId="{17C7161F-13BF-4760-BCFA-B56F49DFFDE0}">
      <dgm:prSet/>
      <dgm:spPr/>
      <dgm:t>
        <a:bodyPr/>
        <a:lstStyle/>
        <a:p>
          <a:endParaRPr lang="ru-RU"/>
        </a:p>
      </dgm:t>
    </dgm:pt>
    <dgm:pt modelId="{B620006E-96B5-491A-9988-547D4F87FEF6}" type="sibTrans" cxnId="{17C7161F-13BF-4760-BCFA-B56F49DFFDE0}">
      <dgm:prSet/>
      <dgm:spPr/>
      <dgm:t>
        <a:bodyPr/>
        <a:lstStyle/>
        <a:p>
          <a:endParaRPr lang="ru-RU"/>
        </a:p>
      </dgm:t>
    </dgm:pt>
    <dgm:pt modelId="{0F57F0B1-24B1-4E6D-8BB6-582122A47911}">
      <dgm:prSet phldrT="[Текст]" custT="1"/>
      <dgm:spPr/>
      <dgm:t>
        <a:bodyPr/>
        <a:lstStyle/>
        <a:p>
          <a:r>
            <a:rPr lang="ru-RU" sz="2400" dirty="0" smtClean="0"/>
            <a:t>Коммунальные услуги</a:t>
          </a:r>
          <a:endParaRPr lang="ru-RU" sz="2400" dirty="0"/>
        </a:p>
      </dgm:t>
    </dgm:pt>
    <dgm:pt modelId="{0970ACDE-7697-497C-935A-7BCBA760115E}" type="sibTrans" cxnId="{4794F991-F5B3-4E0A-8EF0-25E0CF6EC9C1}">
      <dgm:prSet/>
      <dgm:spPr/>
    </dgm:pt>
    <dgm:pt modelId="{B8F5B59D-0B0F-4B02-B146-38AEE2BDEAE9}" type="parTrans" cxnId="{4794F991-F5B3-4E0A-8EF0-25E0CF6EC9C1}">
      <dgm:prSet/>
      <dgm:spPr/>
    </dgm:pt>
    <dgm:pt modelId="{7A36CADE-665C-484C-AF92-71B2C08C8EE2}">
      <dgm:prSet phldrT="[Текст]" custT="1"/>
      <dgm:spPr/>
      <dgm:t>
        <a:bodyPr/>
        <a:lstStyle/>
        <a:p>
          <a:endParaRPr lang="ru-RU" sz="2400" dirty="0"/>
        </a:p>
      </dgm:t>
    </dgm:pt>
    <dgm:pt modelId="{92759CE0-19BA-42AC-8BCA-556D92EA4BB6}" type="sibTrans" cxnId="{8C7F1CDC-0A8C-4BB2-AF59-09EF838DE4FC}">
      <dgm:prSet/>
      <dgm:spPr/>
    </dgm:pt>
    <dgm:pt modelId="{E9EBB911-A63B-4A63-868B-9C21B917BCB8}" type="parTrans" cxnId="{8C7F1CDC-0A8C-4BB2-AF59-09EF838DE4FC}">
      <dgm:prSet/>
      <dgm:spPr/>
    </dgm:pt>
    <dgm:pt modelId="{5187950E-1E2B-4AA0-99EC-7C6977DC1D0A}">
      <dgm:prSet phldrT="[Текст]"/>
      <dgm:spPr/>
      <dgm:t>
        <a:bodyPr/>
        <a:lstStyle/>
        <a:p>
          <a:r>
            <a:rPr lang="ru-RU" dirty="0" smtClean="0"/>
            <a:t>18</a:t>
          </a:r>
          <a:endParaRPr lang="ru-RU" dirty="0"/>
        </a:p>
      </dgm:t>
    </dgm:pt>
    <dgm:pt modelId="{04459851-09E0-4502-A4D2-F3A595A75D45}" type="sibTrans" cxnId="{297250BC-5D2E-401A-9F4D-A6AF725EE797}">
      <dgm:prSet/>
      <dgm:spPr/>
      <dgm:t>
        <a:bodyPr/>
        <a:lstStyle/>
        <a:p>
          <a:endParaRPr lang="ru-RU"/>
        </a:p>
      </dgm:t>
    </dgm:pt>
    <dgm:pt modelId="{881D3D9D-F324-4552-9D98-195B702E153D}" type="parTrans" cxnId="{297250BC-5D2E-401A-9F4D-A6AF725EE797}">
      <dgm:prSet/>
      <dgm:spPr/>
      <dgm:t>
        <a:bodyPr/>
        <a:lstStyle/>
        <a:p>
          <a:endParaRPr lang="ru-RU"/>
        </a:p>
      </dgm:t>
    </dgm:pt>
    <dgm:pt modelId="{BADCEBED-FF81-42B8-B8BE-2184918F948B}">
      <dgm:prSet phldrT="[Текст]" custT="1"/>
      <dgm:spPr/>
      <dgm:t>
        <a:bodyPr/>
        <a:lstStyle/>
        <a:p>
          <a:r>
            <a:rPr lang="ru-RU" sz="2400" dirty="0" smtClean="0"/>
            <a:t>Чрезвычайные ситуации</a:t>
          </a:r>
          <a:endParaRPr lang="ru-RU" sz="2400" dirty="0"/>
        </a:p>
      </dgm:t>
    </dgm:pt>
    <dgm:pt modelId="{EA2B1721-DC27-4097-AA76-59AE13928021}" type="sibTrans" cxnId="{22D72122-6764-4310-A2A4-1804631DEF9F}">
      <dgm:prSet/>
      <dgm:spPr/>
    </dgm:pt>
    <dgm:pt modelId="{7491A215-FBB3-414C-B16A-17152084D7A7}" type="parTrans" cxnId="{22D72122-6764-4310-A2A4-1804631DEF9F}">
      <dgm:prSet/>
      <dgm:spPr/>
    </dgm:pt>
    <dgm:pt modelId="{A8C61CA7-2EA1-4315-9DDB-F7B189AFEC2A}" type="pres">
      <dgm:prSet presAssocID="{BA3E5B71-CE59-4823-A370-9A0F2DD2645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67ACC8-5406-4E8C-BA3D-C0AC860A5229}" type="pres">
      <dgm:prSet presAssocID="{A398EE15-90C6-479B-AB35-935CCDF1F39C}" presName="linNode" presStyleCnt="0"/>
      <dgm:spPr/>
    </dgm:pt>
    <dgm:pt modelId="{29F729DB-7964-47FE-AF44-48438495E82E}" type="pres">
      <dgm:prSet presAssocID="{A398EE15-90C6-479B-AB35-935CCDF1F39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9616A9-8CCD-495D-B81F-784AE4141B41}" type="pres">
      <dgm:prSet presAssocID="{A398EE15-90C6-479B-AB35-935CCDF1F39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7CB96F-E1F0-44A9-8595-990B2C84C4B2}" type="pres">
      <dgm:prSet presAssocID="{4400C011-5DCF-48DE-9008-DCA01142725E}" presName="sp" presStyleCnt="0"/>
      <dgm:spPr/>
    </dgm:pt>
    <dgm:pt modelId="{E2411713-AF99-401F-B341-9F1B96FA2E25}" type="pres">
      <dgm:prSet presAssocID="{98EAB403-8A04-41E9-A4CC-06FFDC957586}" presName="linNode" presStyleCnt="0"/>
      <dgm:spPr/>
    </dgm:pt>
    <dgm:pt modelId="{BA76286B-50C1-4D4E-9C38-EC0C26FC017B}" type="pres">
      <dgm:prSet presAssocID="{98EAB403-8A04-41E9-A4CC-06FFDC957586}" presName="parentText" presStyleLbl="node1" presStyleIdx="1" presStyleCnt="3" custLinFactNeighborX="-1403" custLinFactNeighborY="11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B229F0-87B6-4514-896A-123F2C30388E}" type="pres">
      <dgm:prSet presAssocID="{98EAB403-8A04-41E9-A4CC-06FFDC957586}" presName="descendantText" presStyleLbl="alignAccFollowNode1" presStyleIdx="1" presStyleCnt="3" custLinFactNeighborX="5448" custLinFactNeighborY="14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D1026-DD03-45DA-84A8-7F3919310C07}" type="pres">
      <dgm:prSet presAssocID="{66F10205-AA4A-426F-8154-DA50FFF3FD9E}" presName="sp" presStyleCnt="0"/>
      <dgm:spPr/>
    </dgm:pt>
    <dgm:pt modelId="{464F5A32-0DBC-4625-AB3D-3FF3AC98BB6C}" type="pres">
      <dgm:prSet presAssocID="{5187950E-1E2B-4AA0-99EC-7C6977DC1D0A}" presName="linNode" presStyleCnt="0"/>
      <dgm:spPr/>
    </dgm:pt>
    <dgm:pt modelId="{98D331EB-6B32-41E1-B32A-AF84524093B9}" type="pres">
      <dgm:prSet presAssocID="{5187950E-1E2B-4AA0-99EC-7C6977DC1D0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163C12-FC8D-4E8E-9A84-F3A23F74C715}" type="pres">
      <dgm:prSet presAssocID="{5187950E-1E2B-4AA0-99EC-7C6977DC1D0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7250BC-5D2E-401A-9F4D-A6AF725EE797}" srcId="{BA3E5B71-CE59-4823-A370-9A0F2DD26450}" destId="{5187950E-1E2B-4AA0-99EC-7C6977DC1D0A}" srcOrd="2" destOrd="0" parTransId="{881D3D9D-F324-4552-9D98-195B702E153D}" sibTransId="{04459851-09E0-4502-A4D2-F3A595A75D45}"/>
    <dgm:cxn modelId="{32C053D1-AC2C-47A0-8FF1-9B51B50F89FF}" srcId="{A398EE15-90C6-479B-AB35-935CCDF1F39C}" destId="{3F131261-0DFA-4B6D-9701-2B433B9FB62A}" srcOrd="1" destOrd="0" parTransId="{FCDCCCF4-DA76-451E-A81B-62BF21080D9A}" sibTransId="{C6F13E05-3435-46FA-981B-4DF033199697}"/>
    <dgm:cxn modelId="{939CA7BC-B02D-462A-804D-57EA2C4A8D2C}" type="presOf" srcId="{69C82EE2-232F-4D4D-842E-F08E41142EE8}" destId="{15B229F0-87B6-4514-896A-123F2C30388E}" srcOrd="0" destOrd="0" presId="urn:microsoft.com/office/officeart/2005/8/layout/vList5"/>
    <dgm:cxn modelId="{239F2DC2-0760-433F-B5F0-A2BCF4E5462D}" type="presOf" srcId="{5187950E-1E2B-4AA0-99EC-7C6977DC1D0A}" destId="{98D331EB-6B32-41E1-B32A-AF84524093B9}" srcOrd="0" destOrd="0" presId="urn:microsoft.com/office/officeart/2005/8/layout/vList5"/>
    <dgm:cxn modelId="{E4F205ED-73ED-4567-8055-7CA5069DBB68}" type="presOf" srcId="{7A36CADE-665C-484C-AF92-71B2C08C8EE2}" destId="{FC163C12-FC8D-4E8E-9A84-F3A23F74C715}" srcOrd="0" destOrd="0" presId="urn:microsoft.com/office/officeart/2005/8/layout/vList5"/>
    <dgm:cxn modelId="{E9C9FBC7-FAF2-4ED8-95F0-8D45AFF4BB9E}" type="presOf" srcId="{BA3E5B71-CE59-4823-A370-9A0F2DD26450}" destId="{A8C61CA7-2EA1-4315-9DDB-F7B189AFEC2A}" srcOrd="0" destOrd="0" presId="urn:microsoft.com/office/officeart/2005/8/layout/vList5"/>
    <dgm:cxn modelId="{A73063CA-6E6C-44C5-AF73-A2D4E6E4023B}" type="presOf" srcId="{5E017734-6CE9-4B27-9E77-4286C298458D}" destId="{15B229F0-87B6-4514-896A-123F2C30388E}" srcOrd="0" destOrd="1" presId="urn:microsoft.com/office/officeart/2005/8/layout/vList5"/>
    <dgm:cxn modelId="{E1C8E409-1E03-4ECA-9646-2DC86EF78883}" type="presOf" srcId="{0F57F0B1-24B1-4E6D-8BB6-582122A47911}" destId="{FC163C12-FC8D-4E8E-9A84-F3A23F74C715}" srcOrd="0" destOrd="1" presId="urn:microsoft.com/office/officeart/2005/8/layout/vList5"/>
    <dgm:cxn modelId="{17C7161F-13BF-4760-BCFA-B56F49DFFDE0}" srcId="{5187950E-1E2B-4AA0-99EC-7C6977DC1D0A}" destId="{5751A9C8-9160-49C2-A111-7C0DB7C9D51C}" srcOrd="3" destOrd="0" parTransId="{92504224-D605-4705-9445-B2F53BE1423B}" sibTransId="{B620006E-96B5-491A-9988-547D4F87FEF6}"/>
    <dgm:cxn modelId="{7611B7B1-5054-4057-88E0-08FBAA451635}" srcId="{BA3E5B71-CE59-4823-A370-9A0F2DD26450}" destId="{A398EE15-90C6-479B-AB35-935CCDF1F39C}" srcOrd="0" destOrd="0" parTransId="{EF848860-E688-4F44-AE11-254F6F2D1378}" sibTransId="{4400C011-5DCF-48DE-9008-DCA01142725E}"/>
    <dgm:cxn modelId="{EA2EA5ED-5AC4-4306-B698-B87B9648E62D}" type="presOf" srcId="{BADCEBED-FF81-42B8-B8BE-2184918F948B}" destId="{FC163C12-FC8D-4E8E-9A84-F3A23F74C715}" srcOrd="0" destOrd="2" presId="urn:microsoft.com/office/officeart/2005/8/layout/vList5"/>
    <dgm:cxn modelId="{22D72122-6764-4310-A2A4-1804631DEF9F}" srcId="{5187950E-1E2B-4AA0-99EC-7C6977DC1D0A}" destId="{BADCEBED-FF81-42B8-B8BE-2184918F948B}" srcOrd="2" destOrd="0" parTransId="{7491A215-FBB3-414C-B16A-17152084D7A7}" sibTransId="{EA2B1721-DC27-4097-AA76-59AE13928021}"/>
    <dgm:cxn modelId="{27D4B5A9-C442-471F-94AE-B2F50643C7C4}" srcId="{98EAB403-8A04-41E9-A4CC-06FFDC957586}" destId="{AB9EC760-75B2-42B2-9174-9B035BEDDF9B}" srcOrd="2" destOrd="0" parTransId="{D452998E-3ADD-4442-A9E1-3BDDA6F3399B}" sibTransId="{90BC1A80-2B4A-4CCA-99BC-F6C4CF92F67C}"/>
    <dgm:cxn modelId="{D7F1E40A-F7B4-4DD3-9077-694AEF0A28F9}" type="presOf" srcId="{3F131261-0DFA-4B6D-9701-2B433B9FB62A}" destId="{539616A9-8CCD-495D-B81F-784AE4141B41}" srcOrd="0" destOrd="1" presId="urn:microsoft.com/office/officeart/2005/8/layout/vList5"/>
    <dgm:cxn modelId="{0472D085-E245-4796-84E4-6DC6DC491161}" srcId="{A398EE15-90C6-479B-AB35-935CCDF1F39C}" destId="{CD331F6F-ACE3-414B-A65B-FD6360B4C0E9}" srcOrd="0" destOrd="0" parTransId="{A8F5D02A-BF19-435C-B478-8603D97FE288}" sibTransId="{5D85AEF6-B110-480D-8F2A-C7503467E138}"/>
    <dgm:cxn modelId="{8C7F1CDC-0A8C-4BB2-AF59-09EF838DE4FC}" srcId="{5187950E-1E2B-4AA0-99EC-7C6977DC1D0A}" destId="{7A36CADE-665C-484C-AF92-71B2C08C8EE2}" srcOrd="0" destOrd="0" parTransId="{E9EBB911-A63B-4A63-868B-9C21B917BCB8}" sibTransId="{92759CE0-19BA-42AC-8BCA-556D92EA4BB6}"/>
    <dgm:cxn modelId="{03300C8F-664F-44C8-9A3D-20D4160DD04F}" type="presOf" srcId="{CD331F6F-ACE3-414B-A65B-FD6360B4C0E9}" destId="{539616A9-8CCD-495D-B81F-784AE4141B41}" srcOrd="0" destOrd="0" presId="urn:microsoft.com/office/officeart/2005/8/layout/vList5"/>
    <dgm:cxn modelId="{5800CBEF-7637-478D-BF8E-96C1D0871D9D}" srcId="{98EAB403-8A04-41E9-A4CC-06FFDC957586}" destId="{69C82EE2-232F-4D4D-842E-F08E41142EE8}" srcOrd="0" destOrd="0" parTransId="{BD3712F2-0D49-4DB2-A672-46552236F4D5}" sibTransId="{4242514F-E8C6-48E7-811F-9067E5356015}"/>
    <dgm:cxn modelId="{F387626E-C5E0-43B5-B4EB-36402AD5AFAD}" srcId="{BA3E5B71-CE59-4823-A370-9A0F2DD26450}" destId="{98EAB403-8A04-41E9-A4CC-06FFDC957586}" srcOrd="1" destOrd="0" parTransId="{419C562B-F9AC-433A-A54D-8A203826D53A}" sibTransId="{66F10205-AA4A-426F-8154-DA50FFF3FD9E}"/>
    <dgm:cxn modelId="{9C26B71B-EDD7-4A62-BC09-E04A9604133D}" type="presOf" srcId="{98EAB403-8A04-41E9-A4CC-06FFDC957586}" destId="{BA76286B-50C1-4D4E-9C38-EC0C26FC017B}" srcOrd="0" destOrd="0" presId="urn:microsoft.com/office/officeart/2005/8/layout/vList5"/>
    <dgm:cxn modelId="{4C168DAB-AF24-4DC7-8BD7-7284DA57E7B9}" srcId="{98EAB403-8A04-41E9-A4CC-06FFDC957586}" destId="{5E017734-6CE9-4B27-9E77-4286C298458D}" srcOrd="1" destOrd="0" parTransId="{B456416A-4D4F-4042-873E-D85B3CEB2479}" sibTransId="{B86D2A8F-979C-4521-A21D-146AB651F1A3}"/>
    <dgm:cxn modelId="{F842CD81-3E6D-4807-9294-3510C740B3A5}" type="presOf" srcId="{5751A9C8-9160-49C2-A111-7C0DB7C9D51C}" destId="{FC163C12-FC8D-4E8E-9A84-F3A23F74C715}" srcOrd="0" destOrd="3" presId="urn:microsoft.com/office/officeart/2005/8/layout/vList5"/>
    <dgm:cxn modelId="{4794F991-F5B3-4E0A-8EF0-25E0CF6EC9C1}" srcId="{5187950E-1E2B-4AA0-99EC-7C6977DC1D0A}" destId="{0F57F0B1-24B1-4E6D-8BB6-582122A47911}" srcOrd="1" destOrd="0" parTransId="{B8F5B59D-0B0F-4B02-B146-38AEE2BDEAE9}" sibTransId="{0970ACDE-7697-497C-935A-7BCBA760115E}"/>
    <dgm:cxn modelId="{8C3D6CAC-E05B-402E-A0BA-4BA224B4DB1D}" type="presOf" srcId="{A398EE15-90C6-479B-AB35-935CCDF1F39C}" destId="{29F729DB-7964-47FE-AF44-48438495E82E}" srcOrd="0" destOrd="0" presId="urn:microsoft.com/office/officeart/2005/8/layout/vList5"/>
    <dgm:cxn modelId="{2AC36AA8-D0AE-4C62-A080-063FEE1DA1C6}" type="presOf" srcId="{AB9EC760-75B2-42B2-9174-9B035BEDDF9B}" destId="{15B229F0-87B6-4514-896A-123F2C30388E}" srcOrd="0" destOrd="2" presId="urn:microsoft.com/office/officeart/2005/8/layout/vList5"/>
    <dgm:cxn modelId="{79A57A43-FEAB-447D-B774-22BF455A67F6}" type="presParOf" srcId="{A8C61CA7-2EA1-4315-9DDB-F7B189AFEC2A}" destId="{BE67ACC8-5406-4E8C-BA3D-C0AC860A5229}" srcOrd="0" destOrd="0" presId="urn:microsoft.com/office/officeart/2005/8/layout/vList5"/>
    <dgm:cxn modelId="{F129C68E-9234-4BCD-837C-0378C80CCED4}" type="presParOf" srcId="{BE67ACC8-5406-4E8C-BA3D-C0AC860A5229}" destId="{29F729DB-7964-47FE-AF44-48438495E82E}" srcOrd="0" destOrd="0" presId="urn:microsoft.com/office/officeart/2005/8/layout/vList5"/>
    <dgm:cxn modelId="{3E482B01-FC82-4B01-903A-EFC2299E6C1F}" type="presParOf" srcId="{BE67ACC8-5406-4E8C-BA3D-C0AC860A5229}" destId="{539616A9-8CCD-495D-B81F-784AE4141B41}" srcOrd="1" destOrd="0" presId="urn:microsoft.com/office/officeart/2005/8/layout/vList5"/>
    <dgm:cxn modelId="{53F1F672-33D7-4478-A936-7E4E6B45C4EF}" type="presParOf" srcId="{A8C61CA7-2EA1-4315-9DDB-F7B189AFEC2A}" destId="{857CB96F-E1F0-44A9-8595-990B2C84C4B2}" srcOrd="1" destOrd="0" presId="urn:microsoft.com/office/officeart/2005/8/layout/vList5"/>
    <dgm:cxn modelId="{C744E1AC-2298-453D-B31D-76732E52C4F5}" type="presParOf" srcId="{A8C61CA7-2EA1-4315-9DDB-F7B189AFEC2A}" destId="{E2411713-AF99-401F-B341-9F1B96FA2E25}" srcOrd="2" destOrd="0" presId="urn:microsoft.com/office/officeart/2005/8/layout/vList5"/>
    <dgm:cxn modelId="{01780C35-9715-49A1-B23F-CE39B3A562EC}" type="presParOf" srcId="{E2411713-AF99-401F-B341-9F1B96FA2E25}" destId="{BA76286B-50C1-4D4E-9C38-EC0C26FC017B}" srcOrd="0" destOrd="0" presId="urn:microsoft.com/office/officeart/2005/8/layout/vList5"/>
    <dgm:cxn modelId="{26DCBD0C-4098-47A3-94C2-F8DA1687F320}" type="presParOf" srcId="{E2411713-AF99-401F-B341-9F1B96FA2E25}" destId="{15B229F0-87B6-4514-896A-123F2C30388E}" srcOrd="1" destOrd="0" presId="urn:microsoft.com/office/officeart/2005/8/layout/vList5"/>
    <dgm:cxn modelId="{4BD6A093-D506-441C-B7A1-731196617202}" type="presParOf" srcId="{A8C61CA7-2EA1-4315-9DDB-F7B189AFEC2A}" destId="{7C8D1026-DD03-45DA-84A8-7F3919310C07}" srcOrd="3" destOrd="0" presId="urn:microsoft.com/office/officeart/2005/8/layout/vList5"/>
    <dgm:cxn modelId="{2B28543A-9473-413A-A404-0B1F79B7856C}" type="presParOf" srcId="{A8C61CA7-2EA1-4315-9DDB-F7B189AFEC2A}" destId="{464F5A32-0DBC-4625-AB3D-3FF3AC98BB6C}" srcOrd="4" destOrd="0" presId="urn:microsoft.com/office/officeart/2005/8/layout/vList5"/>
    <dgm:cxn modelId="{38966CFB-0DA3-4619-B919-5C429F60403A}" type="presParOf" srcId="{464F5A32-0DBC-4625-AB3D-3FF3AC98BB6C}" destId="{98D331EB-6B32-41E1-B32A-AF84524093B9}" srcOrd="0" destOrd="0" presId="urn:microsoft.com/office/officeart/2005/8/layout/vList5"/>
    <dgm:cxn modelId="{8F19EA14-2753-4656-A6F4-2F466B024833}" type="presParOf" srcId="{464F5A32-0DBC-4625-AB3D-3FF3AC98BB6C}" destId="{FC163C12-FC8D-4E8E-9A84-F3A23F74C71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B9D41E-2FCC-42CA-91F0-474590D4FC46}" type="doc">
      <dgm:prSet loTypeId="urn:microsoft.com/office/officeart/2005/8/layout/target3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576811E4-C072-433D-831D-81905C333CDB}">
      <dgm:prSet phldrT="[Текст]"/>
      <dgm:spPr/>
      <dgm:t>
        <a:bodyPr/>
        <a:lstStyle/>
        <a:p>
          <a:r>
            <a:rPr lang="ru-RU" dirty="0" smtClean="0"/>
            <a:t>Генеральные планы и градостроительство (16 регионов)</a:t>
          </a:r>
        </a:p>
      </dgm:t>
    </dgm:pt>
    <dgm:pt modelId="{EF5B5436-8BB3-4386-85F7-AB5FAC716FE2}" type="parTrans" cxnId="{D3AB1D5D-840A-460A-B310-46807830495F}">
      <dgm:prSet/>
      <dgm:spPr/>
      <dgm:t>
        <a:bodyPr/>
        <a:lstStyle/>
        <a:p>
          <a:endParaRPr lang="ru-RU"/>
        </a:p>
      </dgm:t>
    </dgm:pt>
    <dgm:pt modelId="{B52B7F9B-28D0-46AD-A38A-431125A03571}" type="sibTrans" cxnId="{D3AB1D5D-840A-460A-B310-46807830495F}">
      <dgm:prSet/>
      <dgm:spPr/>
      <dgm:t>
        <a:bodyPr/>
        <a:lstStyle/>
        <a:p>
          <a:endParaRPr lang="ru-RU"/>
        </a:p>
      </dgm:t>
    </dgm:pt>
    <dgm:pt modelId="{27A15439-583B-4816-9495-FD7013DF7C23}">
      <dgm:prSet phldrT="[Текст]" custT="1"/>
      <dgm:spPr/>
      <dgm:t>
        <a:bodyPr/>
        <a:lstStyle/>
        <a:p>
          <a:endParaRPr lang="ru-RU" sz="1400" dirty="0"/>
        </a:p>
      </dgm:t>
    </dgm:pt>
    <dgm:pt modelId="{046DEA6C-4EAE-443D-A276-AADAD6302243}" type="parTrans" cxnId="{B055FE88-CB1F-4DC6-8423-46D66A275F84}">
      <dgm:prSet/>
      <dgm:spPr/>
      <dgm:t>
        <a:bodyPr/>
        <a:lstStyle/>
        <a:p>
          <a:endParaRPr lang="ru-RU"/>
        </a:p>
      </dgm:t>
    </dgm:pt>
    <dgm:pt modelId="{623106F4-3665-43EB-AADB-8AB45EA1B721}" type="sibTrans" cxnId="{B055FE88-CB1F-4DC6-8423-46D66A275F84}">
      <dgm:prSet/>
      <dgm:spPr/>
      <dgm:t>
        <a:bodyPr/>
        <a:lstStyle/>
        <a:p>
          <a:endParaRPr lang="ru-RU"/>
        </a:p>
      </dgm:t>
    </dgm:pt>
    <dgm:pt modelId="{5D5C867F-EDD3-4701-84CF-1A69912B047B}">
      <dgm:prSet phldrT="[Текст]"/>
      <dgm:spPr/>
      <dgm:t>
        <a:bodyPr/>
        <a:lstStyle/>
        <a:p>
          <a:r>
            <a:rPr lang="ru-RU" dirty="0" smtClean="0"/>
            <a:t>Коммунальные услуги – частично </a:t>
          </a:r>
          <a:endParaRPr lang="ru-RU" dirty="0"/>
        </a:p>
      </dgm:t>
    </dgm:pt>
    <dgm:pt modelId="{8EA07A8E-D1A1-4CEB-81B9-0D28FCC432F2}" type="parTrans" cxnId="{95EB767A-4601-4092-9BC4-2B01CA6492F9}">
      <dgm:prSet/>
      <dgm:spPr/>
      <dgm:t>
        <a:bodyPr/>
        <a:lstStyle/>
        <a:p>
          <a:endParaRPr lang="ru-RU"/>
        </a:p>
      </dgm:t>
    </dgm:pt>
    <dgm:pt modelId="{C6F8881F-E054-453F-AC5D-627D52E7631A}" type="sibTrans" cxnId="{95EB767A-4601-4092-9BC4-2B01CA6492F9}">
      <dgm:prSet/>
      <dgm:spPr/>
      <dgm:t>
        <a:bodyPr/>
        <a:lstStyle/>
        <a:p>
          <a:endParaRPr lang="ru-RU"/>
        </a:p>
      </dgm:t>
    </dgm:pt>
    <dgm:pt modelId="{2066FE81-6DF7-4C24-B5F3-BC10C08DDE50}">
      <dgm:prSet phldrT="[Текст]"/>
      <dgm:spPr/>
      <dgm:t>
        <a:bodyPr/>
        <a:lstStyle/>
        <a:p>
          <a:r>
            <a:rPr lang="ru-RU" dirty="0" smtClean="0"/>
            <a:t>Забайкальский край</a:t>
          </a:r>
          <a:endParaRPr lang="ru-RU" dirty="0"/>
        </a:p>
      </dgm:t>
    </dgm:pt>
    <dgm:pt modelId="{AEFDF94B-60DF-4496-AB37-17089B45563A}" type="parTrans" cxnId="{3E525995-468B-4366-A6AA-034178EDDF1F}">
      <dgm:prSet/>
      <dgm:spPr/>
      <dgm:t>
        <a:bodyPr/>
        <a:lstStyle/>
        <a:p>
          <a:endParaRPr lang="ru-RU"/>
        </a:p>
      </dgm:t>
    </dgm:pt>
    <dgm:pt modelId="{37ED1270-6CAD-4EDE-8200-8394E88E3C6C}" type="sibTrans" cxnId="{3E525995-468B-4366-A6AA-034178EDDF1F}">
      <dgm:prSet/>
      <dgm:spPr/>
      <dgm:t>
        <a:bodyPr/>
        <a:lstStyle/>
        <a:p>
          <a:endParaRPr lang="ru-RU"/>
        </a:p>
      </dgm:t>
    </dgm:pt>
    <dgm:pt modelId="{F174D6C5-87FC-4A92-9FB7-8D4A3CC240E2}">
      <dgm:prSet phldrT="[Текст]"/>
      <dgm:spPr/>
      <dgm:t>
        <a:bodyPr/>
        <a:lstStyle/>
        <a:p>
          <a:r>
            <a:rPr lang="ru-RU" dirty="0" smtClean="0"/>
            <a:t>Благоустройство, вывоз мусора</a:t>
          </a:r>
          <a:endParaRPr lang="ru-RU" dirty="0"/>
        </a:p>
      </dgm:t>
    </dgm:pt>
    <dgm:pt modelId="{41282B92-874B-4C29-B148-7FAB28914C3E}" type="parTrans" cxnId="{A62C1C33-819B-4D23-A205-25CF6333298C}">
      <dgm:prSet/>
      <dgm:spPr/>
      <dgm:t>
        <a:bodyPr/>
        <a:lstStyle/>
        <a:p>
          <a:endParaRPr lang="ru-RU"/>
        </a:p>
      </dgm:t>
    </dgm:pt>
    <dgm:pt modelId="{4F407639-BB45-4F02-A820-4FE1F201573B}" type="sibTrans" cxnId="{A62C1C33-819B-4D23-A205-25CF6333298C}">
      <dgm:prSet/>
      <dgm:spPr/>
      <dgm:t>
        <a:bodyPr/>
        <a:lstStyle/>
        <a:p>
          <a:endParaRPr lang="ru-RU"/>
        </a:p>
      </dgm:t>
    </dgm:pt>
    <dgm:pt modelId="{E4E4B20F-68C7-41C1-9AB3-662F067220E6}">
      <dgm:prSet phldrT="[Текст]"/>
      <dgm:spPr/>
      <dgm:t>
        <a:bodyPr/>
        <a:lstStyle/>
        <a:p>
          <a:r>
            <a:rPr lang="ru-RU" dirty="0" smtClean="0"/>
            <a:t>Московская область</a:t>
          </a:r>
          <a:endParaRPr lang="ru-RU" dirty="0"/>
        </a:p>
      </dgm:t>
    </dgm:pt>
    <dgm:pt modelId="{03670783-67F4-4414-B9F9-27BA3D0BEE22}" type="parTrans" cxnId="{AB456194-D860-4AAF-B0EC-14ADAA32B8D4}">
      <dgm:prSet/>
      <dgm:spPr/>
      <dgm:t>
        <a:bodyPr/>
        <a:lstStyle/>
        <a:p>
          <a:endParaRPr lang="ru-RU"/>
        </a:p>
      </dgm:t>
    </dgm:pt>
    <dgm:pt modelId="{7D23A475-E5AC-485D-A3CD-AFE96553E113}" type="sibTrans" cxnId="{AB456194-D860-4AAF-B0EC-14ADAA32B8D4}">
      <dgm:prSet/>
      <dgm:spPr/>
      <dgm:t>
        <a:bodyPr/>
        <a:lstStyle/>
        <a:p>
          <a:endParaRPr lang="ru-RU"/>
        </a:p>
      </dgm:t>
    </dgm:pt>
    <dgm:pt modelId="{584B47E7-78BA-431F-B67C-0F6818F83917}">
      <dgm:prSet phldrT="[Текст]" custT="1"/>
      <dgm:spPr/>
      <dgm:t>
        <a:bodyPr/>
        <a:lstStyle/>
        <a:p>
          <a:r>
            <a:rPr lang="ru-RU" sz="1400" dirty="0" smtClean="0"/>
            <a:t>Приморский край</a:t>
          </a:r>
          <a:endParaRPr lang="ru-RU" sz="1400" dirty="0"/>
        </a:p>
      </dgm:t>
    </dgm:pt>
    <dgm:pt modelId="{CD3331A9-AA9A-4C61-884C-3EE6982FB6D8}" type="sibTrans" cxnId="{2054BED4-A203-44EE-A856-B963706A23CE}">
      <dgm:prSet/>
      <dgm:spPr/>
      <dgm:t>
        <a:bodyPr/>
        <a:lstStyle/>
        <a:p>
          <a:endParaRPr lang="ru-RU"/>
        </a:p>
      </dgm:t>
    </dgm:pt>
    <dgm:pt modelId="{ABCB80B3-F2C4-4A05-9735-079C4135FFD9}" type="parTrans" cxnId="{2054BED4-A203-44EE-A856-B963706A23CE}">
      <dgm:prSet/>
      <dgm:spPr/>
      <dgm:t>
        <a:bodyPr/>
        <a:lstStyle/>
        <a:p>
          <a:endParaRPr lang="ru-RU"/>
        </a:p>
      </dgm:t>
    </dgm:pt>
    <dgm:pt modelId="{1894F853-E137-4302-BE9E-15D192CA803F}">
      <dgm:prSet phldrT="[Текст]" custT="1"/>
      <dgm:spPr/>
      <dgm:t>
        <a:bodyPr/>
        <a:lstStyle/>
        <a:p>
          <a:r>
            <a:rPr lang="ru-RU" sz="1400" dirty="0" smtClean="0"/>
            <a:t>Орловская область</a:t>
          </a:r>
          <a:endParaRPr lang="ru-RU" sz="1400" dirty="0"/>
        </a:p>
      </dgm:t>
    </dgm:pt>
    <dgm:pt modelId="{52A6CC67-5C7C-4144-A915-E4C30E3492F2}" type="sibTrans" cxnId="{D7F0E01D-9A33-4D08-8864-3655E17DE2C0}">
      <dgm:prSet/>
      <dgm:spPr/>
      <dgm:t>
        <a:bodyPr/>
        <a:lstStyle/>
        <a:p>
          <a:endParaRPr lang="ru-RU"/>
        </a:p>
      </dgm:t>
    </dgm:pt>
    <dgm:pt modelId="{F9AD0D37-CC17-4CAC-A3C4-CC308B54F57E}" type="parTrans" cxnId="{D7F0E01D-9A33-4D08-8864-3655E17DE2C0}">
      <dgm:prSet/>
      <dgm:spPr/>
      <dgm:t>
        <a:bodyPr/>
        <a:lstStyle/>
        <a:p>
          <a:endParaRPr lang="ru-RU"/>
        </a:p>
      </dgm:t>
    </dgm:pt>
    <dgm:pt modelId="{BEA0B7AE-6A65-4BA4-A1E8-C75CC64F721E}">
      <dgm:prSet phldrT="[Текст]" custT="1"/>
      <dgm:spPr/>
      <dgm:t>
        <a:bodyPr/>
        <a:lstStyle/>
        <a:p>
          <a:r>
            <a:rPr lang="ru-RU" sz="1400" dirty="0" smtClean="0"/>
            <a:t>Ненецкий округ</a:t>
          </a:r>
          <a:endParaRPr lang="ru-RU" sz="1400" dirty="0"/>
        </a:p>
      </dgm:t>
    </dgm:pt>
    <dgm:pt modelId="{7F6B0176-6775-4D49-A8AC-A49538AE5542}" type="sibTrans" cxnId="{E81A898C-548A-415D-B0F6-33B92D1773D6}">
      <dgm:prSet/>
      <dgm:spPr/>
      <dgm:t>
        <a:bodyPr/>
        <a:lstStyle/>
        <a:p>
          <a:endParaRPr lang="ru-RU"/>
        </a:p>
      </dgm:t>
    </dgm:pt>
    <dgm:pt modelId="{DA6C9B35-7F8A-4784-B79E-7305C2622F1B}" type="parTrans" cxnId="{E81A898C-548A-415D-B0F6-33B92D1773D6}">
      <dgm:prSet/>
      <dgm:spPr/>
      <dgm:t>
        <a:bodyPr/>
        <a:lstStyle/>
        <a:p>
          <a:endParaRPr lang="ru-RU"/>
        </a:p>
      </dgm:t>
    </dgm:pt>
    <dgm:pt modelId="{FC0BEE3A-CE56-4971-8F1B-B5C192DC9CC8}">
      <dgm:prSet phldrT="[Текст]" custT="1"/>
      <dgm:spPr/>
      <dgm:t>
        <a:bodyPr/>
        <a:lstStyle/>
        <a:p>
          <a:r>
            <a:rPr lang="ru-RU" sz="1400" dirty="0" smtClean="0"/>
            <a:t>Московская область</a:t>
          </a:r>
          <a:endParaRPr lang="ru-RU" sz="1400" dirty="0"/>
        </a:p>
      </dgm:t>
    </dgm:pt>
    <dgm:pt modelId="{0B484D0C-D3A2-4C68-8D88-42A0CF470AA3}" type="sibTrans" cxnId="{AC078741-5335-46C5-BDB7-DE6EDD633FB9}">
      <dgm:prSet/>
      <dgm:spPr/>
      <dgm:t>
        <a:bodyPr/>
        <a:lstStyle/>
        <a:p>
          <a:endParaRPr lang="ru-RU"/>
        </a:p>
      </dgm:t>
    </dgm:pt>
    <dgm:pt modelId="{26AC1752-0681-4648-8967-71C3042DB95D}" type="parTrans" cxnId="{AC078741-5335-46C5-BDB7-DE6EDD633FB9}">
      <dgm:prSet/>
      <dgm:spPr/>
      <dgm:t>
        <a:bodyPr/>
        <a:lstStyle/>
        <a:p>
          <a:endParaRPr lang="ru-RU"/>
        </a:p>
      </dgm:t>
    </dgm:pt>
    <dgm:pt modelId="{683DA92E-5736-46BA-B9BF-4CEBD2ABABE7}">
      <dgm:prSet/>
      <dgm:spPr/>
      <dgm:t>
        <a:bodyPr/>
        <a:lstStyle/>
        <a:p>
          <a:r>
            <a:rPr lang="ru-RU" dirty="0" smtClean="0"/>
            <a:t>Московская область</a:t>
          </a:r>
          <a:endParaRPr lang="ru-RU" dirty="0"/>
        </a:p>
      </dgm:t>
    </dgm:pt>
    <dgm:pt modelId="{68465221-C418-4D8C-8752-7BF4FB0DB9A8}" type="parTrans" cxnId="{36938FE6-F86C-4DCC-A2A2-1CC9AFFFEB81}">
      <dgm:prSet/>
      <dgm:spPr/>
      <dgm:t>
        <a:bodyPr/>
        <a:lstStyle/>
        <a:p>
          <a:endParaRPr lang="ru-RU"/>
        </a:p>
      </dgm:t>
    </dgm:pt>
    <dgm:pt modelId="{6523FAEA-B536-40E3-A130-F9BA3653A17D}" type="sibTrans" cxnId="{36938FE6-F86C-4DCC-A2A2-1CC9AFFFEB81}">
      <dgm:prSet/>
      <dgm:spPr/>
      <dgm:t>
        <a:bodyPr/>
        <a:lstStyle/>
        <a:p>
          <a:endParaRPr lang="ru-RU"/>
        </a:p>
      </dgm:t>
    </dgm:pt>
    <dgm:pt modelId="{1A34B1BF-35E6-4C3E-9620-38C95FA6C07D}">
      <dgm:prSet/>
      <dgm:spPr/>
      <dgm:t>
        <a:bodyPr/>
        <a:lstStyle/>
        <a:p>
          <a:r>
            <a:rPr lang="ru-RU" dirty="0" smtClean="0"/>
            <a:t>Ненецкий округ</a:t>
          </a:r>
          <a:endParaRPr lang="ru-RU" dirty="0"/>
        </a:p>
      </dgm:t>
    </dgm:pt>
    <dgm:pt modelId="{05CC85CE-5BE4-4BA9-9808-A6C1A748ADE0}" type="parTrans" cxnId="{92F0CEDB-82FC-4196-8047-FC68857E822F}">
      <dgm:prSet/>
      <dgm:spPr/>
      <dgm:t>
        <a:bodyPr/>
        <a:lstStyle/>
        <a:p>
          <a:endParaRPr lang="ru-RU"/>
        </a:p>
      </dgm:t>
    </dgm:pt>
    <dgm:pt modelId="{26D25BEE-49DA-4718-960E-8403D67B103A}" type="sibTrans" cxnId="{92F0CEDB-82FC-4196-8047-FC68857E822F}">
      <dgm:prSet/>
      <dgm:spPr/>
      <dgm:t>
        <a:bodyPr/>
        <a:lstStyle/>
        <a:p>
          <a:endParaRPr lang="ru-RU"/>
        </a:p>
      </dgm:t>
    </dgm:pt>
    <dgm:pt modelId="{05D11285-4DB0-4FF5-9110-0A1915480B0C}">
      <dgm:prSet/>
      <dgm:spPr/>
      <dgm:t>
        <a:bodyPr/>
        <a:lstStyle/>
        <a:p>
          <a:r>
            <a:rPr lang="ru-RU" dirty="0" smtClean="0"/>
            <a:t>Орловская область</a:t>
          </a:r>
          <a:endParaRPr lang="ru-RU" dirty="0"/>
        </a:p>
      </dgm:t>
    </dgm:pt>
    <dgm:pt modelId="{73CDEB1E-DF82-4444-BFA7-C87587BCF881}" type="parTrans" cxnId="{8D44E55B-2AEB-461F-8787-A61360284671}">
      <dgm:prSet/>
      <dgm:spPr/>
      <dgm:t>
        <a:bodyPr/>
        <a:lstStyle/>
        <a:p>
          <a:endParaRPr lang="ru-RU"/>
        </a:p>
      </dgm:t>
    </dgm:pt>
    <dgm:pt modelId="{3911A0D2-A716-48D7-BAF3-AFDAB1603CF2}" type="sibTrans" cxnId="{8D44E55B-2AEB-461F-8787-A61360284671}">
      <dgm:prSet/>
      <dgm:spPr/>
      <dgm:t>
        <a:bodyPr/>
        <a:lstStyle/>
        <a:p>
          <a:endParaRPr lang="ru-RU"/>
        </a:p>
      </dgm:t>
    </dgm:pt>
    <dgm:pt modelId="{87FA16E8-7081-485D-9F76-8B8C2D62BB8E}">
      <dgm:prSet/>
      <dgm:spPr/>
      <dgm:t>
        <a:bodyPr/>
        <a:lstStyle/>
        <a:p>
          <a:r>
            <a:rPr lang="ru-RU" dirty="0" smtClean="0"/>
            <a:t>Приморский край</a:t>
          </a:r>
          <a:endParaRPr lang="ru-RU" dirty="0"/>
        </a:p>
      </dgm:t>
    </dgm:pt>
    <dgm:pt modelId="{E6BA2A71-F2F4-4918-A786-0B6893606D89}" type="parTrans" cxnId="{8C02B21D-D813-4C58-A7A5-E419071EB4B9}">
      <dgm:prSet/>
      <dgm:spPr/>
      <dgm:t>
        <a:bodyPr/>
        <a:lstStyle/>
        <a:p>
          <a:endParaRPr lang="ru-RU"/>
        </a:p>
      </dgm:t>
    </dgm:pt>
    <dgm:pt modelId="{1551A377-EE8B-4EFF-9CB0-AEA43239F7B4}" type="sibTrans" cxnId="{8C02B21D-D813-4C58-A7A5-E419071EB4B9}">
      <dgm:prSet/>
      <dgm:spPr/>
      <dgm:t>
        <a:bodyPr/>
        <a:lstStyle/>
        <a:p>
          <a:endParaRPr lang="ru-RU"/>
        </a:p>
      </dgm:t>
    </dgm:pt>
    <dgm:pt modelId="{4792F629-FA57-4FB1-A023-F0A15A6E5545}">
      <dgm:prSet phldrT="[Текст]" custT="1"/>
      <dgm:spPr/>
      <dgm:t>
        <a:bodyPr/>
        <a:lstStyle/>
        <a:p>
          <a:r>
            <a:rPr lang="ru-RU" sz="1400" dirty="0" smtClean="0"/>
            <a:t> Ленинградская область </a:t>
          </a:r>
          <a:endParaRPr lang="ru-RU" sz="1400" dirty="0"/>
        </a:p>
      </dgm:t>
    </dgm:pt>
    <dgm:pt modelId="{4E015AAD-2C90-4F6A-9600-1AAC73BCD4C2}" type="parTrans" cxnId="{2328B6FA-6921-47F8-A8A0-695FF39FD292}">
      <dgm:prSet/>
      <dgm:spPr/>
      <dgm:t>
        <a:bodyPr/>
        <a:lstStyle/>
        <a:p>
          <a:endParaRPr lang="ru-RU"/>
        </a:p>
      </dgm:t>
    </dgm:pt>
    <dgm:pt modelId="{93CD34BA-EF61-4CCF-9D6E-A733FD5C9C7C}" type="sibTrans" cxnId="{2328B6FA-6921-47F8-A8A0-695FF39FD292}">
      <dgm:prSet/>
      <dgm:spPr/>
      <dgm:t>
        <a:bodyPr/>
        <a:lstStyle/>
        <a:p>
          <a:endParaRPr lang="ru-RU"/>
        </a:p>
      </dgm:t>
    </dgm:pt>
    <dgm:pt modelId="{7A2ADB93-A28E-441C-9CED-4131A6436B0E}">
      <dgm:prSet phldrT="[Текст]"/>
      <dgm:spPr/>
      <dgm:t>
        <a:bodyPr/>
        <a:lstStyle/>
        <a:p>
          <a:r>
            <a:rPr lang="ru-RU" dirty="0" smtClean="0"/>
            <a:t>Ленинградская область</a:t>
          </a:r>
          <a:endParaRPr lang="ru-RU" dirty="0"/>
        </a:p>
      </dgm:t>
    </dgm:pt>
    <dgm:pt modelId="{562174D9-DD29-45B2-BAAF-3781DAB26891}" type="parTrans" cxnId="{F459FCC8-9122-4DCE-BBC8-6BADD364286B}">
      <dgm:prSet/>
      <dgm:spPr/>
      <dgm:t>
        <a:bodyPr/>
        <a:lstStyle/>
        <a:p>
          <a:endParaRPr lang="ru-RU"/>
        </a:p>
      </dgm:t>
    </dgm:pt>
    <dgm:pt modelId="{F1E9CB50-78CD-4649-874B-37920BB9F5EA}" type="sibTrans" cxnId="{F459FCC8-9122-4DCE-BBC8-6BADD364286B}">
      <dgm:prSet/>
      <dgm:spPr/>
      <dgm:t>
        <a:bodyPr/>
        <a:lstStyle/>
        <a:p>
          <a:endParaRPr lang="ru-RU"/>
        </a:p>
      </dgm:t>
    </dgm:pt>
    <dgm:pt modelId="{CB49EA73-C1D3-40DE-9248-BB342D781C3A}">
      <dgm:prSet phldrT="[Текст]"/>
      <dgm:spPr/>
      <dgm:t>
        <a:bodyPr/>
        <a:lstStyle/>
        <a:p>
          <a:r>
            <a:rPr lang="ru-RU" dirty="0" smtClean="0"/>
            <a:t>Приморский край</a:t>
          </a:r>
          <a:endParaRPr lang="ru-RU" dirty="0"/>
        </a:p>
      </dgm:t>
    </dgm:pt>
    <dgm:pt modelId="{B3AB0FD9-84D2-499F-9E39-21FF684442EB}" type="parTrans" cxnId="{3A8C5BE4-7374-4A9D-8C35-5C7858E05FCE}">
      <dgm:prSet/>
      <dgm:spPr/>
      <dgm:t>
        <a:bodyPr/>
        <a:lstStyle/>
        <a:p>
          <a:endParaRPr lang="ru-RU"/>
        </a:p>
      </dgm:t>
    </dgm:pt>
    <dgm:pt modelId="{AE4DD52D-0705-4849-8E2D-30BC1D4CFBF2}" type="sibTrans" cxnId="{3A8C5BE4-7374-4A9D-8C35-5C7858E05FCE}">
      <dgm:prSet/>
      <dgm:spPr/>
      <dgm:t>
        <a:bodyPr/>
        <a:lstStyle/>
        <a:p>
          <a:endParaRPr lang="ru-RU"/>
        </a:p>
      </dgm:t>
    </dgm:pt>
    <dgm:pt modelId="{823F6F52-4A57-4C81-9A14-E09B5041351B}">
      <dgm:prSet phldrT="[Текст]"/>
      <dgm:spPr/>
      <dgm:t>
        <a:bodyPr/>
        <a:lstStyle/>
        <a:p>
          <a:r>
            <a:rPr lang="ru-RU" dirty="0" smtClean="0"/>
            <a:t>Орловская область </a:t>
          </a:r>
          <a:endParaRPr lang="ru-RU" dirty="0"/>
        </a:p>
      </dgm:t>
    </dgm:pt>
    <dgm:pt modelId="{0E0A0BB7-83AD-408B-A6AB-1AA13CA1BE8C}" type="parTrans" cxnId="{F7D449EF-FF09-4849-9CA1-C9108FB11CA1}">
      <dgm:prSet/>
      <dgm:spPr/>
      <dgm:t>
        <a:bodyPr/>
        <a:lstStyle/>
        <a:p>
          <a:endParaRPr lang="ru-RU"/>
        </a:p>
      </dgm:t>
    </dgm:pt>
    <dgm:pt modelId="{7D4F6302-FB36-4BC3-88C5-1C217833641D}" type="sibTrans" cxnId="{F7D449EF-FF09-4849-9CA1-C9108FB11CA1}">
      <dgm:prSet/>
      <dgm:spPr/>
      <dgm:t>
        <a:bodyPr/>
        <a:lstStyle/>
        <a:p>
          <a:endParaRPr lang="ru-RU"/>
        </a:p>
      </dgm:t>
    </dgm:pt>
    <dgm:pt modelId="{258B0C55-4CAE-4AE0-80A8-C49BC4809C52}">
      <dgm:prSet phldrT="[Текст]" custT="1"/>
      <dgm:spPr/>
      <dgm:t>
        <a:bodyPr/>
        <a:lstStyle/>
        <a:p>
          <a:r>
            <a:rPr lang="ru-RU" sz="1400" dirty="0" smtClean="0"/>
            <a:t>Алтайский, Свердловская, Тульская, Удмуртия – частично</a:t>
          </a:r>
          <a:endParaRPr lang="ru-RU" sz="1400" dirty="0"/>
        </a:p>
      </dgm:t>
    </dgm:pt>
    <dgm:pt modelId="{D67E1203-2067-4600-8E3B-9B30A0C395DB}" type="parTrans" cxnId="{22D18506-BE38-425F-AAD4-5198B0A51346}">
      <dgm:prSet/>
      <dgm:spPr/>
      <dgm:t>
        <a:bodyPr/>
        <a:lstStyle/>
        <a:p>
          <a:endParaRPr lang="ru-RU"/>
        </a:p>
      </dgm:t>
    </dgm:pt>
    <dgm:pt modelId="{AFB1717C-6B10-4A02-BA5E-EBDACF81BCB9}" type="sibTrans" cxnId="{22D18506-BE38-425F-AAD4-5198B0A51346}">
      <dgm:prSet/>
      <dgm:spPr/>
      <dgm:t>
        <a:bodyPr/>
        <a:lstStyle/>
        <a:p>
          <a:endParaRPr lang="ru-RU"/>
        </a:p>
      </dgm:t>
    </dgm:pt>
    <dgm:pt modelId="{5E472D44-CC91-41CB-B482-936D11BC89F8}">
      <dgm:prSet phldrT="[Текст]" custT="1"/>
      <dgm:spPr/>
      <dgm:t>
        <a:bodyPr/>
        <a:lstStyle/>
        <a:p>
          <a:endParaRPr lang="ru-RU" sz="1400" dirty="0"/>
        </a:p>
      </dgm:t>
    </dgm:pt>
    <dgm:pt modelId="{3F78E476-3313-449F-80A8-9E26B649FB4F}" type="parTrans" cxnId="{20BE0762-FCEC-451D-A494-E615D9598021}">
      <dgm:prSet/>
      <dgm:spPr/>
      <dgm:t>
        <a:bodyPr/>
        <a:lstStyle/>
        <a:p>
          <a:endParaRPr lang="ru-RU"/>
        </a:p>
      </dgm:t>
    </dgm:pt>
    <dgm:pt modelId="{47FA877E-7E94-4904-8B26-D4688514D8A0}" type="sibTrans" cxnId="{20BE0762-FCEC-451D-A494-E615D9598021}">
      <dgm:prSet/>
      <dgm:spPr/>
      <dgm:t>
        <a:bodyPr/>
        <a:lstStyle/>
        <a:p>
          <a:endParaRPr lang="ru-RU"/>
        </a:p>
      </dgm:t>
    </dgm:pt>
    <dgm:pt modelId="{69E1AFDE-2E5E-421B-A064-DFA0D73F788D}">
      <dgm:prSet phldrT="[Текст]" custT="1"/>
      <dgm:spPr/>
      <dgm:t>
        <a:bodyPr/>
        <a:lstStyle/>
        <a:p>
          <a:endParaRPr lang="ru-RU" sz="1400" dirty="0"/>
        </a:p>
      </dgm:t>
    </dgm:pt>
    <dgm:pt modelId="{50E62E6F-DABE-4C1E-8956-CE30B7EF0DFE}" type="parTrans" cxnId="{611EF6FA-2735-4B73-A0C7-70406E2178B1}">
      <dgm:prSet/>
      <dgm:spPr/>
      <dgm:t>
        <a:bodyPr/>
        <a:lstStyle/>
        <a:p>
          <a:endParaRPr lang="ru-RU"/>
        </a:p>
      </dgm:t>
    </dgm:pt>
    <dgm:pt modelId="{D369327B-21E9-404E-AF55-8310CAA8FF57}" type="sibTrans" cxnId="{611EF6FA-2735-4B73-A0C7-70406E2178B1}">
      <dgm:prSet/>
      <dgm:spPr/>
      <dgm:t>
        <a:bodyPr/>
        <a:lstStyle/>
        <a:p>
          <a:endParaRPr lang="ru-RU"/>
        </a:p>
      </dgm:t>
    </dgm:pt>
    <dgm:pt modelId="{DF6B4D66-E313-4EBC-B5A4-76E3053A3B36}">
      <dgm:prSet phldrT="[Текст]"/>
      <dgm:spPr/>
      <dgm:t>
        <a:bodyPr/>
        <a:lstStyle/>
        <a:p>
          <a:endParaRPr lang="ru-RU" dirty="0"/>
        </a:p>
      </dgm:t>
    </dgm:pt>
    <dgm:pt modelId="{BB1BFDDC-794A-40D8-BE7D-02CE55A1C879}" type="parTrans" cxnId="{3BD8513D-BE3E-4946-9336-763C5B98B235}">
      <dgm:prSet/>
      <dgm:spPr/>
      <dgm:t>
        <a:bodyPr/>
        <a:lstStyle/>
        <a:p>
          <a:endParaRPr lang="ru-RU"/>
        </a:p>
      </dgm:t>
    </dgm:pt>
    <dgm:pt modelId="{889B4C52-F406-4EC6-81D9-D050F2A7A039}" type="sibTrans" cxnId="{3BD8513D-BE3E-4946-9336-763C5B98B235}">
      <dgm:prSet/>
      <dgm:spPr/>
      <dgm:t>
        <a:bodyPr/>
        <a:lstStyle/>
        <a:p>
          <a:endParaRPr lang="ru-RU"/>
        </a:p>
      </dgm:t>
    </dgm:pt>
    <dgm:pt modelId="{F5BDFB4A-4E5B-4D74-A136-B1C6CC2F8C2B}">
      <dgm:prSet phldrT="[Текст]" custT="1"/>
      <dgm:spPr/>
      <dgm:t>
        <a:bodyPr/>
        <a:lstStyle/>
        <a:p>
          <a:endParaRPr lang="ru-RU" sz="1400" dirty="0"/>
        </a:p>
      </dgm:t>
    </dgm:pt>
    <dgm:pt modelId="{C517DBF8-B385-4BEF-AE49-FCC0AD351682}" type="parTrans" cxnId="{DD851908-CB40-4908-878A-896C4BD418EF}">
      <dgm:prSet/>
      <dgm:spPr/>
      <dgm:t>
        <a:bodyPr/>
        <a:lstStyle/>
        <a:p>
          <a:endParaRPr lang="ru-RU"/>
        </a:p>
      </dgm:t>
    </dgm:pt>
    <dgm:pt modelId="{EBE461DD-1894-4A8A-A787-E139907F98B6}" type="sibTrans" cxnId="{DD851908-CB40-4908-878A-896C4BD418EF}">
      <dgm:prSet/>
      <dgm:spPr/>
      <dgm:t>
        <a:bodyPr/>
        <a:lstStyle/>
        <a:p>
          <a:endParaRPr lang="ru-RU"/>
        </a:p>
      </dgm:t>
    </dgm:pt>
    <dgm:pt modelId="{8691979D-E4B2-4649-895A-4D4A7C0BF851}">
      <dgm:prSet phldrT="[Текст]" custT="1"/>
      <dgm:spPr/>
      <dgm:t>
        <a:bodyPr/>
        <a:lstStyle/>
        <a:p>
          <a:endParaRPr lang="ru-RU" sz="1400" dirty="0"/>
        </a:p>
      </dgm:t>
    </dgm:pt>
    <dgm:pt modelId="{50A1FE05-6773-419F-83C7-A29440DC16FC}" type="parTrans" cxnId="{301F7B7A-B5E7-4F17-B7CE-8A50067024CA}">
      <dgm:prSet/>
      <dgm:spPr/>
      <dgm:t>
        <a:bodyPr/>
        <a:lstStyle/>
        <a:p>
          <a:endParaRPr lang="ru-RU"/>
        </a:p>
      </dgm:t>
    </dgm:pt>
    <dgm:pt modelId="{1E3192CA-7485-4AF3-8B27-E597F851234C}" type="sibTrans" cxnId="{301F7B7A-B5E7-4F17-B7CE-8A50067024CA}">
      <dgm:prSet/>
      <dgm:spPr/>
      <dgm:t>
        <a:bodyPr/>
        <a:lstStyle/>
        <a:p>
          <a:endParaRPr lang="ru-RU"/>
        </a:p>
      </dgm:t>
    </dgm:pt>
    <dgm:pt modelId="{411F0534-FE59-49AA-9F52-5C30FC2D0222}" type="pres">
      <dgm:prSet presAssocID="{B8B9D41E-2FCC-42CA-91F0-474590D4FC4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48D8F2-E029-43B5-A322-CACE24CBD465}" type="pres">
      <dgm:prSet presAssocID="{576811E4-C072-433D-831D-81905C333CDB}" presName="circle1" presStyleLbl="node1" presStyleIdx="0" presStyleCnt="3"/>
      <dgm:spPr/>
    </dgm:pt>
    <dgm:pt modelId="{FAD27DFD-B06B-457E-AC0D-35C25FA34C46}" type="pres">
      <dgm:prSet presAssocID="{576811E4-C072-433D-831D-81905C333CDB}" presName="space" presStyleCnt="0"/>
      <dgm:spPr/>
    </dgm:pt>
    <dgm:pt modelId="{2E73BF05-D772-4C1E-A288-11D824221731}" type="pres">
      <dgm:prSet presAssocID="{576811E4-C072-433D-831D-81905C333CDB}" presName="rect1" presStyleLbl="alignAcc1" presStyleIdx="0" presStyleCnt="3" custLinFactNeighborX="-286" custLinFactNeighborY="636"/>
      <dgm:spPr/>
      <dgm:t>
        <a:bodyPr/>
        <a:lstStyle/>
        <a:p>
          <a:endParaRPr lang="ru-RU"/>
        </a:p>
      </dgm:t>
    </dgm:pt>
    <dgm:pt modelId="{D7A97889-DF00-4270-8790-079B507E78C4}" type="pres">
      <dgm:prSet presAssocID="{5D5C867F-EDD3-4701-84CF-1A69912B047B}" presName="vertSpace2" presStyleLbl="node1" presStyleIdx="0" presStyleCnt="3"/>
      <dgm:spPr/>
    </dgm:pt>
    <dgm:pt modelId="{D49A8228-8926-4975-BB14-2274319295B1}" type="pres">
      <dgm:prSet presAssocID="{5D5C867F-EDD3-4701-84CF-1A69912B047B}" presName="circle2" presStyleLbl="node1" presStyleIdx="1" presStyleCnt="3"/>
      <dgm:spPr/>
    </dgm:pt>
    <dgm:pt modelId="{483CDAAF-A2EE-4800-9290-DA85814CDB56}" type="pres">
      <dgm:prSet presAssocID="{5D5C867F-EDD3-4701-84CF-1A69912B047B}" presName="rect2" presStyleLbl="alignAcc1" presStyleIdx="1" presStyleCnt="3" custLinFactNeighborX="-286" custLinFactNeighborY="13963"/>
      <dgm:spPr/>
      <dgm:t>
        <a:bodyPr/>
        <a:lstStyle/>
        <a:p>
          <a:endParaRPr lang="ru-RU"/>
        </a:p>
      </dgm:t>
    </dgm:pt>
    <dgm:pt modelId="{00474A05-F560-425B-ACC5-44B287A522F5}" type="pres">
      <dgm:prSet presAssocID="{F174D6C5-87FC-4A92-9FB7-8D4A3CC240E2}" presName="vertSpace3" presStyleLbl="node1" presStyleIdx="1" presStyleCnt="3"/>
      <dgm:spPr/>
    </dgm:pt>
    <dgm:pt modelId="{C6A49D4F-67B7-4861-AF57-3189C6A31165}" type="pres">
      <dgm:prSet presAssocID="{F174D6C5-87FC-4A92-9FB7-8D4A3CC240E2}" presName="circle3" presStyleLbl="node1" presStyleIdx="2" presStyleCnt="3"/>
      <dgm:spPr/>
    </dgm:pt>
    <dgm:pt modelId="{2ACA65DE-1790-4286-890C-3259645FFDA5}" type="pres">
      <dgm:prSet presAssocID="{F174D6C5-87FC-4A92-9FB7-8D4A3CC240E2}" presName="rect3" presStyleLbl="alignAcc1" presStyleIdx="2" presStyleCnt="3"/>
      <dgm:spPr/>
      <dgm:t>
        <a:bodyPr/>
        <a:lstStyle/>
        <a:p>
          <a:endParaRPr lang="ru-RU"/>
        </a:p>
      </dgm:t>
    </dgm:pt>
    <dgm:pt modelId="{A536DE95-775D-4685-8FC9-5FBC58800E8D}" type="pres">
      <dgm:prSet presAssocID="{576811E4-C072-433D-831D-81905C333CDB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43A89D-331F-4B5E-A6F1-C4B27B51F28F}" type="pres">
      <dgm:prSet presAssocID="{576811E4-C072-433D-831D-81905C333CDB}" presName="rect1ChTx" presStyleLbl="alignAcc1" presStyleIdx="2" presStyleCnt="3" custLinFactNeighborX="-585" custLinFactNeighborY="-13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4140D2-6FE3-46BA-A815-1FCDA602BDC0}" type="pres">
      <dgm:prSet presAssocID="{5D5C867F-EDD3-4701-84CF-1A69912B047B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301059-7895-42D2-BB2F-46FC7F15E307}" type="pres">
      <dgm:prSet presAssocID="{5D5C867F-EDD3-4701-84CF-1A69912B047B}" presName="rect2ChTx" presStyleLbl="alignAcc1" presStyleIdx="2" presStyleCnt="3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A52A63-C56E-4EBE-8F27-F3156B53107D}" type="pres">
      <dgm:prSet presAssocID="{F174D6C5-87FC-4A92-9FB7-8D4A3CC240E2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0A0B37-6F5D-4B45-A618-2FD6A9ADAA86}" type="pres">
      <dgm:prSet presAssocID="{F174D6C5-87FC-4A92-9FB7-8D4A3CC240E2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29B533-D6FD-4AC3-86E7-A4D08622C140}" type="presOf" srcId="{683DA92E-5736-46BA-B9BF-4CEBD2ABABE7}" destId="{30301059-7895-42D2-BB2F-46FC7F15E307}" srcOrd="0" destOrd="2" presId="urn:microsoft.com/office/officeart/2005/8/layout/target3"/>
    <dgm:cxn modelId="{3E525995-468B-4366-A6AA-034178EDDF1F}" srcId="{5D5C867F-EDD3-4701-84CF-1A69912B047B}" destId="{2066FE81-6DF7-4C24-B5F3-BC10C08DDE50}" srcOrd="1" destOrd="0" parTransId="{AEFDF94B-60DF-4496-AB37-17089B45563A}" sibTransId="{37ED1270-6CAD-4EDE-8200-8394E88E3C6C}"/>
    <dgm:cxn modelId="{33348CDA-5929-4320-9531-9FE838FB24B0}" type="presOf" srcId="{823F6F52-4A57-4C81-9A14-E09B5041351B}" destId="{850A0B37-6F5D-4B45-A618-2FD6A9ADAA86}" srcOrd="0" destOrd="3" presId="urn:microsoft.com/office/officeart/2005/8/layout/target3"/>
    <dgm:cxn modelId="{B67E796F-E3C5-406E-BFBC-B154A8DB61D6}" type="presOf" srcId="{F5BDFB4A-4E5B-4D74-A136-B1C6CC2F8C2B}" destId="{0743A89D-331F-4B5E-A6F1-C4B27B51F28F}" srcOrd="0" destOrd="1" presId="urn:microsoft.com/office/officeart/2005/8/layout/target3"/>
    <dgm:cxn modelId="{064EBEEA-F9E8-47A9-AABF-1DE0596AC115}" type="presOf" srcId="{FC0BEE3A-CE56-4971-8F1B-B5C192DC9CC8}" destId="{0743A89D-331F-4B5E-A6F1-C4B27B51F28F}" srcOrd="0" destOrd="3" presId="urn:microsoft.com/office/officeart/2005/8/layout/target3"/>
    <dgm:cxn modelId="{A62C1C33-819B-4D23-A205-25CF6333298C}" srcId="{B8B9D41E-2FCC-42CA-91F0-474590D4FC46}" destId="{F174D6C5-87FC-4A92-9FB7-8D4A3CC240E2}" srcOrd="2" destOrd="0" parTransId="{41282B92-874B-4C29-B148-7FAB28914C3E}" sibTransId="{4F407639-BB45-4F02-A820-4FE1F201573B}"/>
    <dgm:cxn modelId="{B055FE88-CB1F-4DC6-8423-46D66A275F84}" srcId="{576811E4-C072-433D-831D-81905C333CDB}" destId="{27A15439-583B-4816-9495-FD7013DF7C23}" srcOrd="0" destOrd="0" parTransId="{046DEA6C-4EAE-443D-A276-AADAD6302243}" sibTransId="{623106F4-3665-43EB-AADB-8AB45EA1B721}"/>
    <dgm:cxn modelId="{FE19C974-3E25-4718-AD5C-6B3F79541BD5}" type="presOf" srcId="{258B0C55-4CAE-4AE0-80A8-C49BC4809C52}" destId="{0743A89D-331F-4B5E-A6F1-C4B27B51F28F}" srcOrd="0" destOrd="8" presId="urn:microsoft.com/office/officeart/2005/8/layout/target3"/>
    <dgm:cxn modelId="{A15AB67C-49B6-4419-BAA3-F986D13E441A}" type="presOf" srcId="{576811E4-C072-433D-831D-81905C333CDB}" destId="{2E73BF05-D772-4C1E-A288-11D824221731}" srcOrd="0" destOrd="0" presId="urn:microsoft.com/office/officeart/2005/8/layout/target3"/>
    <dgm:cxn modelId="{22D18506-BE38-425F-AAD4-5198B0A51346}" srcId="{576811E4-C072-433D-831D-81905C333CDB}" destId="{258B0C55-4CAE-4AE0-80A8-C49BC4809C52}" srcOrd="8" destOrd="0" parTransId="{D67E1203-2067-4600-8E3B-9B30A0C395DB}" sibTransId="{AFB1717C-6B10-4A02-BA5E-EBDACF81BCB9}"/>
    <dgm:cxn modelId="{0FE25A6D-2362-4DD2-A02F-AFA8BC152A1B}" type="presOf" srcId="{DF6B4D66-E313-4EBC-B5A4-76E3053A3B36}" destId="{30301059-7895-42D2-BB2F-46FC7F15E307}" srcOrd="0" destOrd="0" presId="urn:microsoft.com/office/officeart/2005/8/layout/target3"/>
    <dgm:cxn modelId="{0F9416FA-1E69-4C5A-BD8C-81CD32DB81B7}" type="presOf" srcId="{584B47E7-78BA-431F-B67C-0F6818F83917}" destId="{0743A89D-331F-4B5E-A6F1-C4B27B51F28F}" srcOrd="0" destOrd="7" presId="urn:microsoft.com/office/officeart/2005/8/layout/target3"/>
    <dgm:cxn modelId="{4C3AE88C-A255-4617-9DA7-AF40077DA949}" type="presOf" srcId="{1A34B1BF-35E6-4C3E-9620-38C95FA6C07D}" destId="{30301059-7895-42D2-BB2F-46FC7F15E307}" srcOrd="0" destOrd="3" presId="urn:microsoft.com/office/officeart/2005/8/layout/target3"/>
    <dgm:cxn modelId="{8C30152C-4F73-4C3D-8630-57C4F0C3887D}" type="presOf" srcId="{5E472D44-CC91-41CB-B482-936D11BC89F8}" destId="{0743A89D-331F-4B5E-A6F1-C4B27B51F28F}" srcOrd="0" destOrd="10" presId="urn:microsoft.com/office/officeart/2005/8/layout/target3"/>
    <dgm:cxn modelId="{92F0CEDB-82FC-4196-8047-FC68857E822F}" srcId="{5D5C867F-EDD3-4701-84CF-1A69912B047B}" destId="{1A34B1BF-35E6-4C3E-9620-38C95FA6C07D}" srcOrd="3" destOrd="0" parTransId="{05CC85CE-5BE4-4BA9-9808-A6C1A748ADE0}" sibTransId="{26D25BEE-49DA-4718-960E-8403D67B103A}"/>
    <dgm:cxn modelId="{D3AB1D5D-840A-460A-B310-46807830495F}" srcId="{B8B9D41E-2FCC-42CA-91F0-474590D4FC46}" destId="{576811E4-C072-433D-831D-81905C333CDB}" srcOrd="0" destOrd="0" parTransId="{EF5B5436-8BB3-4386-85F7-AB5FAC716FE2}" sibTransId="{B52B7F9B-28D0-46AD-A38A-431125A03571}"/>
    <dgm:cxn modelId="{F6345310-42F1-46FA-A276-2B14A0FA52A8}" type="presOf" srcId="{BEA0B7AE-6A65-4BA4-A1E8-C75CC64F721E}" destId="{0743A89D-331F-4B5E-A6F1-C4B27B51F28F}" srcOrd="0" destOrd="5" presId="urn:microsoft.com/office/officeart/2005/8/layout/target3"/>
    <dgm:cxn modelId="{AB456194-D860-4AAF-B0EC-14ADAA32B8D4}" srcId="{F174D6C5-87FC-4A92-9FB7-8D4A3CC240E2}" destId="{E4E4B20F-68C7-41C1-9AB3-662F067220E6}" srcOrd="0" destOrd="0" parTransId="{03670783-67F4-4414-B9F9-27BA3D0BEE22}" sibTransId="{7D23A475-E5AC-485D-A3CD-AFE96553E113}"/>
    <dgm:cxn modelId="{611EF6FA-2735-4B73-A0C7-70406E2178B1}" srcId="{576811E4-C072-433D-831D-81905C333CDB}" destId="{69E1AFDE-2E5E-421B-A064-DFA0D73F788D}" srcOrd="9" destOrd="0" parTransId="{50E62E6F-DABE-4C1E-8956-CE30B7EF0DFE}" sibTransId="{D369327B-21E9-404E-AF55-8310CAA8FF57}"/>
    <dgm:cxn modelId="{3A8C5BE4-7374-4A9D-8C35-5C7858E05FCE}" srcId="{F174D6C5-87FC-4A92-9FB7-8D4A3CC240E2}" destId="{CB49EA73-C1D3-40DE-9248-BB342D781C3A}" srcOrd="2" destOrd="0" parTransId="{B3AB0FD9-84D2-499F-9E39-21FF684442EB}" sibTransId="{AE4DD52D-0705-4849-8E2D-30BC1D4CFBF2}"/>
    <dgm:cxn modelId="{B16B1580-3148-49C8-BBA0-096593F3B757}" type="presOf" srcId="{1894F853-E137-4302-BE9E-15D192CA803F}" destId="{0743A89D-331F-4B5E-A6F1-C4B27B51F28F}" srcOrd="0" destOrd="6" presId="urn:microsoft.com/office/officeart/2005/8/layout/target3"/>
    <dgm:cxn modelId="{073B753B-EFF9-47C6-8B2B-B653FDA2B840}" type="presOf" srcId="{8691979D-E4B2-4649-895A-4D4A7C0BF851}" destId="{0743A89D-331F-4B5E-A6F1-C4B27B51F28F}" srcOrd="0" destOrd="2" presId="urn:microsoft.com/office/officeart/2005/8/layout/target3"/>
    <dgm:cxn modelId="{C9F1A320-40B4-4E16-893A-28358466BB9B}" type="presOf" srcId="{27A15439-583B-4816-9495-FD7013DF7C23}" destId="{0743A89D-331F-4B5E-A6F1-C4B27B51F28F}" srcOrd="0" destOrd="0" presId="urn:microsoft.com/office/officeart/2005/8/layout/target3"/>
    <dgm:cxn modelId="{301F7B7A-B5E7-4F17-B7CE-8A50067024CA}" srcId="{576811E4-C072-433D-831D-81905C333CDB}" destId="{8691979D-E4B2-4649-895A-4D4A7C0BF851}" srcOrd="2" destOrd="0" parTransId="{50A1FE05-6773-419F-83C7-A29440DC16FC}" sibTransId="{1E3192CA-7485-4AF3-8B27-E597F851234C}"/>
    <dgm:cxn modelId="{CEC63F96-AE72-4869-B23C-94DAEE9F2379}" type="presOf" srcId="{69E1AFDE-2E5E-421B-A064-DFA0D73F788D}" destId="{0743A89D-331F-4B5E-A6F1-C4B27B51F28F}" srcOrd="0" destOrd="9" presId="urn:microsoft.com/office/officeart/2005/8/layout/target3"/>
    <dgm:cxn modelId="{95EB767A-4601-4092-9BC4-2B01CA6492F9}" srcId="{B8B9D41E-2FCC-42CA-91F0-474590D4FC46}" destId="{5D5C867F-EDD3-4701-84CF-1A69912B047B}" srcOrd="1" destOrd="0" parTransId="{8EA07A8E-D1A1-4CEB-81B9-0D28FCC432F2}" sibTransId="{C6F8881F-E054-453F-AC5D-627D52E7631A}"/>
    <dgm:cxn modelId="{E81A898C-548A-415D-B0F6-33B92D1773D6}" srcId="{576811E4-C072-433D-831D-81905C333CDB}" destId="{BEA0B7AE-6A65-4BA4-A1E8-C75CC64F721E}" srcOrd="5" destOrd="0" parTransId="{DA6C9B35-7F8A-4784-B79E-7305C2622F1B}" sibTransId="{7F6B0176-6775-4D49-A8AC-A49538AE5542}"/>
    <dgm:cxn modelId="{C45D1784-EBC3-40EF-865B-3B775B66135B}" type="presOf" srcId="{5D5C867F-EDD3-4701-84CF-1A69912B047B}" destId="{483CDAAF-A2EE-4800-9290-DA85814CDB56}" srcOrd="0" destOrd="0" presId="urn:microsoft.com/office/officeart/2005/8/layout/target3"/>
    <dgm:cxn modelId="{1C53D00A-70D2-4184-B72E-EA4C8223A89E}" type="presOf" srcId="{E4E4B20F-68C7-41C1-9AB3-662F067220E6}" destId="{850A0B37-6F5D-4B45-A618-2FD6A9ADAA86}" srcOrd="0" destOrd="0" presId="urn:microsoft.com/office/officeart/2005/8/layout/target3"/>
    <dgm:cxn modelId="{36938FE6-F86C-4DCC-A2A2-1CC9AFFFEB81}" srcId="{5D5C867F-EDD3-4701-84CF-1A69912B047B}" destId="{683DA92E-5736-46BA-B9BF-4CEBD2ABABE7}" srcOrd="2" destOrd="0" parTransId="{68465221-C418-4D8C-8752-7BF4FB0DB9A8}" sibTransId="{6523FAEA-B536-40E3-A130-F9BA3653A17D}"/>
    <dgm:cxn modelId="{20BE0762-FCEC-451D-A494-E615D9598021}" srcId="{576811E4-C072-433D-831D-81905C333CDB}" destId="{5E472D44-CC91-41CB-B482-936D11BC89F8}" srcOrd="10" destOrd="0" parTransId="{3F78E476-3313-449F-80A8-9E26B649FB4F}" sibTransId="{47FA877E-7E94-4904-8B26-D4688514D8A0}"/>
    <dgm:cxn modelId="{496249F2-BB61-4640-B86A-97A41B7BDA95}" type="presOf" srcId="{576811E4-C072-433D-831D-81905C333CDB}" destId="{A536DE95-775D-4685-8FC9-5FBC58800E8D}" srcOrd="1" destOrd="0" presId="urn:microsoft.com/office/officeart/2005/8/layout/target3"/>
    <dgm:cxn modelId="{8C02B21D-D813-4C58-A7A5-E419071EB4B9}" srcId="{5D5C867F-EDD3-4701-84CF-1A69912B047B}" destId="{87FA16E8-7081-485D-9F76-8B8C2D62BB8E}" srcOrd="5" destOrd="0" parTransId="{E6BA2A71-F2F4-4918-A786-0B6893606D89}" sibTransId="{1551A377-EE8B-4EFF-9CB0-AEA43239F7B4}"/>
    <dgm:cxn modelId="{2328B6FA-6921-47F8-A8A0-695FF39FD292}" srcId="{576811E4-C072-433D-831D-81905C333CDB}" destId="{4792F629-FA57-4FB1-A023-F0A15A6E5545}" srcOrd="4" destOrd="0" parTransId="{4E015AAD-2C90-4F6A-9600-1AAC73BCD4C2}" sibTransId="{93CD34BA-EF61-4CCF-9D6E-A733FD5C9C7C}"/>
    <dgm:cxn modelId="{896AB595-4EA9-4861-914C-E00D1AA2ABD8}" type="presOf" srcId="{5D5C867F-EDD3-4701-84CF-1A69912B047B}" destId="{994140D2-6FE3-46BA-A815-1FCDA602BDC0}" srcOrd="1" destOrd="0" presId="urn:microsoft.com/office/officeart/2005/8/layout/target3"/>
    <dgm:cxn modelId="{2499C2A5-E09F-435E-B918-DA54C42A5B77}" type="presOf" srcId="{4792F629-FA57-4FB1-A023-F0A15A6E5545}" destId="{0743A89D-331F-4B5E-A6F1-C4B27B51F28F}" srcOrd="0" destOrd="4" presId="urn:microsoft.com/office/officeart/2005/8/layout/target3"/>
    <dgm:cxn modelId="{6DAB961D-8710-4F05-AFDC-238DA80EC1F6}" type="presOf" srcId="{87FA16E8-7081-485D-9F76-8B8C2D62BB8E}" destId="{30301059-7895-42D2-BB2F-46FC7F15E307}" srcOrd="0" destOrd="5" presId="urn:microsoft.com/office/officeart/2005/8/layout/target3"/>
    <dgm:cxn modelId="{2054BED4-A203-44EE-A856-B963706A23CE}" srcId="{576811E4-C072-433D-831D-81905C333CDB}" destId="{584B47E7-78BA-431F-B67C-0F6818F83917}" srcOrd="7" destOrd="0" parTransId="{ABCB80B3-F2C4-4A05-9735-079C4135FFD9}" sibTransId="{CD3331A9-AA9A-4C61-884C-3EE6982FB6D8}"/>
    <dgm:cxn modelId="{F7D449EF-FF09-4849-9CA1-C9108FB11CA1}" srcId="{F174D6C5-87FC-4A92-9FB7-8D4A3CC240E2}" destId="{823F6F52-4A57-4C81-9A14-E09B5041351B}" srcOrd="3" destOrd="0" parTransId="{0E0A0BB7-83AD-408B-A6AB-1AA13CA1BE8C}" sibTransId="{7D4F6302-FB36-4BC3-88C5-1C217833641D}"/>
    <dgm:cxn modelId="{F51041B2-AAD5-454A-974D-74672055C332}" type="presOf" srcId="{7A2ADB93-A28E-441C-9CED-4131A6436B0E}" destId="{850A0B37-6F5D-4B45-A618-2FD6A9ADAA86}" srcOrd="0" destOrd="1" presId="urn:microsoft.com/office/officeart/2005/8/layout/target3"/>
    <dgm:cxn modelId="{BB7C1A91-421D-4D26-9A8E-3CE997DB8B11}" type="presOf" srcId="{05D11285-4DB0-4FF5-9110-0A1915480B0C}" destId="{30301059-7895-42D2-BB2F-46FC7F15E307}" srcOrd="0" destOrd="4" presId="urn:microsoft.com/office/officeart/2005/8/layout/target3"/>
    <dgm:cxn modelId="{F459FCC8-9122-4DCE-BBC8-6BADD364286B}" srcId="{F174D6C5-87FC-4A92-9FB7-8D4A3CC240E2}" destId="{7A2ADB93-A28E-441C-9CED-4131A6436B0E}" srcOrd="1" destOrd="0" parTransId="{562174D9-DD29-45B2-BAAF-3781DAB26891}" sibTransId="{F1E9CB50-78CD-4649-874B-37920BB9F5EA}"/>
    <dgm:cxn modelId="{82EBF0F8-3827-4D15-A6CB-83E782A81BD7}" type="presOf" srcId="{F174D6C5-87FC-4A92-9FB7-8D4A3CC240E2}" destId="{07A52A63-C56E-4EBE-8F27-F3156B53107D}" srcOrd="1" destOrd="0" presId="urn:microsoft.com/office/officeart/2005/8/layout/target3"/>
    <dgm:cxn modelId="{DD851908-CB40-4908-878A-896C4BD418EF}" srcId="{576811E4-C072-433D-831D-81905C333CDB}" destId="{F5BDFB4A-4E5B-4D74-A136-B1C6CC2F8C2B}" srcOrd="1" destOrd="0" parTransId="{C517DBF8-B385-4BEF-AE49-FCC0AD351682}" sibTransId="{EBE461DD-1894-4A8A-A787-E139907F98B6}"/>
    <dgm:cxn modelId="{AC078741-5335-46C5-BDB7-DE6EDD633FB9}" srcId="{576811E4-C072-433D-831D-81905C333CDB}" destId="{FC0BEE3A-CE56-4971-8F1B-B5C192DC9CC8}" srcOrd="3" destOrd="0" parTransId="{26AC1752-0681-4648-8967-71C3042DB95D}" sibTransId="{0B484D0C-D3A2-4C68-8D88-42A0CF470AA3}"/>
    <dgm:cxn modelId="{FBC44A93-CA4B-4954-897D-70357D8E4C13}" type="presOf" srcId="{B8B9D41E-2FCC-42CA-91F0-474590D4FC46}" destId="{411F0534-FE59-49AA-9F52-5C30FC2D0222}" srcOrd="0" destOrd="0" presId="urn:microsoft.com/office/officeart/2005/8/layout/target3"/>
    <dgm:cxn modelId="{3BD8513D-BE3E-4946-9336-763C5B98B235}" srcId="{5D5C867F-EDD3-4701-84CF-1A69912B047B}" destId="{DF6B4D66-E313-4EBC-B5A4-76E3053A3B36}" srcOrd="0" destOrd="0" parTransId="{BB1BFDDC-794A-40D8-BE7D-02CE55A1C879}" sibTransId="{889B4C52-F406-4EC6-81D9-D050F2A7A039}"/>
    <dgm:cxn modelId="{D7F0E01D-9A33-4D08-8864-3655E17DE2C0}" srcId="{576811E4-C072-433D-831D-81905C333CDB}" destId="{1894F853-E137-4302-BE9E-15D192CA803F}" srcOrd="6" destOrd="0" parTransId="{F9AD0D37-CC17-4CAC-A3C4-CC308B54F57E}" sibTransId="{52A6CC67-5C7C-4144-A915-E4C30E3492F2}"/>
    <dgm:cxn modelId="{29987345-A0C9-48E5-850E-14A54D205DA0}" type="presOf" srcId="{CB49EA73-C1D3-40DE-9248-BB342D781C3A}" destId="{850A0B37-6F5D-4B45-A618-2FD6A9ADAA86}" srcOrd="0" destOrd="2" presId="urn:microsoft.com/office/officeart/2005/8/layout/target3"/>
    <dgm:cxn modelId="{69A0F973-4D10-4E33-8B25-4CF643206646}" type="presOf" srcId="{F174D6C5-87FC-4A92-9FB7-8D4A3CC240E2}" destId="{2ACA65DE-1790-4286-890C-3259645FFDA5}" srcOrd="0" destOrd="0" presId="urn:microsoft.com/office/officeart/2005/8/layout/target3"/>
    <dgm:cxn modelId="{85BB0276-A79A-4551-8D26-47AE5D9B19B3}" type="presOf" srcId="{2066FE81-6DF7-4C24-B5F3-BC10C08DDE50}" destId="{30301059-7895-42D2-BB2F-46FC7F15E307}" srcOrd="0" destOrd="1" presId="urn:microsoft.com/office/officeart/2005/8/layout/target3"/>
    <dgm:cxn modelId="{8D44E55B-2AEB-461F-8787-A61360284671}" srcId="{5D5C867F-EDD3-4701-84CF-1A69912B047B}" destId="{05D11285-4DB0-4FF5-9110-0A1915480B0C}" srcOrd="4" destOrd="0" parTransId="{73CDEB1E-DF82-4444-BFA7-C87587BCF881}" sibTransId="{3911A0D2-A716-48D7-BAF3-AFDAB1603CF2}"/>
    <dgm:cxn modelId="{4D86B522-D9F1-46B2-AC9C-A7227B7F7B39}" type="presParOf" srcId="{411F0534-FE59-49AA-9F52-5C30FC2D0222}" destId="{8148D8F2-E029-43B5-A322-CACE24CBD465}" srcOrd="0" destOrd="0" presId="urn:microsoft.com/office/officeart/2005/8/layout/target3"/>
    <dgm:cxn modelId="{E4201E02-1B1B-49E9-96FA-F6FC5706616B}" type="presParOf" srcId="{411F0534-FE59-49AA-9F52-5C30FC2D0222}" destId="{FAD27DFD-B06B-457E-AC0D-35C25FA34C46}" srcOrd="1" destOrd="0" presId="urn:microsoft.com/office/officeart/2005/8/layout/target3"/>
    <dgm:cxn modelId="{AA894C82-6FBA-4B71-8615-8729873F776F}" type="presParOf" srcId="{411F0534-FE59-49AA-9F52-5C30FC2D0222}" destId="{2E73BF05-D772-4C1E-A288-11D824221731}" srcOrd="2" destOrd="0" presId="urn:microsoft.com/office/officeart/2005/8/layout/target3"/>
    <dgm:cxn modelId="{B9BC0B7B-7EB3-4F15-9350-FDA13DEDB05B}" type="presParOf" srcId="{411F0534-FE59-49AA-9F52-5C30FC2D0222}" destId="{D7A97889-DF00-4270-8790-079B507E78C4}" srcOrd="3" destOrd="0" presId="urn:microsoft.com/office/officeart/2005/8/layout/target3"/>
    <dgm:cxn modelId="{268816C0-C8FF-4EBE-BA37-B22F3A4848E6}" type="presParOf" srcId="{411F0534-FE59-49AA-9F52-5C30FC2D0222}" destId="{D49A8228-8926-4975-BB14-2274319295B1}" srcOrd="4" destOrd="0" presId="urn:microsoft.com/office/officeart/2005/8/layout/target3"/>
    <dgm:cxn modelId="{D56EE583-D962-4142-AEC9-76F4ACB82DCA}" type="presParOf" srcId="{411F0534-FE59-49AA-9F52-5C30FC2D0222}" destId="{483CDAAF-A2EE-4800-9290-DA85814CDB56}" srcOrd="5" destOrd="0" presId="urn:microsoft.com/office/officeart/2005/8/layout/target3"/>
    <dgm:cxn modelId="{74A1ED1D-A83B-4A3C-AB0D-C6CC2927980A}" type="presParOf" srcId="{411F0534-FE59-49AA-9F52-5C30FC2D0222}" destId="{00474A05-F560-425B-ACC5-44B287A522F5}" srcOrd="6" destOrd="0" presId="urn:microsoft.com/office/officeart/2005/8/layout/target3"/>
    <dgm:cxn modelId="{5F4A564C-9F0E-4219-A1EE-68AAC44C10D3}" type="presParOf" srcId="{411F0534-FE59-49AA-9F52-5C30FC2D0222}" destId="{C6A49D4F-67B7-4861-AF57-3189C6A31165}" srcOrd="7" destOrd="0" presId="urn:microsoft.com/office/officeart/2005/8/layout/target3"/>
    <dgm:cxn modelId="{DC088028-467A-48C3-972B-B88CC605E2ED}" type="presParOf" srcId="{411F0534-FE59-49AA-9F52-5C30FC2D0222}" destId="{2ACA65DE-1790-4286-890C-3259645FFDA5}" srcOrd="8" destOrd="0" presId="urn:microsoft.com/office/officeart/2005/8/layout/target3"/>
    <dgm:cxn modelId="{BB179D23-BF65-47B9-AB89-81998E7E480B}" type="presParOf" srcId="{411F0534-FE59-49AA-9F52-5C30FC2D0222}" destId="{A536DE95-775D-4685-8FC9-5FBC58800E8D}" srcOrd="9" destOrd="0" presId="urn:microsoft.com/office/officeart/2005/8/layout/target3"/>
    <dgm:cxn modelId="{F2391530-8F9F-4469-8E1B-161072F7F5A5}" type="presParOf" srcId="{411F0534-FE59-49AA-9F52-5C30FC2D0222}" destId="{0743A89D-331F-4B5E-A6F1-C4B27B51F28F}" srcOrd="10" destOrd="0" presId="urn:microsoft.com/office/officeart/2005/8/layout/target3"/>
    <dgm:cxn modelId="{61066620-3F65-424C-8B9D-8A4DD9A95E8C}" type="presParOf" srcId="{411F0534-FE59-49AA-9F52-5C30FC2D0222}" destId="{994140D2-6FE3-46BA-A815-1FCDA602BDC0}" srcOrd="11" destOrd="0" presId="urn:microsoft.com/office/officeart/2005/8/layout/target3"/>
    <dgm:cxn modelId="{D2F836F0-BEB8-4693-B75F-66B40F8FB272}" type="presParOf" srcId="{411F0534-FE59-49AA-9F52-5C30FC2D0222}" destId="{30301059-7895-42D2-BB2F-46FC7F15E307}" srcOrd="12" destOrd="0" presId="urn:microsoft.com/office/officeart/2005/8/layout/target3"/>
    <dgm:cxn modelId="{6BEF69D5-A3F7-48EA-ABB0-070B59EAF7ED}" type="presParOf" srcId="{411F0534-FE59-49AA-9F52-5C30FC2D0222}" destId="{07A52A63-C56E-4EBE-8F27-F3156B53107D}" srcOrd="13" destOrd="0" presId="urn:microsoft.com/office/officeart/2005/8/layout/target3"/>
    <dgm:cxn modelId="{0BC66471-5073-4A07-8F9E-FE32C23F7AB2}" type="presParOf" srcId="{411F0534-FE59-49AA-9F52-5C30FC2D0222}" destId="{850A0B37-6F5D-4B45-A618-2FD6A9ADAA86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8F1F36-E1B3-4C5C-9F87-AFEB7472F9A5}">
      <dsp:nvSpPr>
        <dsp:cNvPr id="0" name=""/>
        <dsp:cNvSpPr/>
      </dsp:nvSpPr>
      <dsp:spPr>
        <a:xfrm>
          <a:off x="-5082866" y="-778677"/>
          <a:ext cx="6053155" cy="6053155"/>
        </a:xfrm>
        <a:prstGeom prst="blockArc">
          <a:avLst>
            <a:gd name="adj1" fmla="val 18900000"/>
            <a:gd name="adj2" fmla="val 2700000"/>
            <a:gd name="adj3" fmla="val 357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A07D9-A8F8-4083-A9CC-1A20EDCFC22F}">
      <dsp:nvSpPr>
        <dsp:cNvPr id="0" name=""/>
        <dsp:cNvSpPr/>
      </dsp:nvSpPr>
      <dsp:spPr>
        <a:xfrm>
          <a:off x="486445" y="28599"/>
          <a:ext cx="7666954" cy="5863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21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>
              <a:solidFill>
                <a:srgbClr val="C00000"/>
              </a:solidFill>
            </a:rPr>
            <a:t>Вариативность модели – в 5-ти субъектах РФ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(Бурятия, РСО,  Амурская и Воронежская области, ХМАО)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86445" y="28599"/>
        <a:ext cx="7666954" cy="586366"/>
      </dsp:txXfrm>
    </dsp:sp>
    <dsp:sp modelId="{D5ED9245-8C64-46CE-807A-7EAD199A5D27}">
      <dsp:nvSpPr>
        <dsp:cNvPr id="0" name=""/>
        <dsp:cNvSpPr/>
      </dsp:nvSpPr>
      <dsp:spPr>
        <a:xfrm>
          <a:off x="0" y="100607"/>
          <a:ext cx="702693" cy="7026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68569B-723F-4DBD-B809-73EF490201B1}">
      <dsp:nvSpPr>
        <dsp:cNvPr id="0" name=""/>
        <dsp:cNvSpPr/>
      </dsp:nvSpPr>
      <dsp:spPr>
        <a:xfrm>
          <a:off x="790869" y="676674"/>
          <a:ext cx="7264130" cy="12862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21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C00000"/>
              </a:solidFill>
            </a:rPr>
            <a:t>Модель «сильного мэра» закреплена в 5 регионах </a:t>
          </a:r>
          <a:r>
            <a:rPr lang="ru-RU" sz="1600" kern="1200" dirty="0" smtClean="0"/>
            <a:t>(Адыгея, Хабаровский край, Кемеровская, Омская, ЧАО) + </a:t>
          </a:r>
          <a:r>
            <a:rPr lang="ru-RU" sz="1600" kern="1200" dirty="0" smtClean="0">
              <a:solidFill>
                <a:srgbClr val="FF0000"/>
              </a:solidFill>
            </a:rPr>
            <a:t>в 6-ти преимущественно</a:t>
          </a:r>
          <a:r>
            <a:rPr lang="ru-RU" sz="1600" kern="1200" dirty="0" smtClean="0"/>
            <a:t> (Забайкальский край, Астраханская, Курская, Новосибирская, Томская и Ярославская области)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790869" y="676674"/>
        <a:ext cx="7264130" cy="1286249"/>
      </dsp:txXfrm>
    </dsp:sp>
    <dsp:sp modelId="{A24F4F31-ECB8-430D-9D50-1DE85FB0E325}">
      <dsp:nvSpPr>
        <dsp:cNvPr id="0" name=""/>
        <dsp:cNvSpPr/>
      </dsp:nvSpPr>
      <dsp:spPr>
        <a:xfrm>
          <a:off x="430831" y="1036712"/>
          <a:ext cx="702693" cy="7026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2929E5-B548-4B4D-9BB2-D9C2D0C21757}">
      <dsp:nvSpPr>
        <dsp:cNvPr id="0" name=""/>
        <dsp:cNvSpPr/>
      </dsp:nvSpPr>
      <dsp:spPr>
        <a:xfrm>
          <a:off x="934902" y="2047980"/>
          <a:ext cx="7140496" cy="1076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21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C00000"/>
              </a:solidFill>
            </a:rPr>
            <a:t>Модель «сити-менеджера» закреплена в 28 регионах </a:t>
          </a:r>
          <a:r>
            <a:rPr lang="ru-RU" sz="2000" kern="1200" dirty="0" smtClean="0">
              <a:solidFill>
                <a:srgbClr val="FF0000"/>
              </a:solidFill>
            </a:rPr>
            <a:t>+ преимущественно  в 7 регионах</a:t>
          </a:r>
          <a:endParaRPr lang="ru-RU" sz="2000" kern="1200" dirty="0"/>
        </a:p>
      </dsp:txBody>
      <dsp:txXfrm>
        <a:off x="934902" y="2047980"/>
        <a:ext cx="7140496" cy="1076964"/>
      </dsp:txXfrm>
    </dsp:sp>
    <dsp:sp modelId="{19B8485D-FB88-49D4-9FFD-734647CC865A}">
      <dsp:nvSpPr>
        <dsp:cNvPr id="0" name=""/>
        <dsp:cNvSpPr/>
      </dsp:nvSpPr>
      <dsp:spPr>
        <a:xfrm>
          <a:off x="502838" y="1972816"/>
          <a:ext cx="702693" cy="7026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1B3699-C5F7-431A-B089-284BC2BA993E}">
      <dsp:nvSpPr>
        <dsp:cNvPr id="0" name=""/>
        <dsp:cNvSpPr/>
      </dsp:nvSpPr>
      <dsp:spPr>
        <a:xfrm>
          <a:off x="790869" y="3268961"/>
          <a:ext cx="7264130" cy="7343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21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C00000"/>
              </a:solidFill>
            </a:rPr>
            <a:t>Нормирование региональным законом по типам МО - 29 регионов</a:t>
          </a:r>
          <a:endParaRPr lang="ru-RU" sz="1600" kern="1200" dirty="0"/>
        </a:p>
      </dsp:txBody>
      <dsp:txXfrm>
        <a:off x="790869" y="3268961"/>
        <a:ext cx="7264130" cy="734325"/>
      </dsp:txXfrm>
    </dsp:sp>
    <dsp:sp modelId="{D75B9BE4-84E8-457E-858C-43D8F9705C91}">
      <dsp:nvSpPr>
        <dsp:cNvPr id="0" name=""/>
        <dsp:cNvSpPr/>
      </dsp:nvSpPr>
      <dsp:spPr>
        <a:xfrm>
          <a:off x="367975" y="2986856"/>
          <a:ext cx="702693" cy="7026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D00EE1-5E63-4FCA-84AC-E4E358AB74A7}">
      <dsp:nvSpPr>
        <dsp:cNvPr id="0" name=""/>
        <dsp:cNvSpPr/>
      </dsp:nvSpPr>
      <dsp:spPr>
        <a:xfrm>
          <a:off x="439466" y="3916724"/>
          <a:ext cx="7666954" cy="5621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21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C00000"/>
              </a:solidFill>
            </a:rPr>
            <a:t>Индивидуальное определение модели субъектом РФ </a:t>
          </a:r>
          <a:r>
            <a:rPr lang="ru-RU" sz="1700" kern="1200" dirty="0" smtClean="0"/>
            <a:t>Свердловская и Московская области</a:t>
          </a:r>
          <a:endParaRPr lang="ru-RU" sz="1700" kern="1200" dirty="0"/>
        </a:p>
      </dsp:txBody>
      <dsp:txXfrm>
        <a:off x="439466" y="3916724"/>
        <a:ext cx="7666954" cy="562154"/>
      </dsp:txXfrm>
    </dsp:sp>
    <dsp:sp modelId="{38783848-3755-4A8E-9898-205B07FD8B56}">
      <dsp:nvSpPr>
        <dsp:cNvPr id="0" name=""/>
        <dsp:cNvSpPr/>
      </dsp:nvSpPr>
      <dsp:spPr>
        <a:xfrm>
          <a:off x="19891" y="3734477"/>
          <a:ext cx="702693" cy="7026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66EDA8-F968-45BE-AF0A-8508377155D6}">
      <dsp:nvSpPr>
        <dsp:cNvPr id="0" name=""/>
        <dsp:cNvSpPr/>
      </dsp:nvSpPr>
      <dsp:spPr>
        <a:xfrm>
          <a:off x="-5082866" y="-778677"/>
          <a:ext cx="6053155" cy="6053155"/>
        </a:xfrm>
        <a:prstGeom prst="blockArc">
          <a:avLst>
            <a:gd name="adj1" fmla="val 18900000"/>
            <a:gd name="adj2" fmla="val 2700000"/>
            <a:gd name="adj3" fmla="val 357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8040E9-C49C-413B-9144-FCCAC0B6BBFA}">
      <dsp:nvSpPr>
        <dsp:cNvPr id="0" name=""/>
        <dsp:cNvSpPr/>
      </dsp:nvSpPr>
      <dsp:spPr>
        <a:xfrm>
          <a:off x="624052" y="113532"/>
          <a:ext cx="7467340" cy="1571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370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C00000"/>
              </a:solidFill>
            </a:rPr>
            <a:t>Вариативность (отсылка к уставам МО) сохранена в 9 субъектах РФ </a:t>
          </a:r>
          <a:r>
            <a:rPr lang="ru-RU" sz="1800" kern="1200" dirty="0" smtClean="0"/>
            <a:t>(Бурятия, РСО, Алтайский край, Архангельская, Амурская, Воронежская, Тюменская, Ростовская области, ХМАО) + </a:t>
          </a:r>
          <a:r>
            <a:rPr lang="ru-RU" sz="1800" kern="1200" dirty="0" smtClean="0">
              <a:solidFill>
                <a:srgbClr val="FF0000"/>
              </a:solidFill>
            </a:rPr>
            <a:t>не нормируется в 3 субъектах РФ </a:t>
          </a:r>
          <a:r>
            <a:rPr lang="ru-RU" sz="1800" kern="1200" dirty="0" smtClean="0"/>
            <a:t>(Чувашия, Магаданская и Оренбургская области)</a:t>
          </a:r>
          <a:endParaRPr lang="ru-RU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624052" y="113532"/>
        <a:ext cx="7467340" cy="1571255"/>
      </dsp:txXfrm>
    </dsp:sp>
    <dsp:sp modelId="{456CBA2C-9BFE-4DBD-9894-AF5506396897}">
      <dsp:nvSpPr>
        <dsp:cNvPr id="0" name=""/>
        <dsp:cNvSpPr/>
      </dsp:nvSpPr>
      <dsp:spPr>
        <a:xfrm>
          <a:off x="62077" y="337185"/>
          <a:ext cx="1123950" cy="11239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3FBAD7-36DE-47F7-8B11-818D735E81BC}">
      <dsp:nvSpPr>
        <dsp:cNvPr id="0" name=""/>
        <dsp:cNvSpPr/>
      </dsp:nvSpPr>
      <dsp:spPr>
        <a:xfrm>
          <a:off x="950897" y="1795051"/>
          <a:ext cx="7140496" cy="9056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370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C00000"/>
              </a:solidFill>
            </a:rPr>
            <a:t>Прямые выборы депутатов муниципальных районов – в 36 регионах</a:t>
          </a:r>
          <a:endParaRPr lang="ru-RU" sz="1400" kern="1200" dirty="0">
            <a:solidFill>
              <a:srgbClr val="C00000"/>
            </a:solidFill>
          </a:endParaRPr>
        </a:p>
      </dsp:txBody>
      <dsp:txXfrm>
        <a:off x="950897" y="1795051"/>
        <a:ext cx="7140496" cy="905696"/>
      </dsp:txXfrm>
    </dsp:sp>
    <dsp:sp modelId="{CB32F74F-4399-412B-98E4-3991FAC2BBBF}">
      <dsp:nvSpPr>
        <dsp:cNvPr id="0" name=""/>
        <dsp:cNvSpPr/>
      </dsp:nvSpPr>
      <dsp:spPr>
        <a:xfrm>
          <a:off x="388922" y="1685925"/>
          <a:ext cx="1123950" cy="11239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79966F-95EA-48E9-84D6-4DD5EBB5E681}">
      <dsp:nvSpPr>
        <dsp:cNvPr id="0" name=""/>
        <dsp:cNvSpPr/>
      </dsp:nvSpPr>
      <dsp:spPr>
        <a:xfrm>
          <a:off x="624052" y="3058389"/>
          <a:ext cx="7467340" cy="10765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370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C00000"/>
              </a:solidFill>
            </a:rPr>
            <a:t>Модель делегирования – в 26 регионах</a:t>
          </a:r>
          <a:r>
            <a:rPr lang="ru-RU" sz="1800" kern="1200" dirty="0" smtClean="0">
              <a:solidFill>
                <a:srgbClr val="C00000"/>
              </a:solidFill>
            </a:rPr>
            <a:t>, </a:t>
          </a:r>
          <a:r>
            <a:rPr lang="ru-RU" sz="1800" kern="1200" dirty="0" smtClean="0">
              <a:solidFill>
                <a:schemeClr val="tx1"/>
              </a:solidFill>
            </a:rPr>
            <a:t>в т. ч. равное представительство, в 2-х – по квотам (Самарская, Ярославская области) + </a:t>
          </a:r>
          <a:r>
            <a:rPr lang="ru-RU" sz="1800" kern="1200" dirty="0" smtClean="0">
              <a:solidFill>
                <a:srgbClr val="FF0000"/>
              </a:solidFill>
            </a:rPr>
            <a:t>в 8-ми регионах </a:t>
          </a:r>
          <a:r>
            <a:rPr lang="ru-RU" sz="1800" kern="1200" dirty="0" smtClean="0">
              <a:solidFill>
                <a:schemeClr val="tx1"/>
              </a:solidFill>
            </a:rPr>
            <a:t>– делегирование в части МО</a:t>
          </a:r>
          <a:endParaRPr lang="ru-RU" sz="1800" kern="1200" dirty="0">
            <a:solidFill>
              <a:srgbClr val="C00000"/>
            </a:solidFill>
          </a:endParaRPr>
        </a:p>
      </dsp:txBody>
      <dsp:txXfrm>
        <a:off x="624052" y="3058389"/>
        <a:ext cx="7467340" cy="1076501"/>
      </dsp:txXfrm>
    </dsp:sp>
    <dsp:sp modelId="{2C42FEF2-7093-41A3-9A68-DE39B4FB273E}">
      <dsp:nvSpPr>
        <dsp:cNvPr id="0" name=""/>
        <dsp:cNvSpPr/>
      </dsp:nvSpPr>
      <dsp:spPr>
        <a:xfrm>
          <a:off x="62077" y="3034665"/>
          <a:ext cx="1123950" cy="11239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6C3DA7-213D-4268-8FEE-1B1E5332B611}">
      <dsp:nvSpPr>
        <dsp:cNvPr id="0" name=""/>
        <dsp:cNvSpPr/>
      </dsp:nvSpPr>
      <dsp:spPr>
        <a:xfrm>
          <a:off x="9289" y="-120929"/>
          <a:ext cx="2481813" cy="675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Сохранение модели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«сильного мэра»</a:t>
          </a:r>
          <a:endParaRPr lang="ru-RU" sz="1600" kern="1200" dirty="0"/>
        </a:p>
      </dsp:txBody>
      <dsp:txXfrm>
        <a:off x="9289" y="-120929"/>
        <a:ext cx="2481813" cy="675059"/>
      </dsp:txXfrm>
    </dsp:sp>
    <dsp:sp modelId="{850D81FC-807E-4B0A-8404-1C1074873714}">
      <dsp:nvSpPr>
        <dsp:cNvPr id="0" name=""/>
        <dsp:cNvSpPr/>
      </dsp:nvSpPr>
      <dsp:spPr>
        <a:xfrm>
          <a:off x="9289" y="554129"/>
          <a:ext cx="2481813" cy="40625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Абакан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Анадырь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Благовещенск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Воронеж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Калининград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Кемерово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Майкоп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Новосибирск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Омск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Петрозаводск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Томск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Хабаровск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Южно-Сахалинск</a:t>
          </a:r>
          <a:endParaRPr lang="ru-RU" sz="1800" kern="1200" dirty="0"/>
        </a:p>
      </dsp:txBody>
      <dsp:txXfrm>
        <a:off x="9289" y="554129"/>
        <a:ext cx="2481813" cy="4062599"/>
      </dsp:txXfrm>
    </dsp:sp>
    <dsp:sp modelId="{E7D9307F-E87A-4277-9892-C2A76ACAED22}">
      <dsp:nvSpPr>
        <dsp:cNvPr id="0" name=""/>
        <dsp:cNvSpPr/>
      </dsp:nvSpPr>
      <dsp:spPr>
        <a:xfrm>
          <a:off x="2838217" y="0"/>
          <a:ext cx="2479389" cy="675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Переход к модели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 «сити-менеджера»</a:t>
          </a:r>
          <a:endParaRPr lang="ru-RU" sz="1600" kern="1200" dirty="0"/>
        </a:p>
      </dsp:txBody>
      <dsp:txXfrm>
        <a:off x="2838217" y="0"/>
        <a:ext cx="2479389" cy="675059"/>
      </dsp:txXfrm>
    </dsp:sp>
    <dsp:sp modelId="{0854866E-A363-49C0-8117-528AC4ADA65A}">
      <dsp:nvSpPr>
        <dsp:cNvPr id="0" name=""/>
        <dsp:cNvSpPr/>
      </dsp:nvSpPr>
      <dsp:spPr>
        <a:xfrm>
          <a:off x="2838217" y="675059"/>
          <a:ext cx="2479389" cy="38207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Архангельск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Астрахань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Биробиджан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Великий Новгород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Владивосток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Вологда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Горно-Алтайск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Краснодар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Красноярск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Липецк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Махачкала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Нарьян-Мар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Ростов-на-Дону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Самара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Ульяновск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Чита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Ярославль</a:t>
          </a:r>
          <a:endParaRPr lang="ru-RU" sz="1400" kern="1200" dirty="0"/>
        </a:p>
      </dsp:txBody>
      <dsp:txXfrm>
        <a:off x="2838217" y="675059"/>
        <a:ext cx="2479389" cy="3820740"/>
      </dsp:txXfrm>
    </dsp:sp>
    <dsp:sp modelId="{49E7B4DF-5536-44B4-96D5-696A393371E5}">
      <dsp:nvSpPr>
        <dsp:cNvPr id="0" name=""/>
        <dsp:cNvSpPr/>
      </dsp:nvSpPr>
      <dsp:spPr>
        <a:xfrm>
          <a:off x="5664721" y="0"/>
          <a:ext cx="2479389" cy="675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Гибридная модель</a:t>
          </a:r>
          <a:endParaRPr lang="ru-RU" sz="1800" kern="1200" dirty="0"/>
        </a:p>
      </dsp:txBody>
      <dsp:txXfrm>
        <a:off x="5664721" y="0"/>
        <a:ext cx="2479389" cy="675059"/>
      </dsp:txXfrm>
    </dsp:sp>
    <dsp:sp modelId="{D92F1E64-1FBA-47BB-8043-E657525705D5}">
      <dsp:nvSpPr>
        <dsp:cNvPr id="0" name=""/>
        <dsp:cNvSpPr/>
      </dsp:nvSpPr>
      <dsp:spPr>
        <a:xfrm>
          <a:off x="5664721" y="675059"/>
          <a:ext cx="2479389" cy="38207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Екатеринбург </a:t>
          </a:r>
          <a:r>
            <a:rPr lang="ru-RU" sz="2000" kern="1200" dirty="0" smtClean="0"/>
            <a:t>(сохранение)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u="sng" kern="1200" dirty="0" smtClean="0"/>
            <a:t>Глава по конкурсу</a:t>
          </a:r>
          <a:r>
            <a:rPr lang="ru-RU" sz="2000" kern="1200" dirty="0" smtClean="0"/>
            <a:t>: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Челябинск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Иркутск</a:t>
          </a:r>
          <a:endParaRPr lang="ru-RU" sz="2000" kern="1200" dirty="0"/>
        </a:p>
      </dsp:txBody>
      <dsp:txXfrm>
        <a:off x="5664721" y="675059"/>
        <a:ext cx="2479389" cy="38207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9616A9-8CCD-495D-B81F-784AE4141B41}">
      <dsp:nvSpPr>
        <dsp:cNvPr id="0" name=""/>
        <dsp:cNvSpPr/>
      </dsp:nvSpPr>
      <dsp:spPr>
        <a:xfrm rot="5400000">
          <a:off x="4964775" y="-1882471"/>
          <a:ext cx="1159073" cy="52181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Ритуальные услуги</a:t>
          </a:r>
          <a:endParaRPr lang="ru-RU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Массовый отдых </a:t>
          </a:r>
          <a:endParaRPr lang="ru-RU" sz="3200" kern="1200" dirty="0"/>
        </a:p>
      </dsp:txBody>
      <dsp:txXfrm rot="5400000">
        <a:off x="4964775" y="-1882471"/>
        <a:ext cx="1159073" cy="5218176"/>
      </dsp:txXfrm>
    </dsp:sp>
    <dsp:sp modelId="{29F729DB-7964-47FE-AF44-48438495E82E}">
      <dsp:nvSpPr>
        <dsp:cNvPr id="0" name=""/>
        <dsp:cNvSpPr/>
      </dsp:nvSpPr>
      <dsp:spPr>
        <a:xfrm>
          <a:off x="0" y="2195"/>
          <a:ext cx="2935224" cy="1448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21</a:t>
          </a:r>
          <a:endParaRPr lang="ru-RU" sz="6500" kern="1200" dirty="0"/>
        </a:p>
      </dsp:txBody>
      <dsp:txXfrm>
        <a:off x="0" y="2195"/>
        <a:ext cx="2935224" cy="1448841"/>
      </dsp:txXfrm>
    </dsp:sp>
    <dsp:sp modelId="{15B229F0-87B6-4514-896A-123F2C30388E}">
      <dsp:nvSpPr>
        <dsp:cNvPr id="0" name=""/>
        <dsp:cNvSpPr/>
      </dsp:nvSpPr>
      <dsp:spPr>
        <a:xfrm rot="5400000">
          <a:off x="4964775" y="-344763"/>
          <a:ext cx="1159073" cy="52181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Обеспечение жильем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</dsp:txBody>
      <dsp:txXfrm rot="5400000">
        <a:off x="4964775" y="-344763"/>
        <a:ext cx="1159073" cy="5218176"/>
      </dsp:txXfrm>
    </dsp:sp>
    <dsp:sp modelId="{BA76286B-50C1-4D4E-9C38-EC0C26FC017B}">
      <dsp:nvSpPr>
        <dsp:cNvPr id="0" name=""/>
        <dsp:cNvSpPr/>
      </dsp:nvSpPr>
      <dsp:spPr>
        <a:xfrm>
          <a:off x="0" y="1540763"/>
          <a:ext cx="2935224" cy="1448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19</a:t>
          </a:r>
          <a:endParaRPr lang="ru-RU" sz="6500" kern="1200" dirty="0"/>
        </a:p>
      </dsp:txBody>
      <dsp:txXfrm>
        <a:off x="0" y="1540763"/>
        <a:ext cx="2935224" cy="1448841"/>
      </dsp:txXfrm>
    </dsp:sp>
    <dsp:sp modelId="{FC163C12-FC8D-4E8E-9A84-F3A23F74C715}">
      <dsp:nvSpPr>
        <dsp:cNvPr id="0" name=""/>
        <dsp:cNvSpPr/>
      </dsp:nvSpPr>
      <dsp:spPr>
        <a:xfrm rot="5400000">
          <a:off x="4964775" y="1160095"/>
          <a:ext cx="1159073" cy="52181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Коммунальные услуги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Чрезвычайные ситуации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kern="1200" dirty="0"/>
        </a:p>
      </dsp:txBody>
      <dsp:txXfrm rot="5400000">
        <a:off x="4964775" y="1160095"/>
        <a:ext cx="1159073" cy="5218176"/>
      </dsp:txXfrm>
    </dsp:sp>
    <dsp:sp modelId="{98D331EB-6B32-41E1-B32A-AF84524093B9}">
      <dsp:nvSpPr>
        <dsp:cNvPr id="0" name=""/>
        <dsp:cNvSpPr/>
      </dsp:nvSpPr>
      <dsp:spPr>
        <a:xfrm>
          <a:off x="0" y="3044762"/>
          <a:ext cx="2935224" cy="1448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18</a:t>
          </a:r>
          <a:endParaRPr lang="ru-RU" sz="6500" kern="1200" dirty="0"/>
        </a:p>
      </dsp:txBody>
      <dsp:txXfrm>
        <a:off x="0" y="3044762"/>
        <a:ext cx="2935224" cy="144884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48D8F2-E029-43B5-A322-CACE24CBD465}">
      <dsp:nvSpPr>
        <dsp:cNvPr id="0" name=""/>
        <dsp:cNvSpPr/>
      </dsp:nvSpPr>
      <dsp:spPr>
        <a:xfrm>
          <a:off x="0" y="0"/>
          <a:ext cx="4495800" cy="4495800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73BF05-D772-4C1E-A288-11D824221731}">
      <dsp:nvSpPr>
        <dsp:cNvPr id="0" name=""/>
        <dsp:cNvSpPr/>
      </dsp:nvSpPr>
      <dsp:spPr>
        <a:xfrm>
          <a:off x="2231010" y="0"/>
          <a:ext cx="5905500" cy="44958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Генеральные планы и градостроительство (16 регионов)</a:t>
          </a:r>
        </a:p>
      </dsp:txBody>
      <dsp:txXfrm>
        <a:off x="2231010" y="0"/>
        <a:ext cx="2952750" cy="1348742"/>
      </dsp:txXfrm>
    </dsp:sp>
    <dsp:sp modelId="{D49A8228-8926-4975-BB14-2274319295B1}">
      <dsp:nvSpPr>
        <dsp:cNvPr id="0" name=""/>
        <dsp:cNvSpPr/>
      </dsp:nvSpPr>
      <dsp:spPr>
        <a:xfrm>
          <a:off x="786766" y="1348742"/>
          <a:ext cx="2922267" cy="2922267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CDAAF-A2EE-4800-9290-DA85814CDB56}">
      <dsp:nvSpPr>
        <dsp:cNvPr id="0" name=""/>
        <dsp:cNvSpPr/>
      </dsp:nvSpPr>
      <dsp:spPr>
        <a:xfrm>
          <a:off x="2231010" y="1573532"/>
          <a:ext cx="5905500" cy="2922267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Коммунальные услуги – частично </a:t>
          </a:r>
          <a:endParaRPr lang="ru-RU" sz="2300" kern="1200" dirty="0"/>
        </a:p>
      </dsp:txBody>
      <dsp:txXfrm>
        <a:off x="2231010" y="1573532"/>
        <a:ext cx="2952750" cy="1348738"/>
      </dsp:txXfrm>
    </dsp:sp>
    <dsp:sp modelId="{C6A49D4F-67B7-4861-AF57-3189C6A31165}">
      <dsp:nvSpPr>
        <dsp:cNvPr id="0" name=""/>
        <dsp:cNvSpPr/>
      </dsp:nvSpPr>
      <dsp:spPr>
        <a:xfrm>
          <a:off x="1573530" y="2697481"/>
          <a:ext cx="1348738" cy="1348738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CA65DE-1790-4286-890C-3259645FFDA5}">
      <dsp:nvSpPr>
        <dsp:cNvPr id="0" name=""/>
        <dsp:cNvSpPr/>
      </dsp:nvSpPr>
      <dsp:spPr>
        <a:xfrm>
          <a:off x="2247900" y="2697481"/>
          <a:ext cx="5905500" cy="1348738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Благоустройство, вывоз мусора</a:t>
          </a:r>
          <a:endParaRPr lang="ru-RU" sz="2300" kern="1200" dirty="0"/>
        </a:p>
      </dsp:txBody>
      <dsp:txXfrm>
        <a:off x="2247900" y="2697481"/>
        <a:ext cx="2952750" cy="1348738"/>
      </dsp:txXfrm>
    </dsp:sp>
    <dsp:sp modelId="{0743A89D-331F-4B5E-A6F1-C4B27B51F28F}">
      <dsp:nvSpPr>
        <dsp:cNvPr id="0" name=""/>
        <dsp:cNvSpPr/>
      </dsp:nvSpPr>
      <dsp:spPr>
        <a:xfrm>
          <a:off x="5183376" y="0"/>
          <a:ext cx="2952750" cy="1348742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Московская область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 Ленинградская область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Ненецкий округ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Орловская область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Приморский край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Алтайский, Свердловская, Тульская, Удмуртия – частично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>
        <a:off x="5183376" y="0"/>
        <a:ext cx="2952750" cy="1348742"/>
      </dsp:txXfrm>
    </dsp:sp>
    <dsp:sp modelId="{30301059-7895-42D2-BB2F-46FC7F15E307}">
      <dsp:nvSpPr>
        <dsp:cNvPr id="0" name=""/>
        <dsp:cNvSpPr/>
      </dsp:nvSpPr>
      <dsp:spPr>
        <a:xfrm>
          <a:off x="5200650" y="1348742"/>
          <a:ext cx="2952750" cy="1348738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Забайкальский край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Московская область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Ненецкий округ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Орловская область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Приморский край</a:t>
          </a:r>
          <a:endParaRPr lang="ru-RU" sz="1300" kern="1200" dirty="0"/>
        </a:p>
      </dsp:txBody>
      <dsp:txXfrm>
        <a:off x="5200650" y="1348742"/>
        <a:ext cx="2952750" cy="1348738"/>
      </dsp:txXfrm>
    </dsp:sp>
    <dsp:sp modelId="{850A0B37-6F5D-4B45-A618-2FD6A9ADAA86}">
      <dsp:nvSpPr>
        <dsp:cNvPr id="0" name=""/>
        <dsp:cNvSpPr/>
      </dsp:nvSpPr>
      <dsp:spPr>
        <a:xfrm>
          <a:off x="5200650" y="2697481"/>
          <a:ext cx="2952750" cy="1348738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Московская область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Ленинградская область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Приморский край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Орловская область </a:t>
          </a:r>
          <a:endParaRPr lang="ru-RU" sz="1300" kern="1200" dirty="0"/>
        </a:p>
      </dsp:txBody>
      <dsp:txXfrm>
        <a:off x="5200650" y="2697481"/>
        <a:ext cx="2952750" cy="1348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BFFF406-015C-4CFF-BD42-8A946E42CC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F2DEE-B39C-4CFD-838A-29E4F5CFA0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3C57A2B5-E23A-4B86-8104-A610F6E7EBC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12D4545-2959-4EAC-9016-03A3253D81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497F7F-D072-4AE2-9817-E378E5F962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1284A9A8-9FE9-4383-B8D2-715761AA78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6FCA51F2-B931-4E2C-A646-9104347815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87C4F00-8671-4BBD-86BD-1FB0DF409F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F6F335E-7363-4C86-BD99-B288597976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F8A2867-0C34-418C-8FA0-5DC734460B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D52A180-5539-4598-AB24-D33377C73C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ADD458-337A-4BAD-8600-DBC0AAE5A4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Результаты </a:t>
            </a:r>
            <a:r>
              <a:rPr lang="ru-RU" sz="3600" dirty="0" smtClean="0">
                <a:solidFill>
                  <a:srgbClr val="C00000"/>
                </a:solidFill>
              </a:rPr>
              <a:t>реформы (по 82 регионам): 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порядок выборов и  статус главы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013463041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187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279832" cy="9906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Результаты реформы: формирование представительных </a:t>
            </a:r>
            <a:r>
              <a:rPr lang="ru-RU" sz="3600" dirty="0" smtClean="0">
                <a:solidFill>
                  <a:srgbClr val="C00000"/>
                </a:solidFill>
              </a:rPr>
              <a:t>органов (82 региона)</a:t>
            </a:r>
            <a:endParaRPr lang="ru-RU" sz="36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66391201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533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Изменение моделей управления </a:t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dirty="0">
                <a:solidFill>
                  <a:srgbClr val="C00000"/>
                </a:solidFill>
              </a:rPr>
              <a:t>в региональных столицах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86120163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8236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Возвращение полномочий сельским поселениями (30 регионов)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72614944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0420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Передача местных вопросов </a:t>
            </a:r>
            <a:br>
              <a:rPr lang="ru-RU" dirty="0"/>
            </a:br>
            <a:r>
              <a:rPr lang="ru-RU" dirty="0"/>
              <a:t>субъектам РФ </a:t>
            </a:r>
            <a:r>
              <a:rPr lang="ru-RU" dirty="0" smtClean="0"/>
              <a:t>(17 </a:t>
            </a:r>
            <a:r>
              <a:rPr lang="ru-RU" dirty="0"/>
              <a:t>регионов)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890921767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2125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5549</TotalTime>
  <Words>336</Words>
  <Application>Microsoft Office PowerPoint</Application>
  <PresentationFormat>Экран (4:3)</PresentationFormat>
  <Paragraphs>80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Обычная</vt:lpstr>
      <vt:lpstr>Результаты реформы (по 82 регионам):  порядок выборов и  статус главы</vt:lpstr>
      <vt:lpstr>Результаты реформы: формирование представительных органов (82 региона)</vt:lpstr>
      <vt:lpstr>Изменение моделей управления  в региональных столицах</vt:lpstr>
      <vt:lpstr>Возвращение полномочий сельским поселениями (30 регионов) </vt:lpstr>
      <vt:lpstr>Передача местных вопросов  субъектам РФ (17 регионов)</vt:lpstr>
    </vt:vector>
  </TitlesOfParts>
  <Company>РНЦГМУ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ЭФФЕКТИВНОЕ МУНИЦИПАЛЬНОЕ УПРАВЛЕНИЕ</dc:title>
  <dc:creator>Широков</dc:creator>
  <cp:lastModifiedBy>GA</cp:lastModifiedBy>
  <cp:revision>285</cp:revision>
  <dcterms:created xsi:type="dcterms:W3CDTF">2009-09-06T05:33:38Z</dcterms:created>
  <dcterms:modified xsi:type="dcterms:W3CDTF">2015-09-24T09:51:55Z</dcterms:modified>
</cp:coreProperties>
</file>