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diagrams/drawing4.xml" ContentType="application/vnd.ms-office.drawingml.diagramDrawing+xml"/>
  <Default Extension="jpg" ContentType="image/jpeg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7"/>
  </p:notesMasterIdLst>
  <p:handoutMasterIdLst>
    <p:handoutMasterId r:id="rId28"/>
  </p:handoutMasterIdLst>
  <p:sldIdLst>
    <p:sldId id="259" r:id="rId2"/>
    <p:sldId id="326" r:id="rId3"/>
    <p:sldId id="300" r:id="rId4"/>
    <p:sldId id="257" r:id="rId5"/>
    <p:sldId id="301" r:id="rId6"/>
    <p:sldId id="328" r:id="rId7"/>
    <p:sldId id="329" r:id="rId8"/>
    <p:sldId id="330" r:id="rId9"/>
    <p:sldId id="299" r:id="rId10"/>
    <p:sldId id="313" r:id="rId11"/>
    <p:sldId id="314" r:id="rId12"/>
    <p:sldId id="315" r:id="rId13"/>
    <p:sldId id="316" r:id="rId14"/>
    <p:sldId id="317" r:id="rId15"/>
    <p:sldId id="318" r:id="rId16"/>
    <p:sldId id="332" r:id="rId17"/>
    <p:sldId id="340" r:id="rId18"/>
    <p:sldId id="333" r:id="rId19"/>
    <p:sldId id="334" r:id="rId20"/>
    <p:sldId id="338" r:id="rId21"/>
    <p:sldId id="339" r:id="rId22"/>
    <p:sldId id="335" r:id="rId23"/>
    <p:sldId id="336" r:id="rId24"/>
    <p:sldId id="343" r:id="rId25"/>
    <p:sldId id="295" r:id="rId26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8D1F"/>
    <a:srgbClr val="0062AC"/>
    <a:srgbClr val="5BB9FF"/>
    <a:srgbClr val="CCFFCC"/>
    <a:srgbClr val="FF3F3F"/>
    <a:srgbClr val="008FFA"/>
    <a:srgbClr val="33A8FF"/>
    <a:srgbClr val="007FDE"/>
    <a:srgbClr val="FF1D1D"/>
    <a:srgbClr val="FF434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549" y="60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7925DE-D19D-40C6-9FDC-6284416DCA24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</dgm:pt>
    <dgm:pt modelId="{FAD933D3-BA74-4600-A112-5C0FAE366D76}">
      <dgm:prSet phldrT="[Текст]" custT="1"/>
      <dgm:spPr/>
      <dgm:t>
        <a:bodyPr/>
        <a:lstStyle/>
        <a:p>
          <a:endParaRPr lang="ru-RU" sz="1600" dirty="0"/>
        </a:p>
      </dgm:t>
    </dgm:pt>
    <dgm:pt modelId="{0E9E5885-8C31-43C5-8ACD-459A4BC61B70}" type="parTrans" cxnId="{7003B1D5-B86C-4FF1-91B2-B5149B4EA9F7}">
      <dgm:prSet/>
      <dgm:spPr/>
      <dgm:t>
        <a:bodyPr/>
        <a:lstStyle/>
        <a:p>
          <a:endParaRPr lang="ru-RU"/>
        </a:p>
      </dgm:t>
    </dgm:pt>
    <dgm:pt modelId="{F31188A3-7728-4995-A4DC-A38EB3DACBAD}" type="sibTrans" cxnId="{7003B1D5-B86C-4FF1-91B2-B5149B4EA9F7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F1D9E2AE-3FF0-4D0B-9A7E-8FDA7853CE87}">
      <dgm:prSet phldrT="[Текст]"/>
      <dgm:spPr>
        <a:solidFill>
          <a:srgbClr val="448D1F"/>
        </a:solidFill>
      </dgm:spPr>
      <dgm:t>
        <a:bodyPr/>
        <a:lstStyle/>
        <a:p>
          <a:endParaRPr lang="ru-RU" dirty="0"/>
        </a:p>
      </dgm:t>
    </dgm:pt>
    <dgm:pt modelId="{8A631502-670A-4B57-80DE-CA9678A335A8}" type="parTrans" cxnId="{4E110A49-CED0-4E71-8BCC-549F7128DAFC}">
      <dgm:prSet/>
      <dgm:spPr/>
      <dgm:t>
        <a:bodyPr/>
        <a:lstStyle/>
        <a:p>
          <a:endParaRPr lang="ru-RU"/>
        </a:p>
      </dgm:t>
    </dgm:pt>
    <dgm:pt modelId="{935CBF99-EA82-407F-8914-9172C5D8510E}" type="sibTrans" cxnId="{4E110A49-CED0-4E71-8BCC-549F7128DAFC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0415BE12-4EA5-4644-9863-27CCC888375F}">
      <dgm:prSet phldrT="[Текст]"/>
      <dgm:spPr>
        <a:solidFill>
          <a:srgbClr val="0062AC"/>
        </a:solidFill>
      </dgm:spPr>
      <dgm:t>
        <a:bodyPr/>
        <a:lstStyle/>
        <a:p>
          <a:endParaRPr lang="ru-RU" dirty="0"/>
        </a:p>
      </dgm:t>
    </dgm:pt>
    <dgm:pt modelId="{75977F3F-A720-43B5-B9C8-57F0CE033674}" type="parTrans" cxnId="{774C42A6-A3BB-47D9-8117-D73B6628A33E}">
      <dgm:prSet/>
      <dgm:spPr/>
      <dgm:t>
        <a:bodyPr/>
        <a:lstStyle/>
        <a:p>
          <a:endParaRPr lang="ru-RU"/>
        </a:p>
      </dgm:t>
    </dgm:pt>
    <dgm:pt modelId="{65FC3B72-4050-4E9B-965E-F4A23BC3A226}" type="sibTrans" cxnId="{774C42A6-A3BB-47D9-8117-D73B6628A33E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701D5AC1-13A0-465B-B670-10939DCE17E5}" type="pres">
      <dgm:prSet presAssocID="{1F7925DE-D19D-40C6-9FDC-6284416DCA24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0D209B6-B852-4A36-B63B-446BD8DC6565}" type="pres">
      <dgm:prSet presAssocID="{FAD933D3-BA74-4600-A112-5C0FAE366D76}" presName="gear1" presStyleLbl="node1" presStyleIdx="0" presStyleCnt="3" custAng="1620644" custLinFactNeighborX="3320" custLinFactNeighborY="90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E5FA01-5379-45AE-BF03-2F1BE0CD8823}" type="pres">
      <dgm:prSet presAssocID="{FAD933D3-BA74-4600-A112-5C0FAE366D76}" presName="gear1srcNode" presStyleLbl="node1" presStyleIdx="0" presStyleCnt="3"/>
      <dgm:spPr/>
      <dgm:t>
        <a:bodyPr/>
        <a:lstStyle/>
        <a:p>
          <a:endParaRPr lang="ru-RU"/>
        </a:p>
      </dgm:t>
    </dgm:pt>
    <dgm:pt modelId="{A5CAC269-A82E-49F5-BE43-FF5A104F79A7}" type="pres">
      <dgm:prSet presAssocID="{FAD933D3-BA74-4600-A112-5C0FAE366D76}" presName="gear1dstNode" presStyleLbl="node1" presStyleIdx="0" presStyleCnt="3"/>
      <dgm:spPr/>
      <dgm:t>
        <a:bodyPr/>
        <a:lstStyle/>
        <a:p>
          <a:endParaRPr lang="ru-RU"/>
        </a:p>
      </dgm:t>
    </dgm:pt>
    <dgm:pt modelId="{67C5CC04-C662-4019-991A-D22E1FB19E77}" type="pres">
      <dgm:prSet presAssocID="{F1D9E2AE-3FF0-4D0B-9A7E-8FDA7853CE87}" presName="gear2" presStyleLbl="node1" presStyleIdx="1" presStyleCnt="3" custScaleX="131670" custScaleY="131670" custLinFactNeighborX="-8755" custLinFactNeighborY="273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A1CE16-8E88-471C-8E75-1AC7ED91D654}" type="pres">
      <dgm:prSet presAssocID="{F1D9E2AE-3FF0-4D0B-9A7E-8FDA7853CE87}" presName="gear2srcNode" presStyleLbl="node1" presStyleIdx="1" presStyleCnt="3"/>
      <dgm:spPr/>
      <dgm:t>
        <a:bodyPr/>
        <a:lstStyle/>
        <a:p>
          <a:endParaRPr lang="ru-RU"/>
        </a:p>
      </dgm:t>
    </dgm:pt>
    <dgm:pt modelId="{C874E556-72B3-46E8-BD00-05F64EF85DF9}" type="pres">
      <dgm:prSet presAssocID="{F1D9E2AE-3FF0-4D0B-9A7E-8FDA7853CE87}" presName="gear2dstNode" presStyleLbl="node1" presStyleIdx="1" presStyleCnt="3"/>
      <dgm:spPr/>
      <dgm:t>
        <a:bodyPr/>
        <a:lstStyle/>
        <a:p>
          <a:endParaRPr lang="ru-RU"/>
        </a:p>
      </dgm:t>
    </dgm:pt>
    <dgm:pt modelId="{D9B3958B-DC04-4871-9E4F-6EFB4C261595}" type="pres">
      <dgm:prSet presAssocID="{0415BE12-4EA5-4644-9863-27CCC888375F}" presName="gear3" presStyleLbl="node1" presStyleIdx="2" presStyleCnt="3" custAng="209658" custLinFactNeighborX="6562" custLinFactNeighborY="-2934"/>
      <dgm:spPr/>
      <dgm:t>
        <a:bodyPr/>
        <a:lstStyle/>
        <a:p>
          <a:endParaRPr lang="ru-RU"/>
        </a:p>
      </dgm:t>
    </dgm:pt>
    <dgm:pt modelId="{B3F1A425-A9AA-44A8-B71C-FDBA226AD080}" type="pres">
      <dgm:prSet presAssocID="{0415BE12-4EA5-4644-9863-27CCC888375F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1FCD44-12F2-444E-899B-D7EE2E31331A}" type="pres">
      <dgm:prSet presAssocID="{0415BE12-4EA5-4644-9863-27CCC888375F}" presName="gear3srcNode" presStyleLbl="node1" presStyleIdx="2" presStyleCnt="3"/>
      <dgm:spPr/>
      <dgm:t>
        <a:bodyPr/>
        <a:lstStyle/>
        <a:p>
          <a:endParaRPr lang="ru-RU"/>
        </a:p>
      </dgm:t>
    </dgm:pt>
    <dgm:pt modelId="{16F82665-75B5-47E4-9A20-6C37AB0F5B20}" type="pres">
      <dgm:prSet presAssocID="{0415BE12-4EA5-4644-9863-27CCC888375F}" presName="gear3dstNode" presStyleLbl="node1" presStyleIdx="2" presStyleCnt="3"/>
      <dgm:spPr/>
      <dgm:t>
        <a:bodyPr/>
        <a:lstStyle/>
        <a:p>
          <a:endParaRPr lang="ru-RU"/>
        </a:p>
      </dgm:t>
    </dgm:pt>
    <dgm:pt modelId="{B4545BDE-B1EA-4CDB-8794-933FBA34D2BD}" type="pres">
      <dgm:prSet presAssocID="{F31188A3-7728-4995-A4DC-A38EB3DACBAD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99ECD0FA-10E2-4D15-B080-64B908B842B1}" type="pres">
      <dgm:prSet presAssocID="{935CBF99-EA82-407F-8914-9172C5D8510E}" presName="connector2" presStyleLbl="sibTrans2D1" presStyleIdx="1" presStyleCnt="3" custLinFactNeighborX="-19148" custLinFactNeighborY="-1050"/>
      <dgm:spPr/>
      <dgm:t>
        <a:bodyPr/>
        <a:lstStyle/>
        <a:p>
          <a:endParaRPr lang="ru-RU"/>
        </a:p>
      </dgm:t>
    </dgm:pt>
    <dgm:pt modelId="{4437392B-7AB4-4FE4-A053-570786E82FF8}" type="pres">
      <dgm:prSet presAssocID="{65FC3B72-4050-4E9B-965E-F4A23BC3A226}" presName="connector3" presStyleLbl="sibTrans2D1" presStyleIdx="2" presStyleCnt="3" custLinFactNeighborX="6502" custLinFactNeighborY="58"/>
      <dgm:spPr/>
      <dgm:t>
        <a:bodyPr/>
        <a:lstStyle/>
        <a:p>
          <a:endParaRPr lang="ru-RU"/>
        </a:p>
      </dgm:t>
    </dgm:pt>
  </dgm:ptLst>
  <dgm:cxnLst>
    <dgm:cxn modelId="{DF0258E7-4433-45F5-B724-9B241FDEE2D0}" type="presOf" srcId="{FAD933D3-BA74-4600-A112-5C0FAE366D76}" destId="{10D209B6-B852-4A36-B63B-446BD8DC6565}" srcOrd="0" destOrd="0" presId="urn:microsoft.com/office/officeart/2005/8/layout/gear1"/>
    <dgm:cxn modelId="{FEDF08F9-8864-4F52-81B4-174C250AACB9}" type="presOf" srcId="{F1D9E2AE-3FF0-4D0B-9A7E-8FDA7853CE87}" destId="{8BA1CE16-8E88-471C-8E75-1AC7ED91D654}" srcOrd="1" destOrd="0" presId="urn:microsoft.com/office/officeart/2005/8/layout/gear1"/>
    <dgm:cxn modelId="{CF762A0A-A433-4EB2-8AB0-70AE7F416EA4}" type="presOf" srcId="{F31188A3-7728-4995-A4DC-A38EB3DACBAD}" destId="{B4545BDE-B1EA-4CDB-8794-933FBA34D2BD}" srcOrd="0" destOrd="0" presId="urn:microsoft.com/office/officeart/2005/8/layout/gear1"/>
    <dgm:cxn modelId="{4E110A49-CED0-4E71-8BCC-549F7128DAFC}" srcId="{1F7925DE-D19D-40C6-9FDC-6284416DCA24}" destId="{F1D9E2AE-3FF0-4D0B-9A7E-8FDA7853CE87}" srcOrd="1" destOrd="0" parTransId="{8A631502-670A-4B57-80DE-CA9678A335A8}" sibTransId="{935CBF99-EA82-407F-8914-9172C5D8510E}"/>
    <dgm:cxn modelId="{E111F83D-6944-4F20-91DF-4B2C0EB4884F}" type="presOf" srcId="{65FC3B72-4050-4E9B-965E-F4A23BC3A226}" destId="{4437392B-7AB4-4FE4-A053-570786E82FF8}" srcOrd="0" destOrd="0" presId="urn:microsoft.com/office/officeart/2005/8/layout/gear1"/>
    <dgm:cxn modelId="{12CC2D9B-864F-4B03-A963-A71702ED4A8B}" type="presOf" srcId="{FAD933D3-BA74-4600-A112-5C0FAE366D76}" destId="{A5CAC269-A82E-49F5-BE43-FF5A104F79A7}" srcOrd="2" destOrd="0" presId="urn:microsoft.com/office/officeart/2005/8/layout/gear1"/>
    <dgm:cxn modelId="{8D5428C1-68AB-44F5-A08E-722EB0F699D2}" type="presOf" srcId="{0415BE12-4EA5-4644-9863-27CCC888375F}" destId="{B3F1A425-A9AA-44A8-B71C-FDBA226AD080}" srcOrd="1" destOrd="0" presId="urn:microsoft.com/office/officeart/2005/8/layout/gear1"/>
    <dgm:cxn modelId="{7003B1D5-B86C-4FF1-91B2-B5149B4EA9F7}" srcId="{1F7925DE-D19D-40C6-9FDC-6284416DCA24}" destId="{FAD933D3-BA74-4600-A112-5C0FAE366D76}" srcOrd="0" destOrd="0" parTransId="{0E9E5885-8C31-43C5-8ACD-459A4BC61B70}" sibTransId="{F31188A3-7728-4995-A4DC-A38EB3DACBAD}"/>
    <dgm:cxn modelId="{74545329-1780-4C63-BB6F-AA4C66C00F12}" type="presOf" srcId="{F1D9E2AE-3FF0-4D0B-9A7E-8FDA7853CE87}" destId="{C874E556-72B3-46E8-BD00-05F64EF85DF9}" srcOrd="2" destOrd="0" presId="urn:microsoft.com/office/officeart/2005/8/layout/gear1"/>
    <dgm:cxn modelId="{4F362DCC-3A00-46CF-842A-1C519F12A188}" type="presOf" srcId="{1F7925DE-D19D-40C6-9FDC-6284416DCA24}" destId="{701D5AC1-13A0-465B-B670-10939DCE17E5}" srcOrd="0" destOrd="0" presId="urn:microsoft.com/office/officeart/2005/8/layout/gear1"/>
    <dgm:cxn modelId="{B45599F2-9C47-4044-A200-EBA72D2CAF27}" type="presOf" srcId="{0415BE12-4EA5-4644-9863-27CCC888375F}" destId="{D9B3958B-DC04-4871-9E4F-6EFB4C261595}" srcOrd="0" destOrd="0" presId="urn:microsoft.com/office/officeart/2005/8/layout/gear1"/>
    <dgm:cxn modelId="{A5E51EBB-A1BF-4FA1-97F7-2E83AF83A106}" type="presOf" srcId="{0415BE12-4EA5-4644-9863-27CCC888375F}" destId="{16F82665-75B5-47E4-9A20-6C37AB0F5B20}" srcOrd="3" destOrd="0" presId="urn:microsoft.com/office/officeart/2005/8/layout/gear1"/>
    <dgm:cxn modelId="{7D6ABF26-553C-4FEB-A060-F62B075832A4}" type="presOf" srcId="{935CBF99-EA82-407F-8914-9172C5D8510E}" destId="{99ECD0FA-10E2-4D15-B080-64B908B842B1}" srcOrd="0" destOrd="0" presId="urn:microsoft.com/office/officeart/2005/8/layout/gear1"/>
    <dgm:cxn modelId="{74F66550-5ACC-4B95-912B-D3EFF1DC1A08}" type="presOf" srcId="{F1D9E2AE-3FF0-4D0B-9A7E-8FDA7853CE87}" destId="{67C5CC04-C662-4019-991A-D22E1FB19E77}" srcOrd="0" destOrd="0" presId="urn:microsoft.com/office/officeart/2005/8/layout/gear1"/>
    <dgm:cxn modelId="{637757C6-9B27-42E4-82D5-A27B0CB18F04}" type="presOf" srcId="{0415BE12-4EA5-4644-9863-27CCC888375F}" destId="{051FCD44-12F2-444E-899B-D7EE2E31331A}" srcOrd="2" destOrd="0" presId="urn:microsoft.com/office/officeart/2005/8/layout/gear1"/>
    <dgm:cxn modelId="{5CB9A2B1-9EB0-408F-A193-C6328FD747A9}" type="presOf" srcId="{FAD933D3-BA74-4600-A112-5C0FAE366D76}" destId="{71E5FA01-5379-45AE-BF03-2F1BE0CD8823}" srcOrd="1" destOrd="0" presId="urn:microsoft.com/office/officeart/2005/8/layout/gear1"/>
    <dgm:cxn modelId="{774C42A6-A3BB-47D9-8117-D73B6628A33E}" srcId="{1F7925DE-D19D-40C6-9FDC-6284416DCA24}" destId="{0415BE12-4EA5-4644-9863-27CCC888375F}" srcOrd="2" destOrd="0" parTransId="{75977F3F-A720-43B5-B9C8-57F0CE033674}" sibTransId="{65FC3B72-4050-4E9B-965E-F4A23BC3A226}"/>
    <dgm:cxn modelId="{58B70E9A-043C-414F-8B69-DBA5A42DED7A}" type="presParOf" srcId="{701D5AC1-13A0-465B-B670-10939DCE17E5}" destId="{10D209B6-B852-4A36-B63B-446BD8DC6565}" srcOrd="0" destOrd="0" presId="urn:microsoft.com/office/officeart/2005/8/layout/gear1"/>
    <dgm:cxn modelId="{D3885E46-8D79-473A-BD33-A48E1737C5BB}" type="presParOf" srcId="{701D5AC1-13A0-465B-B670-10939DCE17E5}" destId="{71E5FA01-5379-45AE-BF03-2F1BE0CD8823}" srcOrd="1" destOrd="0" presId="urn:microsoft.com/office/officeart/2005/8/layout/gear1"/>
    <dgm:cxn modelId="{DC927DE7-95C8-4EAF-87AD-22B354CB99EB}" type="presParOf" srcId="{701D5AC1-13A0-465B-B670-10939DCE17E5}" destId="{A5CAC269-A82E-49F5-BE43-FF5A104F79A7}" srcOrd="2" destOrd="0" presId="urn:microsoft.com/office/officeart/2005/8/layout/gear1"/>
    <dgm:cxn modelId="{B1C6CFED-7068-4E67-802A-65728E2BE5A6}" type="presParOf" srcId="{701D5AC1-13A0-465B-B670-10939DCE17E5}" destId="{67C5CC04-C662-4019-991A-D22E1FB19E77}" srcOrd="3" destOrd="0" presId="urn:microsoft.com/office/officeart/2005/8/layout/gear1"/>
    <dgm:cxn modelId="{59F2763A-F3B0-4E38-A762-9C1EB5EA4777}" type="presParOf" srcId="{701D5AC1-13A0-465B-B670-10939DCE17E5}" destId="{8BA1CE16-8E88-471C-8E75-1AC7ED91D654}" srcOrd="4" destOrd="0" presId="urn:microsoft.com/office/officeart/2005/8/layout/gear1"/>
    <dgm:cxn modelId="{A2E09FE9-D7E7-43A7-BCB6-97B1F3D3CFB9}" type="presParOf" srcId="{701D5AC1-13A0-465B-B670-10939DCE17E5}" destId="{C874E556-72B3-46E8-BD00-05F64EF85DF9}" srcOrd="5" destOrd="0" presId="urn:microsoft.com/office/officeart/2005/8/layout/gear1"/>
    <dgm:cxn modelId="{B4BCB5A4-35CE-4414-8647-5DE45A39C946}" type="presParOf" srcId="{701D5AC1-13A0-465B-B670-10939DCE17E5}" destId="{D9B3958B-DC04-4871-9E4F-6EFB4C261595}" srcOrd="6" destOrd="0" presId="urn:microsoft.com/office/officeart/2005/8/layout/gear1"/>
    <dgm:cxn modelId="{29087B2D-F633-48D2-AE08-4A4B51C9058D}" type="presParOf" srcId="{701D5AC1-13A0-465B-B670-10939DCE17E5}" destId="{B3F1A425-A9AA-44A8-B71C-FDBA226AD080}" srcOrd="7" destOrd="0" presId="urn:microsoft.com/office/officeart/2005/8/layout/gear1"/>
    <dgm:cxn modelId="{B27F2495-0B7E-4531-A6FA-2A954F454CDB}" type="presParOf" srcId="{701D5AC1-13A0-465B-B670-10939DCE17E5}" destId="{051FCD44-12F2-444E-899B-D7EE2E31331A}" srcOrd="8" destOrd="0" presId="urn:microsoft.com/office/officeart/2005/8/layout/gear1"/>
    <dgm:cxn modelId="{33EE118E-D0E9-4EFC-BF52-B6046DF4F588}" type="presParOf" srcId="{701D5AC1-13A0-465B-B670-10939DCE17E5}" destId="{16F82665-75B5-47E4-9A20-6C37AB0F5B20}" srcOrd="9" destOrd="0" presId="urn:microsoft.com/office/officeart/2005/8/layout/gear1"/>
    <dgm:cxn modelId="{5EF6CAC2-1F55-4993-BF70-B233E2311AFA}" type="presParOf" srcId="{701D5AC1-13A0-465B-B670-10939DCE17E5}" destId="{B4545BDE-B1EA-4CDB-8794-933FBA34D2BD}" srcOrd="10" destOrd="0" presId="urn:microsoft.com/office/officeart/2005/8/layout/gear1"/>
    <dgm:cxn modelId="{8FBCC29A-79ED-46D3-B8D6-311AA914B0FD}" type="presParOf" srcId="{701D5AC1-13A0-465B-B670-10939DCE17E5}" destId="{99ECD0FA-10E2-4D15-B080-64B908B842B1}" srcOrd="11" destOrd="0" presId="urn:microsoft.com/office/officeart/2005/8/layout/gear1"/>
    <dgm:cxn modelId="{B7DAF876-CA71-43C1-8787-2653E62E653C}" type="presParOf" srcId="{701D5AC1-13A0-465B-B670-10939DCE17E5}" destId="{4437392B-7AB4-4FE4-A053-570786E82FF8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F0853C-7D80-4E82-96FF-E3B39071788C}" type="doc">
      <dgm:prSet loTypeId="urn:microsoft.com/office/officeart/2005/8/layout/equatio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E527A27-03CA-44BD-813E-C6822667A80E}">
      <dgm:prSet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ru-RU" dirty="0" smtClean="0">
              <a:latin typeface="Calibri" pitchFamily="34" charset="0"/>
            </a:rPr>
            <a:t>Городские проблемы</a:t>
          </a:r>
          <a:endParaRPr lang="ru-RU" dirty="0">
            <a:latin typeface="Calibri" pitchFamily="34" charset="0"/>
          </a:endParaRPr>
        </a:p>
      </dgm:t>
    </dgm:pt>
    <dgm:pt modelId="{0FE447C8-11E5-48B8-9C6C-60C2FA506EF5}" type="parTrans" cxnId="{2FBFAA22-CA96-4184-8F0F-9887C3A0C143}">
      <dgm:prSet/>
      <dgm:spPr/>
      <dgm:t>
        <a:bodyPr/>
        <a:lstStyle/>
        <a:p>
          <a:endParaRPr lang="ru-RU"/>
        </a:p>
      </dgm:t>
    </dgm:pt>
    <dgm:pt modelId="{6D7A444F-8BEE-4FF8-9136-56AA2D9FD521}" type="sibTrans" cxnId="{2FBFAA22-CA96-4184-8F0F-9887C3A0C143}">
      <dgm:prSet/>
      <dgm:spPr/>
      <dgm:t>
        <a:bodyPr/>
        <a:lstStyle/>
        <a:p>
          <a:endParaRPr lang="ru-RU"/>
        </a:p>
      </dgm:t>
    </dgm:pt>
    <dgm:pt modelId="{CA0337C2-A762-4225-82D2-12E85F3CC1A9}">
      <dgm:prSet/>
      <dgm:spPr/>
      <dgm:t>
        <a:bodyPr/>
        <a:lstStyle/>
        <a:p>
          <a:pPr rtl="0"/>
          <a:r>
            <a:rPr lang="ru-RU" dirty="0" smtClean="0">
              <a:latin typeface="Calibri" pitchFamily="34" charset="0"/>
            </a:rPr>
            <a:t>Власть</a:t>
          </a:r>
          <a:endParaRPr lang="ru-RU" dirty="0">
            <a:latin typeface="Calibri" pitchFamily="34" charset="0"/>
          </a:endParaRPr>
        </a:p>
      </dgm:t>
    </dgm:pt>
    <dgm:pt modelId="{5D2A4C95-8DFB-4FD5-8A20-A73D142E28D2}" type="parTrans" cxnId="{5AFE903A-342E-46CD-B85A-5A7E9577639D}">
      <dgm:prSet/>
      <dgm:spPr/>
      <dgm:t>
        <a:bodyPr/>
        <a:lstStyle/>
        <a:p>
          <a:endParaRPr lang="ru-RU"/>
        </a:p>
      </dgm:t>
    </dgm:pt>
    <dgm:pt modelId="{72D5581F-3704-4970-A73D-FBF723F53B07}" type="sibTrans" cxnId="{5AFE903A-342E-46CD-B85A-5A7E9577639D}">
      <dgm:prSet/>
      <dgm:spPr/>
      <dgm:t>
        <a:bodyPr/>
        <a:lstStyle/>
        <a:p>
          <a:endParaRPr lang="ru-RU"/>
        </a:p>
      </dgm:t>
    </dgm:pt>
    <dgm:pt modelId="{AB1D723B-B9BE-43A3-992F-0213B53D76B4}">
      <dgm:prSet/>
      <dgm:spPr>
        <a:solidFill>
          <a:srgbClr val="448D1F"/>
        </a:solidFill>
      </dgm:spPr>
      <dgm:t>
        <a:bodyPr/>
        <a:lstStyle/>
        <a:p>
          <a:pPr rtl="0"/>
          <a:r>
            <a:rPr lang="ru-RU" dirty="0" smtClean="0">
              <a:latin typeface="Calibri" pitchFamily="34" charset="0"/>
            </a:rPr>
            <a:t>Бизнес</a:t>
          </a:r>
          <a:endParaRPr lang="ru-RU" dirty="0">
            <a:latin typeface="Calibri" pitchFamily="34" charset="0"/>
          </a:endParaRPr>
        </a:p>
      </dgm:t>
    </dgm:pt>
    <dgm:pt modelId="{D35DFD57-EF75-45E9-B561-69DBEF9EF58D}" type="parTrans" cxnId="{2300EC70-5239-46D9-BE76-C114DB14E16A}">
      <dgm:prSet/>
      <dgm:spPr/>
      <dgm:t>
        <a:bodyPr/>
        <a:lstStyle/>
        <a:p>
          <a:endParaRPr lang="ru-RU"/>
        </a:p>
      </dgm:t>
    </dgm:pt>
    <dgm:pt modelId="{18F202A3-05AF-466D-A072-95F3073D65BA}" type="sibTrans" cxnId="{2300EC70-5239-46D9-BE76-C114DB14E16A}">
      <dgm:prSet/>
      <dgm:spPr/>
      <dgm:t>
        <a:bodyPr/>
        <a:lstStyle/>
        <a:p>
          <a:endParaRPr lang="ru-RU"/>
        </a:p>
      </dgm:t>
    </dgm:pt>
    <dgm:pt modelId="{785D7361-0959-4389-85E5-F25C254C432C}">
      <dgm:prSet/>
      <dgm:spPr>
        <a:solidFill>
          <a:srgbClr val="0062AC"/>
        </a:solidFill>
      </dgm:spPr>
      <dgm:t>
        <a:bodyPr/>
        <a:lstStyle/>
        <a:p>
          <a:pPr rtl="0"/>
          <a:r>
            <a:rPr lang="ru-RU" dirty="0" smtClean="0">
              <a:latin typeface="Calibri" pitchFamily="34" charset="0"/>
            </a:rPr>
            <a:t>Общество</a:t>
          </a:r>
          <a:endParaRPr lang="ru-RU" dirty="0">
            <a:latin typeface="Calibri" pitchFamily="34" charset="0"/>
          </a:endParaRPr>
        </a:p>
      </dgm:t>
    </dgm:pt>
    <dgm:pt modelId="{9CF47D4C-F0CE-48CC-9CAD-0B8B7E8BB72C}" type="parTrans" cxnId="{65C8BB3A-19F6-44D8-94EE-F50F00EC435F}">
      <dgm:prSet/>
      <dgm:spPr/>
      <dgm:t>
        <a:bodyPr/>
        <a:lstStyle/>
        <a:p>
          <a:endParaRPr lang="ru-RU"/>
        </a:p>
      </dgm:t>
    </dgm:pt>
    <dgm:pt modelId="{4644DF1A-E712-40B2-BC77-F1CF5B913AB8}" type="sibTrans" cxnId="{65C8BB3A-19F6-44D8-94EE-F50F00EC435F}">
      <dgm:prSet/>
      <dgm:spPr/>
      <dgm:t>
        <a:bodyPr/>
        <a:lstStyle/>
        <a:p>
          <a:endParaRPr lang="ru-RU"/>
        </a:p>
      </dgm:t>
    </dgm:pt>
    <dgm:pt modelId="{BC4CBE29-043B-4971-B00A-766A1AF74126}" type="pres">
      <dgm:prSet presAssocID="{C1F0853C-7D80-4E82-96FF-E3B39071788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7BB1AD-EF09-450A-9D2A-17A421113D75}" type="pres">
      <dgm:prSet presAssocID="{C1F0853C-7D80-4E82-96FF-E3B39071788C}" presName="vNodes" presStyleCnt="0"/>
      <dgm:spPr/>
    </dgm:pt>
    <dgm:pt modelId="{88AE0259-54D5-4A5F-8D62-C53324D47273}" type="pres">
      <dgm:prSet presAssocID="{CA0337C2-A762-4225-82D2-12E85F3CC1A9}" presName="node" presStyleLbl="node1" presStyleIdx="0" presStyleCnt="4" custScaleX="2425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9134CA-E603-4DDF-882A-A0EBBCAB23E9}" type="pres">
      <dgm:prSet presAssocID="{72D5581F-3704-4970-A73D-FBF723F53B07}" presName="spacerT" presStyleCnt="0"/>
      <dgm:spPr/>
    </dgm:pt>
    <dgm:pt modelId="{67B2095C-2BE9-4A54-902C-DAA4B41C2C70}" type="pres">
      <dgm:prSet presAssocID="{72D5581F-3704-4970-A73D-FBF723F53B07}" presName="sibTrans" presStyleLbl="sibTrans2D1" presStyleIdx="0" presStyleCnt="3"/>
      <dgm:spPr/>
      <dgm:t>
        <a:bodyPr/>
        <a:lstStyle/>
        <a:p>
          <a:endParaRPr lang="ru-RU"/>
        </a:p>
      </dgm:t>
    </dgm:pt>
    <dgm:pt modelId="{3356A927-7974-420D-8933-A627707DC8FB}" type="pres">
      <dgm:prSet presAssocID="{72D5581F-3704-4970-A73D-FBF723F53B07}" presName="spacerB" presStyleCnt="0"/>
      <dgm:spPr/>
    </dgm:pt>
    <dgm:pt modelId="{447E0A10-D6F9-45AC-B5DA-D9062241A14E}" type="pres">
      <dgm:prSet presAssocID="{AB1D723B-B9BE-43A3-992F-0213B53D76B4}" presName="node" presStyleLbl="node1" presStyleIdx="1" presStyleCnt="4" custScaleX="2425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B9473-CD13-4BB5-AE9B-8B30736F90BC}" type="pres">
      <dgm:prSet presAssocID="{18F202A3-05AF-466D-A072-95F3073D65BA}" presName="spacerT" presStyleCnt="0"/>
      <dgm:spPr/>
    </dgm:pt>
    <dgm:pt modelId="{F8A232F7-7E06-4BC5-883D-4A9D8CA34F63}" type="pres">
      <dgm:prSet presAssocID="{18F202A3-05AF-466D-A072-95F3073D65BA}" presName="sibTrans" presStyleLbl="sibTrans2D1" presStyleIdx="1" presStyleCnt="3"/>
      <dgm:spPr/>
      <dgm:t>
        <a:bodyPr/>
        <a:lstStyle/>
        <a:p>
          <a:endParaRPr lang="ru-RU"/>
        </a:p>
      </dgm:t>
    </dgm:pt>
    <dgm:pt modelId="{6DC81BA5-BA1D-4AC4-87DA-50F536C91579}" type="pres">
      <dgm:prSet presAssocID="{18F202A3-05AF-466D-A072-95F3073D65BA}" presName="spacerB" presStyleCnt="0"/>
      <dgm:spPr/>
    </dgm:pt>
    <dgm:pt modelId="{371E8B02-9887-4C5B-BD4B-8AFA68E7FC6B}" type="pres">
      <dgm:prSet presAssocID="{785D7361-0959-4389-85E5-F25C254C432C}" presName="node" presStyleLbl="node1" presStyleIdx="2" presStyleCnt="4" custScaleX="2425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803099-1DBF-4F26-9D69-F7CAC8635BE4}" type="pres">
      <dgm:prSet presAssocID="{C1F0853C-7D80-4E82-96FF-E3B39071788C}" presName="sibTransLast" presStyleLbl="sibTrans2D1" presStyleIdx="2" presStyleCnt="3" custScaleX="159526"/>
      <dgm:spPr/>
      <dgm:t>
        <a:bodyPr/>
        <a:lstStyle/>
        <a:p>
          <a:endParaRPr lang="ru-RU"/>
        </a:p>
      </dgm:t>
    </dgm:pt>
    <dgm:pt modelId="{EF889A9B-6C32-402D-A445-33266FBE67D5}" type="pres">
      <dgm:prSet presAssocID="{C1F0853C-7D80-4E82-96FF-E3B39071788C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1940D597-F02E-404A-9863-AE9ADD062463}" type="pres">
      <dgm:prSet presAssocID="{C1F0853C-7D80-4E82-96FF-E3B39071788C}" presName="lastNode" presStyleLbl="node1" presStyleIdx="3" presStyleCnt="4" custLinFactX="67737" custLinFactNeighborX="100000" custLinFactNeighborY="7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8BFFCE-4389-47C7-A238-4DD752AFBB32}" type="presOf" srcId="{4644DF1A-E712-40B2-BC77-F1CF5B913AB8}" destId="{EF889A9B-6C32-402D-A445-33266FBE67D5}" srcOrd="1" destOrd="0" presId="urn:microsoft.com/office/officeart/2005/8/layout/equation2"/>
    <dgm:cxn modelId="{37EDC478-93D0-45A1-A631-F52B320A7876}" type="presOf" srcId="{72D5581F-3704-4970-A73D-FBF723F53B07}" destId="{67B2095C-2BE9-4A54-902C-DAA4B41C2C70}" srcOrd="0" destOrd="0" presId="urn:microsoft.com/office/officeart/2005/8/layout/equation2"/>
    <dgm:cxn modelId="{92AFC061-7924-472E-A709-BBFA2D8CCBEB}" type="presOf" srcId="{4644DF1A-E712-40B2-BC77-F1CF5B913AB8}" destId="{0E803099-1DBF-4F26-9D69-F7CAC8635BE4}" srcOrd="0" destOrd="0" presId="urn:microsoft.com/office/officeart/2005/8/layout/equation2"/>
    <dgm:cxn modelId="{AA46326C-FA20-4D30-B7C1-4455C582ACB5}" type="presOf" srcId="{18F202A3-05AF-466D-A072-95F3073D65BA}" destId="{F8A232F7-7E06-4BC5-883D-4A9D8CA34F63}" srcOrd="0" destOrd="0" presId="urn:microsoft.com/office/officeart/2005/8/layout/equation2"/>
    <dgm:cxn modelId="{0C1660A2-6E7A-4A06-B89D-49B83186245A}" type="presOf" srcId="{785D7361-0959-4389-85E5-F25C254C432C}" destId="{371E8B02-9887-4C5B-BD4B-8AFA68E7FC6B}" srcOrd="0" destOrd="0" presId="urn:microsoft.com/office/officeart/2005/8/layout/equation2"/>
    <dgm:cxn modelId="{5AFE903A-342E-46CD-B85A-5A7E9577639D}" srcId="{C1F0853C-7D80-4E82-96FF-E3B39071788C}" destId="{CA0337C2-A762-4225-82D2-12E85F3CC1A9}" srcOrd="0" destOrd="0" parTransId="{5D2A4C95-8DFB-4FD5-8A20-A73D142E28D2}" sibTransId="{72D5581F-3704-4970-A73D-FBF723F53B07}"/>
    <dgm:cxn modelId="{6C846C9E-0CC3-4D1E-82C2-F0A867E8FB97}" type="presOf" srcId="{C1F0853C-7D80-4E82-96FF-E3B39071788C}" destId="{BC4CBE29-043B-4971-B00A-766A1AF74126}" srcOrd="0" destOrd="0" presId="urn:microsoft.com/office/officeart/2005/8/layout/equation2"/>
    <dgm:cxn modelId="{17CAEDDA-E514-4C10-96EE-4337162E3BA2}" type="presOf" srcId="{AB1D723B-B9BE-43A3-992F-0213B53D76B4}" destId="{447E0A10-D6F9-45AC-B5DA-D9062241A14E}" srcOrd="0" destOrd="0" presId="urn:microsoft.com/office/officeart/2005/8/layout/equation2"/>
    <dgm:cxn modelId="{2FBFAA22-CA96-4184-8F0F-9887C3A0C143}" srcId="{C1F0853C-7D80-4E82-96FF-E3B39071788C}" destId="{8E527A27-03CA-44BD-813E-C6822667A80E}" srcOrd="3" destOrd="0" parTransId="{0FE447C8-11E5-48B8-9C6C-60C2FA506EF5}" sibTransId="{6D7A444F-8BEE-4FF8-9136-56AA2D9FD521}"/>
    <dgm:cxn modelId="{26B38697-E787-40F4-91E8-9E65BB431267}" type="presOf" srcId="{8E527A27-03CA-44BD-813E-C6822667A80E}" destId="{1940D597-F02E-404A-9863-AE9ADD062463}" srcOrd="0" destOrd="0" presId="urn:microsoft.com/office/officeart/2005/8/layout/equation2"/>
    <dgm:cxn modelId="{65C8BB3A-19F6-44D8-94EE-F50F00EC435F}" srcId="{C1F0853C-7D80-4E82-96FF-E3B39071788C}" destId="{785D7361-0959-4389-85E5-F25C254C432C}" srcOrd="2" destOrd="0" parTransId="{9CF47D4C-F0CE-48CC-9CAD-0B8B7E8BB72C}" sibTransId="{4644DF1A-E712-40B2-BC77-F1CF5B913AB8}"/>
    <dgm:cxn modelId="{2300EC70-5239-46D9-BE76-C114DB14E16A}" srcId="{C1F0853C-7D80-4E82-96FF-E3B39071788C}" destId="{AB1D723B-B9BE-43A3-992F-0213B53D76B4}" srcOrd="1" destOrd="0" parTransId="{D35DFD57-EF75-45E9-B561-69DBEF9EF58D}" sibTransId="{18F202A3-05AF-466D-A072-95F3073D65BA}"/>
    <dgm:cxn modelId="{8C8596E5-6DB5-4DBF-88A9-352484A51B7D}" type="presOf" srcId="{CA0337C2-A762-4225-82D2-12E85F3CC1A9}" destId="{88AE0259-54D5-4A5F-8D62-C53324D47273}" srcOrd="0" destOrd="0" presId="urn:microsoft.com/office/officeart/2005/8/layout/equation2"/>
    <dgm:cxn modelId="{9A27E63F-F0A9-431F-A332-3BF012CC6671}" type="presParOf" srcId="{BC4CBE29-043B-4971-B00A-766A1AF74126}" destId="{237BB1AD-EF09-450A-9D2A-17A421113D75}" srcOrd="0" destOrd="0" presId="urn:microsoft.com/office/officeart/2005/8/layout/equation2"/>
    <dgm:cxn modelId="{51F28F31-EF23-4E8D-B80F-A5391F6FC6B6}" type="presParOf" srcId="{237BB1AD-EF09-450A-9D2A-17A421113D75}" destId="{88AE0259-54D5-4A5F-8D62-C53324D47273}" srcOrd="0" destOrd="0" presId="urn:microsoft.com/office/officeart/2005/8/layout/equation2"/>
    <dgm:cxn modelId="{173F5F4C-F343-45BB-84EB-57ED86B49B51}" type="presParOf" srcId="{237BB1AD-EF09-450A-9D2A-17A421113D75}" destId="{989134CA-E603-4DDF-882A-A0EBBCAB23E9}" srcOrd="1" destOrd="0" presId="urn:microsoft.com/office/officeart/2005/8/layout/equation2"/>
    <dgm:cxn modelId="{4778D4DB-5F24-4B83-8A8F-62FB3BA3C932}" type="presParOf" srcId="{237BB1AD-EF09-450A-9D2A-17A421113D75}" destId="{67B2095C-2BE9-4A54-902C-DAA4B41C2C70}" srcOrd="2" destOrd="0" presId="urn:microsoft.com/office/officeart/2005/8/layout/equation2"/>
    <dgm:cxn modelId="{90C54E70-4A89-40CA-855F-25D5D91D80DF}" type="presParOf" srcId="{237BB1AD-EF09-450A-9D2A-17A421113D75}" destId="{3356A927-7974-420D-8933-A627707DC8FB}" srcOrd="3" destOrd="0" presId="urn:microsoft.com/office/officeart/2005/8/layout/equation2"/>
    <dgm:cxn modelId="{6BEC0446-8FA3-4848-AD84-EA2413EE52E4}" type="presParOf" srcId="{237BB1AD-EF09-450A-9D2A-17A421113D75}" destId="{447E0A10-D6F9-45AC-B5DA-D9062241A14E}" srcOrd="4" destOrd="0" presId="urn:microsoft.com/office/officeart/2005/8/layout/equation2"/>
    <dgm:cxn modelId="{7D6833D9-5051-4B83-8EDF-25227FB198BB}" type="presParOf" srcId="{237BB1AD-EF09-450A-9D2A-17A421113D75}" destId="{D07B9473-CD13-4BB5-AE9B-8B30736F90BC}" srcOrd="5" destOrd="0" presId="urn:microsoft.com/office/officeart/2005/8/layout/equation2"/>
    <dgm:cxn modelId="{CF990DF1-A052-46A7-9C97-C1E9C5A83769}" type="presParOf" srcId="{237BB1AD-EF09-450A-9D2A-17A421113D75}" destId="{F8A232F7-7E06-4BC5-883D-4A9D8CA34F63}" srcOrd="6" destOrd="0" presId="urn:microsoft.com/office/officeart/2005/8/layout/equation2"/>
    <dgm:cxn modelId="{8850518C-A7F0-44AD-8CB7-F5D996D52432}" type="presParOf" srcId="{237BB1AD-EF09-450A-9D2A-17A421113D75}" destId="{6DC81BA5-BA1D-4AC4-87DA-50F536C91579}" srcOrd="7" destOrd="0" presId="urn:microsoft.com/office/officeart/2005/8/layout/equation2"/>
    <dgm:cxn modelId="{654E3F24-1AFE-4CFC-B21D-3605B45500D1}" type="presParOf" srcId="{237BB1AD-EF09-450A-9D2A-17A421113D75}" destId="{371E8B02-9887-4C5B-BD4B-8AFA68E7FC6B}" srcOrd="8" destOrd="0" presId="urn:microsoft.com/office/officeart/2005/8/layout/equation2"/>
    <dgm:cxn modelId="{2E13DC60-9194-4913-843C-51289604A0D3}" type="presParOf" srcId="{BC4CBE29-043B-4971-B00A-766A1AF74126}" destId="{0E803099-1DBF-4F26-9D69-F7CAC8635BE4}" srcOrd="1" destOrd="0" presId="urn:microsoft.com/office/officeart/2005/8/layout/equation2"/>
    <dgm:cxn modelId="{34B9F027-6B57-47B3-BBB7-DE0BCF3EB407}" type="presParOf" srcId="{0E803099-1DBF-4F26-9D69-F7CAC8635BE4}" destId="{EF889A9B-6C32-402D-A445-33266FBE67D5}" srcOrd="0" destOrd="0" presId="urn:microsoft.com/office/officeart/2005/8/layout/equation2"/>
    <dgm:cxn modelId="{6E8DBBBF-F94D-48C8-9CAF-38D2DF5FB53E}" type="presParOf" srcId="{BC4CBE29-043B-4971-B00A-766A1AF74126}" destId="{1940D597-F02E-404A-9863-AE9ADD062463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1D2A4E-5AE5-41B4-82A5-326CB488999A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DC76887-1D5A-4532-879B-CAD5100023EE}">
      <dgm:prSet phldrT="[Текст]"/>
      <dgm:spPr>
        <a:solidFill>
          <a:srgbClr val="0062AC"/>
        </a:solidFill>
      </dgm:spPr>
      <dgm:t>
        <a:bodyPr/>
        <a:lstStyle/>
        <a:p>
          <a:r>
            <a:rPr lang="ru-RU" dirty="0" smtClean="0">
              <a:latin typeface="Calibri" pitchFamily="34" charset="0"/>
            </a:rPr>
            <a:t>Эффективная власть</a:t>
          </a:r>
          <a:endParaRPr lang="ru-RU" dirty="0">
            <a:latin typeface="Calibri" pitchFamily="34" charset="0"/>
          </a:endParaRPr>
        </a:p>
      </dgm:t>
    </dgm:pt>
    <dgm:pt modelId="{0FB3F83B-5589-46E0-9212-02AD2893D491}" type="parTrans" cxnId="{BD11CD53-08F6-4D0F-9428-690C79468946}">
      <dgm:prSet/>
      <dgm:spPr/>
      <dgm:t>
        <a:bodyPr/>
        <a:lstStyle/>
        <a:p>
          <a:endParaRPr lang="ru-RU"/>
        </a:p>
      </dgm:t>
    </dgm:pt>
    <dgm:pt modelId="{1FECAEAB-4AE4-4681-A908-603FAEEF5AFD}" type="sibTrans" cxnId="{BD11CD53-08F6-4D0F-9428-690C79468946}">
      <dgm:prSet/>
      <dgm:spPr/>
      <dgm:t>
        <a:bodyPr/>
        <a:lstStyle/>
        <a:p>
          <a:endParaRPr lang="ru-RU"/>
        </a:p>
      </dgm:t>
    </dgm:pt>
    <dgm:pt modelId="{F91C8AF7-5F04-481F-9924-C57F5D0D5922}">
      <dgm:prSet phldrT="[Текст]"/>
      <dgm:spPr/>
      <dgm:t>
        <a:bodyPr/>
        <a:lstStyle/>
        <a:p>
          <a:r>
            <a:rPr lang="ru-RU" dirty="0" smtClean="0">
              <a:latin typeface="Calibri" pitchFamily="34" charset="0"/>
            </a:rPr>
            <a:t>Ответственные горожане</a:t>
          </a:r>
          <a:endParaRPr lang="ru-RU" dirty="0">
            <a:latin typeface="Calibri" pitchFamily="34" charset="0"/>
          </a:endParaRPr>
        </a:p>
      </dgm:t>
    </dgm:pt>
    <dgm:pt modelId="{8C52BCD8-6EF0-477D-9FFD-EFD23DD2062D}" type="parTrans" cxnId="{F3997BAE-AB0B-415E-B49E-AD109274747E}">
      <dgm:prSet/>
      <dgm:spPr/>
      <dgm:t>
        <a:bodyPr/>
        <a:lstStyle/>
        <a:p>
          <a:endParaRPr lang="ru-RU"/>
        </a:p>
      </dgm:t>
    </dgm:pt>
    <dgm:pt modelId="{F567FD6C-4DDD-4B97-A74F-C67BC6DE8698}" type="sibTrans" cxnId="{F3997BAE-AB0B-415E-B49E-AD109274747E}">
      <dgm:prSet/>
      <dgm:spPr/>
      <dgm:t>
        <a:bodyPr/>
        <a:lstStyle/>
        <a:p>
          <a:endParaRPr lang="ru-RU"/>
        </a:p>
      </dgm:t>
    </dgm:pt>
    <dgm:pt modelId="{B8613C27-94CD-47F6-A51C-87BA773CAC68}" type="pres">
      <dgm:prSet presAssocID="{611D2A4E-5AE5-41B4-82A5-326CB488999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379E852-7B81-43C4-8A88-1A50257203F5}" type="pres">
      <dgm:prSet presAssocID="{4DC76887-1D5A-4532-879B-CAD5100023EE}" presName="linNode" presStyleCnt="0"/>
      <dgm:spPr/>
    </dgm:pt>
    <dgm:pt modelId="{AB4A58CE-9F7F-421B-BFD3-0ED897729DC0}" type="pres">
      <dgm:prSet presAssocID="{4DC76887-1D5A-4532-879B-CAD5100023EE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D8DC3F-9B62-40F5-BFC9-A59573F656B4}" type="pres">
      <dgm:prSet presAssocID="{4DC76887-1D5A-4532-879B-CAD5100023EE}" presName="childShp" presStyleLbl="bgAccFollowNode1" presStyleIdx="0" presStyleCnt="2" custScaleX="410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A8CFB5-DAE1-4686-B02A-1EF5051D98C4}" type="pres">
      <dgm:prSet presAssocID="{1FECAEAB-4AE4-4681-A908-603FAEEF5AFD}" presName="spacing" presStyleCnt="0"/>
      <dgm:spPr/>
    </dgm:pt>
    <dgm:pt modelId="{54E73843-D64B-4505-922C-0E264AB07D31}" type="pres">
      <dgm:prSet presAssocID="{F91C8AF7-5F04-481F-9924-C57F5D0D5922}" presName="linNode" presStyleCnt="0"/>
      <dgm:spPr/>
    </dgm:pt>
    <dgm:pt modelId="{321CDCEE-0541-45F9-ADEB-DD0E2AB3D613}" type="pres">
      <dgm:prSet presAssocID="{F91C8AF7-5F04-481F-9924-C57F5D0D5922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2DA65F-81BF-43E1-A812-FD4ADC4A5B67}" type="pres">
      <dgm:prSet presAssocID="{F91C8AF7-5F04-481F-9924-C57F5D0D5922}" presName="childShp" presStyleLbl="bgAccFollowNode1" presStyleIdx="1" presStyleCnt="2" custScaleX="41177">
        <dgm:presLayoutVars>
          <dgm:bulletEnabled val="1"/>
        </dgm:presLayoutVars>
      </dgm:prSet>
      <dgm:spPr/>
    </dgm:pt>
  </dgm:ptLst>
  <dgm:cxnLst>
    <dgm:cxn modelId="{048B2646-2B5B-4FAA-B2F8-161E88C22D5A}" type="presOf" srcId="{611D2A4E-5AE5-41B4-82A5-326CB488999A}" destId="{B8613C27-94CD-47F6-A51C-87BA773CAC68}" srcOrd="0" destOrd="0" presId="urn:microsoft.com/office/officeart/2005/8/layout/vList6"/>
    <dgm:cxn modelId="{913379BC-2B1A-42B9-B098-679A06432D3A}" type="presOf" srcId="{4DC76887-1D5A-4532-879B-CAD5100023EE}" destId="{AB4A58CE-9F7F-421B-BFD3-0ED897729DC0}" srcOrd="0" destOrd="0" presId="urn:microsoft.com/office/officeart/2005/8/layout/vList6"/>
    <dgm:cxn modelId="{F3997BAE-AB0B-415E-B49E-AD109274747E}" srcId="{611D2A4E-5AE5-41B4-82A5-326CB488999A}" destId="{F91C8AF7-5F04-481F-9924-C57F5D0D5922}" srcOrd="1" destOrd="0" parTransId="{8C52BCD8-6EF0-477D-9FFD-EFD23DD2062D}" sibTransId="{F567FD6C-4DDD-4B97-A74F-C67BC6DE8698}"/>
    <dgm:cxn modelId="{BD11CD53-08F6-4D0F-9428-690C79468946}" srcId="{611D2A4E-5AE5-41B4-82A5-326CB488999A}" destId="{4DC76887-1D5A-4532-879B-CAD5100023EE}" srcOrd="0" destOrd="0" parTransId="{0FB3F83B-5589-46E0-9212-02AD2893D491}" sibTransId="{1FECAEAB-4AE4-4681-A908-603FAEEF5AFD}"/>
    <dgm:cxn modelId="{C5D963F9-8FB6-4AA4-8E71-3B71DD200052}" type="presOf" srcId="{F91C8AF7-5F04-481F-9924-C57F5D0D5922}" destId="{321CDCEE-0541-45F9-ADEB-DD0E2AB3D613}" srcOrd="0" destOrd="0" presId="urn:microsoft.com/office/officeart/2005/8/layout/vList6"/>
    <dgm:cxn modelId="{543A2904-CB75-4D03-8778-FBB127396A6D}" type="presParOf" srcId="{B8613C27-94CD-47F6-A51C-87BA773CAC68}" destId="{F379E852-7B81-43C4-8A88-1A50257203F5}" srcOrd="0" destOrd="0" presId="urn:microsoft.com/office/officeart/2005/8/layout/vList6"/>
    <dgm:cxn modelId="{B5FD3C44-080D-4F08-9696-F948EE133836}" type="presParOf" srcId="{F379E852-7B81-43C4-8A88-1A50257203F5}" destId="{AB4A58CE-9F7F-421B-BFD3-0ED897729DC0}" srcOrd="0" destOrd="0" presId="urn:microsoft.com/office/officeart/2005/8/layout/vList6"/>
    <dgm:cxn modelId="{53B9E738-8806-4888-B94C-C4B3A58A32D9}" type="presParOf" srcId="{F379E852-7B81-43C4-8A88-1A50257203F5}" destId="{CAD8DC3F-9B62-40F5-BFC9-A59573F656B4}" srcOrd="1" destOrd="0" presId="urn:microsoft.com/office/officeart/2005/8/layout/vList6"/>
    <dgm:cxn modelId="{4FA4779D-7884-436C-A2AE-9070B55EF889}" type="presParOf" srcId="{B8613C27-94CD-47F6-A51C-87BA773CAC68}" destId="{12A8CFB5-DAE1-4686-B02A-1EF5051D98C4}" srcOrd="1" destOrd="0" presId="urn:microsoft.com/office/officeart/2005/8/layout/vList6"/>
    <dgm:cxn modelId="{58074086-52FD-4FD8-8E75-864DA1B83A93}" type="presParOf" srcId="{B8613C27-94CD-47F6-A51C-87BA773CAC68}" destId="{54E73843-D64B-4505-922C-0E264AB07D31}" srcOrd="2" destOrd="0" presId="urn:microsoft.com/office/officeart/2005/8/layout/vList6"/>
    <dgm:cxn modelId="{A7E0CE46-9C16-4831-9521-64D2D9B3A4A3}" type="presParOf" srcId="{54E73843-D64B-4505-922C-0E264AB07D31}" destId="{321CDCEE-0541-45F9-ADEB-DD0E2AB3D613}" srcOrd="0" destOrd="0" presId="urn:microsoft.com/office/officeart/2005/8/layout/vList6"/>
    <dgm:cxn modelId="{D0C275A0-918A-41D7-B373-F1B8EE2B0568}" type="presParOf" srcId="{54E73843-D64B-4505-922C-0E264AB07D31}" destId="{DE2DA65F-81BF-43E1-A812-FD4ADC4A5B6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A1B53B2-35AD-4BBC-8F7D-A4ECB2CCA5DD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8D2352D-2C45-4748-A971-B036A6327EF0}">
      <dgm:prSet phldrT="[Текст]"/>
      <dgm:spPr>
        <a:solidFill>
          <a:srgbClr val="448D1F"/>
        </a:solidFill>
      </dgm:spPr>
      <dgm:t>
        <a:bodyPr/>
        <a:lstStyle/>
        <a:p>
          <a:r>
            <a:rPr lang="ru-RU" dirty="0" smtClean="0">
              <a:latin typeface="Calibri" pitchFamily="34" charset="0"/>
            </a:rPr>
            <a:t>Позитивные изменения</a:t>
          </a:r>
          <a:endParaRPr lang="ru-RU" dirty="0">
            <a:latin typeface="Calibri" pitchFamily="34" charset="0"/>
          </a:endParaRPr>
        </a:p>
      </dgm:t>
    </dgm:pt>
    <dgm:pt modelId="{85C7C3F1-96FB-4029-A1B6-B168ABD733EE}" type="parTrans" cxnId="{A5FC3A71-9EB1-4D5F-A752-F7BA298E7FC2}">
      <dgm:prSet/>
      <dgm:spPr/>
      <dgm:t>
        <a:bodyPr/>
        <a:lstStyle/>
        <a:p>
          <a:endParaRPr lang="ru-RU"/>
        </a:p>
      </dgm:t>
    </dgm:pt>
    <dgm:pt modelId="{5668E113-3F6C-403E-9794-2C2BC5A96C2B}" type="sibTrans" cxnId="{A5FC3A71-9EB1-4D5F-A752-F7BA298E7FC2}">
      <dgm:prSet/>
      <dgm:spPr/>
      <dgm:t>
        <a:bodyPr/>
        <a:lstStyle/>
        <a:p>
          <a:endParaRPr lang="ru-RU"/>
        </a:p>
      </dgm:t>
    </dgm:pt>
    <dgm:pt modelId="{FB92B4F2-0A58-442B-A23A-0283D7A39ACF}" type="pres">
      <dgm:prSet presAssocID="{BA1B53B2-35AD-4BBC-8F7D-A4ECB2CCA5DD}" presName="diagram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576AF7BA-FFF7-48E9-AD7F-DC48FFC42AB7}" type="pres">
      <dgm:prSet presAssocID="{38D2352D-2C45-4748-A971-B036A6327EF0}" presName="composite" presStyleCnt="0"/>
      <dgm:spPr/>
    </dgm:pt>
    <dgm:pt modelId="{5301DD49-1789-4220-A509-A20AD9B2EC4B}" type="pres">
      <dgm:prSet presAssocID="{38D2352D-2C45-4748-A971-B036A6327EF0}" presName="Image" presStyleLbl="bgShp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000" b="-1000"/>
          </a:stretch>
        </a:blipFill>
      </dgm:spPr>
    </dgm:pt>
    <dgm:pt modelId="{C5CB6E7A-8FB8-45DD-B1F8-060666F06A53}" type="pres">
      <dgm:prSet presAssocID="{38D2352D-2C45-4748-A971-B036A6327EF0}" presName="Parent" presStyleLbl="node0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1BFDE3-8C7B-46FF-A821-7DED093E0A13}" type="presOf" srcId="{BA1B53B2-35AD-4BBC-8F7D-A4ECB2CCA5DD}" destId="{FB92B4F2-0A58-442B-A23A-0283D7A39ACF}" srcOrd="0" destOrd="0" presId="urn:microsoft.com/office/officeart/2008/layout/BendingPictureCaption"/>
    <dgm:cxn modelId="{A5FC3A71-9EB1-4D5F-A752-F7BA298E7FC2}" srcId="{BA1B53B2-35AD-4BBC-8F7D-A4ECB2CCA5DD}" destId="{38D2352D-2C45-4748-A971-B036A6327EF0}" srcOrd="0" destOrd="0" parTransId="{85C7C3F1-96FB-4029-A1B6-B168ABD733EE}" sibTransId="{5668E113-3F6C-403E-9794-2C2BC5A96C2B}"/>
    <dgm:cxn modelId="{ADCDC833-6143-432C-B066-2CA68F92D2A9}" type="presOf" srcId="{38D2352D-2C45-4748-A971-B036A6327EF0}" destId="{C5CB6E7A-8FB8-45DD-B1F8-060666F06A53}" srcOrd="0" destOrd="0" presId="urn:microsoft.com/office/officeart/2008/layout/BendingPictureCaption"/>
    <dgm:cxn modelId="{37B78EA9-8D74-4196-A917-D9C751156016}" type="presParOf" srcId="{FB92B4F2-0A58-442B-A23A-0283D7A39ACF}" destId="{576AF7BA-FFF7-48E9-AD7F-DC48FFC42AB7}" srcOrd="0" destOrd="0" presId="urn:microsoft.com/office/officeart/2008/layout/BendingPictureCaption"/>
    <dgm:cxn modelId="{3C5EAE66-2993-4285-A8FA-175DEE3662A5}" type="presParOf" srcId="{576AF7BA-FFF7-48E9-AD7F-DC48FFC42AB7}" destId="{5301DD49-1789-4220-A509-A20AD9B2EC4B}" srcOrd="0" destOrd="0" presId="urn:microsoft.com/office/officeart/2008/layout/BendingPictureCaption"/>
    <dgm:cxn modelId="{DE18CD99-5470-4ED2-A2EF-82A79AACAE83}" type="presParOf" srcId="{576AF7BA-FFF7-48E9-AD7F-DC48FFC42AB7}" destId="{C5CB6E7A-8FB8-45DD-B1F8-060666F06A53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xmlns="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D209B6-B852-4A36-B63B-446BD8DC6565}">
      <dsp:nvSpPr>
        <dsp:cNvPr id="0" name=""/>
        <dsp:cNvSpPr/>
      </dsp:nvSpPr>
      <dsp:spPr>
        <a:xfrm rot="1620644">
          <a:off x="3965235" y="2484275"/>
          <a:ext cx="3036337" cy="3036337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4587733" y="3198418"/>
        <a:ext cx="1815459" cy="1560740"/>
      </dsp:txXfrm>
    </dsp:sp>
    <dsp:sp modelId="{67C5CC04-C662-4019-991A-D22E1FB19E77}">
      <dsp:nvSpPr>
        <dsp:cNvPr id="0" name=""/>
        <dsp:cNvSpPr/>
      </dsp:nvSpPr>
      <dsp:spPr>
        <a:xfrm>
          <a:off x="1554825" y="1477338"/>
          <a:ext cx="2907596" cy="2907596"/>
        </a:xfrm>
        <a:prstGeom prst="gear6">
          <a:avLst/>
        </a:prstGeom>
        <a:solidFill>
          <a:srgbClr val="448D1F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2286821" y="2213758"/>
        <a:ext cx="1443604" cy="1434756"/>
      </dsp:txXfrm>
    </dsp:sp>
    <dsp:sp modelId="{D9B3958B-DC04-4871-9E4F-6EFB4C261595}">
      <dsp:nvSpPr>
        <dsp:cNvPr id="0" name=""/>
        <dsp:cNvSpPr/>
      </dsp:nvSpPr>
      <dsp:spPr>
        <a:xfrm rot="20909658">
          <a:off x="3508561" y="243132"/>
          <a:ext cx="2163629" cy="2163629"/>
        </a:xfrm>
        <a:prstGeom prst="gear6">
          <a:avLst/>
        </a:prstGeom>
        <a:solidFill>
          <a:srgbClr val="0062AC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 rot="-20700000">
        <a:off x="3983109" y="717679"/>
        <a:ext cx="1214534" cy="1214534"/>
      </dsp:txXfrm>
    </dsp:sp>
    <dsp:sp modelId="{B4545BDE-B1EA-4CDB-8794-933FBA34D2BD}">
      <dsp:nvSpPr>
        <dsp:cNvPr id="0" name=""/>
        <dsp:cNvSpPr/>
      </dsp:nvSpPr>
      <dsp:spPr>
        <a:xfrm>
          <a:off x="3645786" y="2017614"/>
          <a:ext cx="3886511" cy="3886511"/>
        </a:xfrm>
        <a:prstGeom prst="circularArrow">
          <a:avLst>
            <a:gd name="adj1" fmla="val 4687"/>
            <a:gd name="adj2" fmla="val 299029"/>
            <a:gd name="adj3" fmla="val 2540800"/>
            <a:gd name="adj4" fmla="val 15809194"/>
            <a:gd name="adj5" fmla="val 5469"/>
          </a:avLst>
        </a:prstGeom>
        <a:solidFill>
          <a:schemeClr val="lt1"/>
        </a:solidFill>
        <a:ln w="11429" cap="flat" cmpd="sng" algn="ctr">
          <a:solidFill>
            <a:schemeClr val="accent1"/>
          </a:solidFill>
          <a:prstDash val="sysDash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</dsp:sp>
    <dsp:sp modelId="{99ECD0FA-10E2-4D15-B080-64B908B842B1}">
      <dsp:nvSpPr>
        <dsp:cNvPr id="0" name=""/>
        <dsp:cNvSpPr/>
      </dsp:nvSpPr>
      <dsp:spPr>
        <a:xfrm>
          <a:off x="1166057" y="1242653"/>
          <a:ext cx="2823793" cy="282379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lt1"/>
        </a:solidFill>
        <a:ln w="11429" cap="flat" cmpd="sng" algn="ctr">
          <a:solidFill>
            <a:schemeClr val="accent1"/>
          </a:solidFill>
          <a:prstDash val="sysDash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</dsp:sp>
    <dsp:sp modelId="{4437392B-7AB4-4FE4-A053-570786E82FF8}">
      <dsp:nvSpPr>
        <dsp:cNvPr id="0" name=""/>
        <dsp:cNvSpPr/>
      </dsp:nvSpPr>
      <dsp:spPr>
        <a:xfrm>
          <a:off x="3032167" y="-234709"/>
          <a:ext cx="3044618" cy="304461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lt1"/>
        </a:solidFill>
        <a:ln w="11429" cap="flat" cmpd="sng" algn="ctr">
          <a:solidFill>
            <a:schemeClr val="accent1"/>
          </a:solidFill>
          <a:prstDash val="sysDash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AE0259-54D5-4A5F-8D62-C53324D47273}">
      <dsp:nvSpPr>
        <dsp:cNvPr id="0" name=""/>
        <dsp:cNvSpPr/>
      </dsp:nvSpPr>
      <dsp:spPr>
        <a:xfrm>
          <a:off x="1358441" y="828"/>
          <a:ext cx="2491520" cy="10272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>
              <a:latin typeface="Calibri" pitchFamily="34" charset="0"/>
            </a:rPr>
            <a:t>Власть</a:t>
          </a:r>
          <a:endParaRPr lang="ru-RU" sz="3100" kern="1200" dirty="0">
            <a:latin typeface="Calibri" pitchFamily="34" charset="0"/>
          </a:endParaRPr>
        </a:p>
      </dsp:txBody>
      <dsp:txXfrm>
        <a:off x="1723316" y="151260"/>
        <a:ext cx="1761770" cy="726351"/>
      </dsp:txXfrm>
    </dsp:sp>
    <dsp:sp modelId="{67B2095C-2BE9-4A54-902C-DAA4B41C2C70}">
      <dsp:nvSpPr>
        <dsp:cNvPr id="0" name=""/>
        <dsp:cNvSpPr/>
      </dsp:nvSpPr>
      <dsp:spPr>
        <a:xfrm>
          <a:off x="2306309" y="1111453"/>
          <a:ext cx="595784" cy="595784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2385280" y="1339281"/>
        <a:ext cx="437842" cy="140128"/>
      </dsp:txXfrm>
    </dsp:sp>
    <dsp:sp modelId="{447E0A10-D6F9-45AC-B5DA-D9062241A14E}">
      <dsp:nvSpPr>
        <dsp:cNvPr id="0" name=""/>
        <dsp:cNvSpPr/>
      </dsp:nvSpPr>
      <dsp:spPr>
        <a:xfrm>
          <a:off x="1358441" y="1790648"/>
          <a:ext cx="2491520" cy="1027215"/>
        </a:xfrm>
        <a:prstGeom prst="ellipse">
          <a:avLst/>
        </a:prstGeom>
        <a:solidFill>
          <a:srgbClr val="448D1F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>
              <a:latin typeface="Calibri" pitchFamily="34" charset="0"/>
            </a:rPr>
            <a:t>Бизнес</a:t>
          </a:r>
          <a:endParaRPr lang="ru-RU" sz="3100" kern="1200" dirty="0">
            <a:latin typeface="Calibri" pitchFamily="34" charset="0"/>
          </a:endParaRPr>
        </a:p>
      </dsp:txBody>
      <dsp:txXfrm>
        <a:off x="1723316" y="1941080"/>
        <a:ext cx="1761770" cy="726351"/>
      </dsp:txXfrm>
    </dsp:sp>
    <dsp:sp modelId="{F8A232F7-7E06-4BC5-883D-4A9D8CA34F63}">
      <dsp:nvSpPr>
        <dsp:cNvPr id="0" name=""/>
        <dsp:cNvSpPr/>
      </dsp:nvSpPr>
      <dsp:spPr>
        <a:xfrm>
          <a:off x="2306309" y="2901273"/>
          <a:ext cx="595784" cy="595784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2385280" y="3129101"/>
        <a:ext cx="437842" cy="140128"/>
      </dsp:txXfrm>
    </dsp:sp>
    <dsp:sp modelId="{371E8B02-9887-4C5B-BD4B-8AFA68E7FC6B}">
      <dsp:nvSpPr>
        <dsp:cNvPr id="0" name=""/>
        <dsp:cNvSpPr/>
      </dsp:nvSpPr>
      <dsp:spPr>
        <a:xfrm>
          <a:off x="1358441" y="3580468"/>
          <a:ext cx="2491520" cy="1027215"/>
        </a:xfrm>
        <a:prstGeom prst="ellipse">
          <a:avLst/>
        </a:prstGeom>
        <a:solidFill>
          <a:srgbClr val="0062AC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>
              <a:latin typeface="Calibri" pitchFamily="34" charset="0"/>
            </a:rPr>
            <a:t>Общество</a:t>
          </a:r>
          <a:endParaRPr lang="ru-RU" sz="3100" kern="1200" dirty="0">
            <a:latin typeface="Calibri" pitchFamily="34" charset="0"/>
          </a:endParaRPr>
        </a:p>
      </dsp:txBody>
      <dsp:txXfrm>
        <a:off x="1723316" y="3730900"/>
        <a:ext cx="1761770" cy="726351"/>
      </dsp:txXfrm>
    </dsp:sp>
    <dsp:sp modelId="{0E803099-1DBF-4F26-9D69-F7CAC8635BE4}">
      <dsp:nvSpPr>
        <dsp:cNvPr id="0" name=""/>
        <dsp:cNvSpPr/>
      </dsp:nvSpPr>
      <dsp:spPr>
        <a:xfrm rot="13251">
          <a:off x="4032141" y="2121916"/>
          <a:ext cx="1669663" cy="3821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4032141" y="2198120"/>
        <a:ext cx="1555026" cy="229274"/>
      </dsp:txXfrm>
    </dsp:sp>
    <dsp:sp modelId="{1940D597-F02E-404A-9863-AE9ADD062463}">
      <dsp:nvSpPr>
        <dsp:cNvPr id="0" name=""/>
        <dsp:cNvSpPr/>
      </dsp:nvSpPr>
      <dsp:spPr>
        <a:xfrm>
          <a:off x="5824733" y="1293414"/>
          <a:ext cx="2054430" cy="2054430"/>
        </a:xfrm>
        <a:prstGeom prst="ellipse">
          <a:avLst/>
        </a:prstGeom>
        <a:solidFill>
          <a:schemeClr val="dk1"/>
        </a:solidFill>
        <a:ln w="11429" cap="flat" cmpd="sng" algn="ctr">
          <a:solidFill>
            <a:schemeClr val="dk1">
              <a:shade val="50000"/>
            </a:schemeClr>
          </a:solidFill>
          <a:prstDash val="sysDash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Calibri" pitchFamily="34" charset="0"/>
            </a:rPr>
            <a:t>Городские проблемы</a:t>
          </a:r>
          <a:endParaRPr lang="ru-RU" sz="2400" kern="1200" dirty="0">
            <a:latin typeface="Calibri" pitchFamily="34" charset="0"/>
          </a:endParaRPr>
        </a:p>
      </dsp:txBody>
      <dsp:txXfrm>
        <a:off x="6125597" y="1594278"/>
        <a:ext cx="1452702" cy="14527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D8DC3F-9B62-40F5-BFC9-A59573F656B4}">
      <dsp:nvSpPr>
        <dsp:cNvPr id="0" name=""/>
        <dsp:cNvSpPr/>
      </dsp:nvSpPr>
      <dsp:spPr>
        <a:xfrm>
          <a:off x="3176915" y="448"/>
          <a:ext cx="1358225" cy="174833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4A58CE-9F7F-421B-BFD3-0ED897729DC0}">
      <dsp:nvSpPr>
        <dsp:cNvPr id="0" name=""/>
        <dsp:cNvSpPr/>
      </dsp:nvSpPr>
      <dsp:spPr>
        <a:xfrm>
          <a:off x="973470" y="448"/>
          <a:ext cx="2203444" cy="1748338"/>
        </a:xfrm>
        <a:prstGeom prst="roundRect">
          <a:avLst/>
        </a:prstGeom>
        <a:solidFill>
          <a:srgbClr val="0062AC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Calibri" pitchFamily="34" charset="0"/>
            </a:rPr>
            <a:t>Эффективная власть</a:t>
          </a:r>
          <a:endParaRPr lang="ru-RU" sz="2200" kern="1200" dirty="0">
            <a:latin typeface="Calibri" pitchFamily="34" charset="0"/>
          </a:endParaRPr>
        </a:p>
      </dsp:txBody>
      <dsp:txXfrm>
        <a:off x="1058817" y="85795"/>
        <a:ext cx="2032750" cy="1577644"/>
      </dsp:txXfrm>
    </dsp:sp>
    <dsp:sp modelId="{DE2DA65F-81BF-43E1-A812-FD4ADC4A5B67}">
      <dsp:nvSpPr>
        <dsp:cNvPr id="0" name=""/>
        <dsp:cNvSpPr/>
      </dsp:nvSpPr>
      <dsp:spPr>
        <a:xfrm>
          <a:off x="3175544" y="1923620"/>
          <a:ext cx="1360968" cy="174833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1CDCEE-0541-45F9-ADEB-DD0E2AB3D613}">
      <dsp:nvSpPr>
        <dsp:cNvPr id="0" name=""/>
        <dsp:cNvSpPr/>
      </dsp:nvSpPr>
      <dsp:spPr>
        <a:xfrm>
          <a:off x="972099" y="1923620"/>
          <a:ext cx="2203444" cy="17483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Calibri" pitchFamily="34" charset="0"/>
            </a:rPr>
            <a:t>Ответственные горожане</a:t>
          </a:r>
          <a:endParaRPr lang="ru-RU" sz="2200" kern="1200" dirty="0">
            <a:latin typeface="Calibri" pitchFamily="34" charset="0"/>
          </a:endParaRPr>
        </a:p>
      </dsp:txBody>
      <dsp:txXfrm>
        <a:off x="1057446" y="2008967"/>
        <a:ext cx="2032750" cy="15776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01DD49-1789-4220-A509-A20AD9B2EC4B}">
      <dsp:nvSpPr>
        <dsp:cNvPr id="0" name=""/>
        <dsp:cNvSpPr/>
      </dsp:nvSpPr>
      <dsp:spPr>
        <a:xfrm>
          <a:off x="6933" y="0"/>
          <a:ext cx="4256191" cy="31453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CB6E7A-8FB8-45DD-B1F8-060666F06A53}">
      <dsp:nvSpPr>
        <dsp:cNvPr id="0" name=""/>
        <dsp:cNvSpPr/>
      </dsp:nvSpPr>
      <dsp:spPr>
        <a:xfrm>
          <a:off x="867227" y="2575006"/>
          <a:ext cx="3667569" cy="881377"/>
        </a:xfrm>
        <a:prstGeom prst="rect">
          <a:avLst/>
        </a:prstGeom>
        <a:solidFill>
          <a:srgbClr val="448D1F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700" kern="1200" dirty="0" smtClean="0">
              <a:latin typeface="Calibri" pitchFamily="34" charset="0"/>
            </a:rPr>
            <a:t>Позитивные изменения</a:t>
          </a:r>
          <a:endParaRPr lang="ru-RU" sz="2700" kern="1200" dirty="0">
            <a:latin typeface="Calibri" pitchFamily="34" charset="0"/>
          </a:endParaRPr>
        </a:p>
      </dsp:txBody>
      <dsp:txXfrm>
        <a:off x="867227" y="2575006"/>
        <a:ext cx="3667569" cy="8813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056FF9-D353-46B1-870E-41904BFB8EDE}" type="datetimeFigureOut">
              <a:rPr lang="ru-RU" smtClean="0"/>
              <a:pPr/>
              <a:t>27.03.2013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9FE9CA-DC90-4B92-9E38-C71E0AC184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79050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3DFC02-6563-41A6-BF1B-8B05C41E09A8}" type="datetimeFigureOut">
              <a:rPr lang="ru-RU" smtClean="0"/>
              <a:pPr/>
              <a:t>27.03.2013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96B1C3-E726-41E6-B728-E7BB289F50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7198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6B1C3-E726-41E6-B728-E7BB289F50EB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7536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6B1C3-E726-41E6-B728-E7BB289F50E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7536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6B1C3-E726-41E6-B728-E7BB289F50EB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7536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6B1C3-E726-41E6-B728-E7BB289F50EB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2560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6B1C3-E726-41E6-B728-E7BB289F50EB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7536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6B1C3-E726-41E6-B728-E7BB289F50EB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7536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27.03.2013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27.03.2013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Объект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Объект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27.03.2013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BB9FF">
                <a:alpha val="50000"/>
              </a:srgbClr>
            </a:gs>
            <a:gs pos="25000">
              <a:schemeClr val="bg1"/>
            </a:gs>
            <a:gs pos="8000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27.03.2013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.png"/><Relationship Id="rId7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4.png"/><Relationship Id="rId7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4.png"/><Relationship Id="rId7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3.png"/><Relationship Id="rId10" Type="http://schemas.openxmlformats.org/officeDocument/2006/relationships/image" Target="../media/image32.jpeg"/><Relationship Id="rId4" Type="http://schemas.openxmlformats.org/officeDocument/2006/relationships/image" Target="../media/image4.png"/><Relationship Id="rId9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4.png"/><Relationship Id="rId7" Type="http://schemas.openxmlformats.org/officeDocument/2006/relationships/image" Target="../media/image36.jpeg"/><Relationship Id="rId12" Type="http://schemas.openxmlformats.org/officeDocument/2006/relationships/image" Target="../media/image4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33.pn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.png"/><Relationship Id="rId9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.png"/><Relationship Id="rId7" Type="http://schemas.openxmlformats.org/officeDocument/2006/relationships/image" Target="../media/image4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microsoft.com/office/2007/relationships/diagramDrawing" Target="../diagrams/drawing3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3.xml"/><Relationship Id="rId12" Type="http://schemas.openxmlformats.org/officeDocument/2006/relationships/diagramColors" Target="../diagrams/colors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11" Type="http://schemas.openxmlformats.org/officeDocument/2006/relationships/diagramQuickStyle" Target="../diagrams/quickStyle4.xml"/><Relationship Id="rId5" Type="http://schemas.openxmlformats.org/officeDocument/2006/relationships/diagramData" Target="../diagrams/data3.xml"/><Relationship Id="rId10" Type="http://schemas.openxmlformats.org/officeDocument/2006/relationships/diagramLayout" Target="../diagrams/layout4.xml"/><Relationship Id="rId4" Type="http://schemas.openxmlformats.org/officeDocument/2006/relationships/image" Target="../media/image3.png"/><Relationship Id="rId9" Type="http://schemas.openxmlformats.org/officeDocument/2006/relationships/diagramData" Target="../diagrams/data4.xml"/><Relationship Id="rId14" Type="http://schemas.microsoft.com/office/2007/relationships/diagramDrawing" Target="../diagrams/drawing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.png"/><Relationship Id="rId7" Type="http://schemas.openxmlformats.org/officeDocument/2006/relationships/image" Target="../media/image4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10" Type="http://schemas.openxmlformats.org/officeDocument/2006/relationships/image" Target="../media/image51.jpe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.png"/><Relationship Id="rId7" Type="http://schemas.openxmlformats.org/officeDocument/2006/relationships/image" Target="../media/image5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6.jpeg"/><Relationship Id="rId5" Type="http://schemas.openxmlformats.org/officeDocument/2006/relationships/image" Target="../media/image47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0.jpeg"/><Relationship Id="rId4" Type="http://schemas.openxmlformats.org/officeDocument/2006/relationships/image" Target="../media/image3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4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63.jpeg"/><Relationship Id="rId3" Type="http://schemas.openxmlformats.org/officeDocument/2006/relationships/image" Target="../media/image4.png"/><Relationship Id="rId7" Type="http://schemas.openxmlformats.org/officeDocument/2006/relationships/image" Target="../media/image60.jpeg"/><Relationship Id="rId12" Type="http://schemas.microsoft.com/office/2007/relationships/hdphoto" Target="../media/hdphoto6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jpeg"/><Relationship Id="rId5" Type="http://schemas.openxmlformats.org/officeDocument/2006/relationships/image" Target="../media/image3.png"/><Relationship Id="rId10" Type="http://schemas.microsoft.com/office/2007/relationships/hdphoto" Target="../media/hdphoto5.wdp"/><Relationship Id="rId4" Type="http://schemas.openxmlformats.org/officeDocument/2006/relationships/image" Target="../media/image5.png"/><Relationship Id="rId9" Type="http://schemas.openxmlformats.org/officeDocument/2006/relationships/image" Target="../media/image61.jpeg"/><Relationship Id="rId1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4.png"/><Relationship Id="rId7" Type="http://schemas.openxmlformats.org/officeDocument/2006/relationships/image" Target="../media/image6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3.png"/><Relationship Id="rId9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12" Type="http://schemas.openxmlformats.org/officeDocument/2006/relationships/image" Target="../media/image6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11" Type="http://schemas.openxmlformats.org/officeDocument/2006/relationships/image" Target="../media/image3.png"/><Relationship Id="rId5" Type="http://schemas.openxmlformats.org/officeDocument/2006/relationships/image" Target="../media/image72.jpeg"/><Relationship Id="rId10" Type="http://schemas.openxmlformats.org/officeDocument/2006/relationships/image" Target="../media/image4.png"/><Relationship Id="rId4" Type="http://schemas.openxmlformats.org/officeDocument/2006/relationships/image" Target="../media/image71.jpeg"/><Relationship Id="rId9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pn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.png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11560" y="5467672"/>
            <a:ext cx="6400800" cy="913656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Calibri" pitchFamily="34" charset="0"/>
                <a:cs typeface="Arial" pitchFamily="34" charset="0"/>
              </a:rPr>
              <a:t>Администрация Города Вологды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496" y="1700808"/>
            <a:ext cx="9036496" cy="2736304"/>
          </a:xfrm>
        </p:spPr>
        <p:txBody>
          <a:bodyPr>
            <a:normAutofit/>
          </a:bodyPr>
          <a:lstStyle/>
          <a:p>
            <a:r>
              <a:rPr lang="ru-RU" sz="5400" b="1" dirty="0" err="1">
                <a:latin typeface="Calibri" pitchFamily="34" charset="0"/>
                <a:ea typeface="Verdana" pitchFamily="34" charset="0"/>
                <a:cs typeface="Arial" pitchFamily="34" charset="0"/>
              </a:rPr>
              <a:t>ТОСы</a:t>
            </a:r>
            <a:r>
              <a:rPr lang="ru-RU" sz="5400" b="1" dirty="0">
                <a:latin typeface="Calibri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ru-RU" sz="5400" b="1" dirty="0" smtClean="0">
                <a:latin typeface="Calibri" pitchFamily="34" charset="0"/>
                <a:ea typeface="Verdana" pitchFamily="34" charset="0"/>
                <a:cs typeface="Arial" pitchFamily="34" charset="0"/>
              </a:rPr>
              <a:t/>
            </a:r>
            <a:br>
              <a:rPr lang="ru-RU" sz="5400" b="1" dirty="0" smtClean="0">
                <a:latin typeface="Calibri" pitchFamily="34" charset="0"/>
                <a:ea typeface="Verdana" pitchFamily="34" charset="0"/>
                <a:cs typeface="Arial" pitchFamily="34" charset="0"/>
              </a:rPr>
            </a:br>
            <a:r>
              <a:rPr lang="ru-RU" sz="5400" b="1" dirty="0" smtClean="0">
                <a:latin typeface="Calibri" pitchFamily="34" charset="0"/>
                <a:ea typeface="Verdana" pitchFamily="34" charset="0"/>
                <a:cs typeface="Arial" pitchFamily="34" charset="0"/>
              </a:rPr>
              <a:t>в </a:t>
            </a:r>
            <a:r>
              <a:rPr lang="ru-RU" sz="5400" b="1" dirty="0">
                <a:latin typeface="Calibri" pitchFamily="34" charset="0"/>
                <a:ea typeface="Verdana" pitchFamily="34" charset="0"/>
                <a:cs typeface="Arial" pitchFamily="34" charset="0"/>
              </a:rPr>
              <a:t>системе социальных </a:t>
            </a:r>
            <a:r>
              <a:rPr lang="ru-RU" sz="5400" b="1" dirty="0" smtClean="0">
                <a:latin typeface="Calibri" pitchFamily="34" charset="0"/>
                <a:ea typeface="Verdana" pitchFamily="34" charset="0"/>
                <a:cs typeface="Arial" pitchFamily="34" charset="0"/>
              </a:rPr>
              <a:t>инноваций</a:t>
            </a:r>
            <a:endParaRPr lang="ru-RU" sz="3600" dirty="0">
              <a:latin typeface="Calibri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5904" y="0"/>
            <a:ext cx="7498095" cy="18288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2590791"/>
            <a:ext cx="4605537" cy="42672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42520"/>
            <a:ext cx="1296144" cy="132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00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42520"/>
            <a:ext cx="1296144" cy="13212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590791"/>
            <a:ext cx="4605537" cy="426720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5905" y="0"/>
            <a:ext cx="7498095" cy="182880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332656"/>
            <a:ext cx="9144000" cy="100811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  <a:latin typeface="Calibri" pitchFamily="34" charset="0"/>
              </a:rPr>
              <a:t>ТОС «</a:t>
            </a:r>
            <a:r>
              <a:rPr lang="ru-RU" sz="2800" b="1" dirty="0" err="1" smtClean="0">
                <a:solidFill>
                  <a:schemeClr val="accent1"/>
                </a:solidFill>
                <a:latin typeface="Calibri" pitchFamily="34" charset="0"/>
              </a:rPr>
              <a:t>Ананьино</a:t>
            </a:r>
            <a:r>
              <a:rPr lang="ru-RU" sz="2800" b="1" dirty="0" smtClean="0">
                <a:solidFill>
                  <a:schemeClr val="accent1"/>
                </a:solidFill>
                <a:latin typeface="Calibri" pitchFamily="34" charset="0"/>
              </a:rPr>
              <a:t>»</a:t>
            </a:r>
            <a:endParaRPr lang="ru-RU" sz="2800" b="1" dirty="0">
              <a:solidFill>
                <a:schemeClr val="accent1"/>
              </a:solidFill>
              <a:latin typeface="Calibri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700808"/>
            <a:ext cx="3461038" cy="259577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3588587"/>
            <a:ext cx="3627644" cy="272073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1700808"/>
            <a:ext cx="3622926" cy="272073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3933056"/>
            <a:ext cx="3627644" cy="272073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4355976" y="6036859"/>
            <a:ext cx="4608512" cy="704509"/>
          </a:xfrm>
          <a:prstGeom prst="rect">
            <a:avLst/>
          </a:prstGeom>
          <a:solidFill>
            <a:srgbClr val="0062AC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900" dirty="0" smtClean="0">
                <a:solidFill>
                  <a:schemeClr val="bg1"/>
                </a:solidFill>
                <a:latin typeface="Calibri" pitchFamily="34" charset="0"/>
              </a:rPr>
              <a:t>В апреле стартует новый городской проект «Лига территорий»</a:t>
            </a:r>
          </a:p>
        </p:txBody>
      </p:sp>
    </p:spTree>
    <p:extLst>
      <p:ext uri="{BB962C8B-B14F-4D97-AF65-F5344CB8AC3E}">
        <p14:creationId xmlns:p14="http://schemas.microsoft.com/office/powerpoint/2010/main" xmlns="" val="87225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42520"/>
            <a:ext cx="1296144" cy="13212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590791"/>
            <a:ext cx="4605537" cy="426720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5905" y="0"/>
            <a:ext cx="7498095" cy="182880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332656"/>
            <a:ext cx="9144000" cy="100811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  <a:latin typeface="Calibri" pitchFamily="34" charset="0"/>
              </a:rPr>
              <a:t>ТОС «</a:t>
            </a:r>
            <a:r>
              <a:rPr lang="ru-RU" sz="2800" b="1" dirty="0" err="1" smtClean="0">
                <a:solidFill>
                  <a:schemeClr val="accent1"/>
                </a:solidFill>
                <a:latin typeface="Calibri" pitchFamily="34" charset="0"/>
              </a:rPr>
              <a:t>Лукьяново</a:t>
            </a:r>
            <a:r>
              <a:rPr lang="ru-RU" sz="2800" b="1" dirty="0" smtClean="0">
                <a:solidFill>
                  <a:schemeClr val="accent1"/>
                </a:solidFill>
                <a:latin typeface="Calibri" pitchFamily="34" charset="0"/>
              </a:rPr>
              <a:t>»</a:t>
            </a:r>
            <a:endParaRPr lang="ru-RU" sz="2800" b="1" dirty="0">
              <a:solidFill>
                <a:schemeClr val="accent1"/>
              </a:solidFill>
              <a:latin typeface="Calibri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700808"/>
            <a:ext cx="3461038" cy="259577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3588587"/>
            <a:ext cx="3627644" cy="272073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1702577"/>
            <a:ext cx="3622926" cy="271719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3933056"/>
            <a:ext cx="3627644" cy="272073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Объект 2"/>
          <p:cNvSpPr txBox="1">
            <a:spLocks/>
          </p:cNvSpPr>
          <p:nvPr/>
        </p:nvSpPr>
        <p:spPr>
          <a:xfrm>
            <a:off x="1259632" y="5957065"/>
            <a:ext cx="3645164" cy="352255"/>
          </a:xfrm>
          <a:prstGeom prst="rect">
            <a:avLst/>
          </a:prstGeom>
          <a:solidFill>
            <a:srgbClr val="0062AC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900" dirty="0" smtClean="0">
                <a:solidFill>
                  <a:schemeClr val="bg1"/>
                </a:solidFill>
                <a:latin typeface="Calibri" pitchFamily="34" charset="0"/>
              </a:rPr>
              <a:t>Обсуждали</a:t>
            </a: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4499992" y="1683756"/>
            <a:ext cx="3645164" cy="352255"/>
          </a:xfrm>
          <a:prstGeom prst="rect">
            <a:avLst/>
          </a:prstGeom>
          <a:solidFill>
            <a:srgbClr val="0062AC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900" dirty="0" smtClean="0">
                <a:solidFill>
                  <a:schemeClr val="bg1"/>
                </a:solidFill>
                <a:latin typeface="Calibri" pitchFamily="34" charset="0"/>
              </a:rPr>
              <a:t>Следили за ходом работ</a:t>
            </a: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5295267" y="6317105"/>
            <a:ext cx="3645164" cy="352255"/>
          </a:xfrm>
          <a:prstGeom prst="rect">
            <a:avLst/>
          </a:prstGeom>
          <a:solidFill>
            <a:srgbClr val="0062AC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900" dirty="0" smtClean="0">
                <a:solidFill>
                  <a:schemeClr val="bg1"/>
                </a:solidFill>
                <a:latin typeface="Calibri" pitchFamily="34" charset="0"/>
              </a:rPr>
              <a:t>Принимали обновленную дорогу</a:t>
            </a: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611560" y="1702577"/>
            <a:ext cx="3461038" cy="352255"/>
          </a:xfrm>
          <a:prstGeom prst="rect">
            <a:avLst/>
          </a:prstGeom>
          <a:solidFill>
            <a:srgbClr val="0062AC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900" dirty="0" smtClean="0">
                <a:solidFill>
                  <a:schemeClr val="bg1"/>
                </a:solidFill>
                <a:latin typeface="Calibri" pitchFamily="34" charset="0"/>
              </a:rPr>
              <a:t>Ремонт улицы Луначарского</a:t>
            </a:r>
          </a:p>
        </p:txBody>
      </p:sp>
    </p:spTree>
    <p:extLst>
      <p:ext uri="{BB962C8B-B14F-4D97-AF65-F5344CB8AC3E}">
        <p14:creationId xmlns:p14="http://schemas.microsoft.com/office/powerpoint/2010/main" xmlns="" val="371399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/>
      <p:bldP spid="14" grpId="0" build="p" animBg="1"/>
      <p:bldP spid="15" grpId="0" build="p" animBg="1"/>
      <p:bldP spid="16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42520"/>
            <a:ext cx="1296144" cy="13212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590791"/>
            <a:ext cx="4605537" cy="426720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5905" y="0"/>
            <a:ext cx="7498095" cy="182880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332656"/>
            <a:ext cx="9144000" cy="1008112"/>
          </a:xfrm>
        </p:spPr>
        <p:txBody>
          <a:bodyPr>
            <a:normAutofit/>
          </a:bodyPr>
          <a:lstStyle/>
          <a:p>
            <a:r>
              <a:rPr lang="ru-RU" sz="2800" b="1" dirty="0" err="1" smtClean="0">
                <a:solidFill>
                  <a:schemeClr val="accent1"/>
                </a:solidFill>
                <a:latin typeface="Calibri" pitchFamily="34" charset="0"/>
              </a:rPr>
              <a:t>ТОСы</a:t>
            </a:r>
            <a:r>
              <a:rPr lang="ru-RU" sz="2800" b="1" dirty="0" smtClean="0">
                <a:solidFill>
                  <a:schemeClr val="accent1"/>
                </a:solidFill>
                <a:latin typeface="Calibri" pitchFamily="34" charset="0"/>
              </a:rPr>
              <a:t> контролируют работу УК</a:t>
            </a:r>
            <a:endParaRPr lang="ru-RU" sz="2800" b="1" dirty="0">
              <a:solidFill>
                <a:schemeClr val="accent1"/>
              </a:solidFill>
              <a:latin typeface="Calibri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700808"/>
            <a:ext cx="3461037" cy="259577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3588587"/>
            <a:ext cx="3627644" cy="272073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1702577"/>
            <a:ext cx="3622925" cy="271719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3933056"/>
            <a:ext cx="3627644" cy="272073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Объект 2"/>
          <p:cNvSpPr txBox="1">
            <a:spLocks/>
          </p:cNvSpPr>
          <p:nvPr/>
        </p:nvSpPr>
        <p:spPr>
          <a:xfrm>
            <a:off x="1259632" y="5957065"/>
            <a:ext cx="3645164" cy="352255"/>
          </a:xfrm>
          <a:prstGeom prst="rect">
            <a:avLst/>
          </a:prstGeom>
          <a:solidFill>
            <a:srgbClr val="0062AC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900" dirty="0" smtClean="0">
                <a:solidFill>
                  <a:schemeClr val="bg1"/>
                </a:solidFill>
                <a:latin typeface="Calibri" pitchFamily="34" charset="0"/>
              </a:rPr>
              <a:t>Снимали на фото и видео</a:t>
            </a: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4499992" y="1683756"/>
            <a:ext cx="3645164" cy="352255"/>
          </a:xfrm>
          <a:prstGeom prst="rect">
            <a:avLst/>
          </a:prstGeom>
          <a:solidFill>
            <a:srgbClr val="0062AC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900" dirty="0" smtClean="0">
                <a:solidFill>
                  <a:schemeClr val="bg1"/>
                </a:solidFill>
                <a:latin typeface="Calibri" pitchFamily="34" charset="0"/>
              </a:rPr>
              <a:t>Выходили на помощь</a:t>
            </a: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5295267" y="6317105"/>
            <a:ext cx="3645164" cy="352255"/>
          </a:xfrm>
          <a:prstGeom prst="rect">
            <a:avLst/>
          </a:prstGeom>
          <a:solidFill>
            <a:srgbClr val="0062AC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900" dirty="0" smtClean="0">
                <a:solidFill>
                  <a:schemeClr val="bg1"/>
                </a:solidFill>
                <a:latin typeface="Calibri" pitchFamily="34" charset="0"/>
              </a:rPr>
              <a:t>Чистили парковки, выезды</a:t>
            </a: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611560" y="1702577"/>
            <a:ext cx="3461038" cy="352255"/>
          </a:xfrm>
          <a:prstGeom prst="rect">
            <a:avLst/>
          </a:prstGeom>
          <a:solidFill>
            <a:srgbClr val="0062AC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900" dirty="0" smtClean="0">
                <a:solidFill>
                  <a:schemeClr val="bg1"/>
                </a:solidFill>
                <a:latin typeface="Calibri" pitchFamily="34" charset="0"/>
              </a:rPr>
              <a:t>Следили за качеством</a:t>
            </a:r>
          </a:p>
        </p:txBody>
      </p:sp>
    </p:spTree>
    <p:extLst>
      <p:ext uri="{BB962C8B-B14F-4D97-AF65-F5344CB8AC3E}">
        <p14:creationId xmlns:p14="http://schemas.microsoft.com/office/powerpoint/2010/main" xmlns="" val="14144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/>
      <p:bldP spid="14" grpId="0" build="p" animBg="1"/>
      <p:bldP spid="15" grpId="0" build="p" animBg="1"/>
      <p:bldP spid="16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42520"/>
            <a:ext cx="1296144" cy="13212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590791"/>
            <a:ext cx="4605537" cy="426720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5905" y="0"/>
            <a:ext cx="7498095" cy="182880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48680"/>
            <a:ext cx="7848872" cy="100811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  <a:latin typeface="Calibri" pitchFamily="34" charset="0"/>
              </a:rPr>
              <a:t>Проект-конкурс «Зеленый город»</a:t>
            </a:r>
            <a:endParaRPr lang="ru-RU" sz="2800" b="1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4355976" y="6237312"/>
            <a:ext cx="4584455" cy="352255"/>
          </a:xfrm>
          <a:prstGeom prst="rect">
            <a:avLst/>
          </a:prstGeom>
          <a:solidFill>
            <a:srgbClr val="0062AC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900" dirty="0">
                <a:solidFill>
                  <a:schemeClr val="bg1"/>
                </a:solidFill>
                <a:latin typeface="Calibri" pitchFamily="34" charset="0"/>
              </a:rPr>
              <a:t>В конкурсе приняли участие 10 </a:t>
            </a:r>
            <a:r>
              <a:rPr lang="ru-RU" sz="1900" dirty="0" err="1">
                <a:solidFill>
                  <a:schemeClr val="bg1"/>
                </a:solidFill>
                <a:latin typeface="Calibri" pitchFamily="34" charset="0"/>
              </a:rPr>
              <a:t>ТОСов</a:t>
            </a:r>
            <a:endParaRPr lang="ru-RU" sz="19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1" name="Picture 5" descr="_DSC0064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42481" y="1775013"/>
            <a:ext cx="2877391" cy="2158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647104" y="1872422"/>
            <a:ext cx="5339799" cy="4004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9" descr="DSC_0598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635896" y="1872422"/>
            <a:ext cx="5339800" cy="40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4" descr="IMG_292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3647104" y="1872422"/>
            <a:ext cx="5339800" cy="40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8" descr="IMG_2959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844599" y="4221088"/>
            <a:ext cx="2595218" cy="19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677754" y="1054479"/>
            <a:ext cx="558542" cy="56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4459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42520"/>
            <a:ext cx="1296144" cy="13212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590791"/>
            <a:ext cx="4605537" cy="426720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5905" y="0"/>
            <a:ext cx="7498095" cy="182880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548680"/>
            <a:ext cx="7848872" cy="100811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  <a:latin typeface="Calibri" pitchFamily="34" charset="0"/>
              </a:rPr>
              <a:t>Проект-конкурс «Зеленый город»</a:t>
            </a:r>
            <a:endParaRPr lang="ru-RU" sz="2800" b="1" dirty="0">
              <a:solidFill>
                <a:schemeClr val="accent1"/>
              </a:solidFill>
              <a:latin typeface="Calibri" pitchFamily="34" charset="0"/>
            </a:endParaRPr>
          </a:p>
        </p:txBody>
      </p:sp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547665" y="1772816"/>
            <a:ext cx="6048671" cy="4536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547664" y="1772816"/>
            <a:ext cx="604867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547664" y="1772816"/>
            <a:ext cx="604867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547664" y="1772816"/>
            <a:ext cx="604867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547664" y="1772816"/>
            <a:ext cx="604867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547664" y="1772816"/>
            <a:ext cx="604867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605746" y="1054479"/>
            <a:ext cx="558542" cy="56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547664" y="1772816"/>
            <a:ext cx="6048672" cy="4536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2030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42520"/>
            <a:ext cx="1296144" cy="13212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590791"/>
            <a:ext cx="4605537" cy="426720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5905" y="0"/>
            <a:ext cx="7498095" cy="182880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332656"/>
            <a:ext cx="9144000" cy="100811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  <a:latin typeface="Calibri" pitchFamily="34" charset="0"/>
              </a:rPr>
              <a:t>ТОС «Октябрьский»</a:t>
            </a:r>
            <a:endParaRPr lang="ru-RU" sz="2800" b="1" dirty="0">
              <a:solidFill>
                <a:schemeClr val="accent1"/>
              </a:solidFill>
              <a:latin typeface="Calibri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168" y="1556792"/>
            <a:ext cx="3550036" cy="266252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3660595"/>
            <a:ext cx="3627644" cy="272073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1483" y="1791926"/>
            <a:ext cx="3622925" cy="271719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1443" y="4067165"/>
            <a:ext cx="3461036" cy="259577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3132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42520"/>
            <a:ext cx="1296144" cy="13212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590791"/>
            <a:ext cx="4605537" cy="426720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5905" y="0"/>
            <a:ext cx="7498095" cy="182880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072" y="980728"/>
            <a:ext cx="8534400" cy="75895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  <a:latin typeface="Calibri" pitchFamily="34" charset="0"/>
              </a:rPr>
              <a:t>Активное взаимодействие власти и горожан</a:t>
            </a:r>
            <a:endParaRPr lang="ru-RU" sz="2800" b="1" dirty="0">
              <a:solidFill>
                <a:schemeClr val="accent1"/>
              </a:solidFill>
              <a:latin typeface="Calibri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2472353677"/>
              </p:ext>
            </p:extLst>
          </p:nvPr>
        </p:nvGraphicFramePr>
        <p:xfrm>
          <a:off x="-108520" y="2060848"/>
          <a:ext cx="5508612" cy="367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xmlns="" val="1355401243"/>
              </p:ext>
            </p:extLst>
          </p:nvPr>
        </p:nvGraphicFramePr>
        <p:xfrm>
          <a:off x="4569898" y="2348880"/>
          <a:ext cx="4541731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xmlns="" val="219329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B4A58CE-9F7F-421B-BFD3-0ED897729D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AB4A58CE-9F7F-421B-BFD3-0ED897729D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AD8DC3F-9B62-40F5-BFC9-A59573F656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graphicEl>
                                              <a:dgm id="{CAD8DC3F-9B62-40F5-BFC9-A59573F656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21CDCEE-0541-45F9-ADEB-DD0E2AB3D6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321CDCEE-0541-45F9-ADEB-DD0E2AB3D6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E2DA65F-81BF-43E1-A812-FD4ADC4A5B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graphicEl>
                                              <a:dgm id="{DE2DA65F-81BF-43E1-A812-FD4ADC4A5B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Graphic spid="8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42520"/>
            <a:ext cx="1296144" cy="13212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590791"/>
            <a:ext cx="4605537" cy="426720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5905" y="0"/>
            <a:ext cx="7498095" cy="182880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072" y="1013864"/>
            <a:ext cx="8534400" cy="75895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  <a:latin typeface="Calibri" pitchFamily="34" charset="0"/>
              </a:rPr>
              <a:t>Система </a:t>
            </a:r>
            <a:r>
              <a:rPr lang="ru-RU" sz="2800" b="1" dirty="0">
                <a:solidFill>
                  <a:schemeClr val="accent1"/>
                </a:solidFill>
                <a:latin typeface="Calibri" pitchFamily="34" charset="0"/>
              </a:rPr>
              <a:t>городских публичных проектов</a:t>
            </a:r>
          </a:p>
        </p:txBody>
      </p:sp>
      <p:pic>
        <p:nvPicPr>
          <p:cNvPr id="1026" name="Picture 2" descr="D:\Письма, документы\Презентации\Доклад Главы по ТОСам\город добрых дел_логотип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3108" y="2136204"/>
            <a:ext cx="7011300" cy="381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2940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42520"/>
            <a:ext cx="1296144" cy="13212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590791"/>
            <a:ext cx="4605537" cy="426720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5905" y="0"/>
            <a:ext cx="7498095" cy="182880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072" y="653824"/>
            <a:ext cx="6518176" cy="75895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  <a:latin typeface="Calibri" pitchFamily="34" charset="0"/>
              </a:rPr>
              <a:t>Проект «Цветущий город»</a:t>
            </a:r>
            <a:endParaRPr lang="ru-RU" sz="2800" b="1" dirty="0">
              <a:solidFill>
                <a:schemeClr val="accent1"/>
              </a:solidFill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640267" y="880643"/>
            <a:ext cx="587917" cy="58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 descr="DSC_016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1702007"/>
            <a:ext cx="3372682" cy="2375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1" descr="цветущий город_композиция чебурашка_детского сада № 6 «чебурашка»_017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128" y="4265190"/>
            <a:ext cx="2902893" cy="2310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1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10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86988" y="1698832"/>
            <a:ext cx="3169388" cy="2377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168708" y="4221088"/>
            <a:ext cx="288032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65992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42520"/>
            <a:ext cx="1296144" cy="13212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590791"/>
            <a:ext cx="4605537" cy="426720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5905" y="0"/>
            <a:ext cx="7498095" cy="182880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072" y="653824"/>
            <a:ext cx="6518176" cy="75895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  <a:latin typeface="Calibri" pitchFamily="34" charset="0"/>
              </a:rPr>
              <a:t>Проект «Цветущий город»</a:t>
            </a:r>
            <a:endParaRPr lang="ru-RU" sz="2800" b="1" dirty="0">
              <a:solidFill>
                <a:schemeClr val="accent1"/>
              </a:solidFill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640267" y="880643"/>
            <a:ext cx="587917" cy="58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96" r="8834"/>
          <a:stretch/>
        </p:blipFill>
        <p:spPr bwMode="auto">
          <a:xfrm>
            <a:off x="904479" y="1702847"/>
            <a:ext cx="5611737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547664" y="1844824"/>
            <a:ext cx="5597774" cy="4198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996945" y="1981739"/>
            <a:ext cx="5599391" cy="419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10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573009" y="2117649"/>
            <a:ext cx="5599391" cy="4199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203848" y="2253793"/>
            <a:ext cx="5599391" cy="4199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5878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42520"/>
            <a:ext cx="1296144" cy="13212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590791"/>
            <a:ext cx="4605537" cy="426720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5905" y="0"/>
            <a:ext cx="7498095" cy="182880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332656"/>
            <a:ext cx="9144000" cy="100811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  <a:latin typeface="Calibri" pitchFamily="34" charset="0"/>
              </a:rPr>
              <a:t>Социальная инновация</a:t>
            </a:r>
            <a:endParaRPr lang="ru-RU" sz="2800" b="1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251520" y="1556792"/>
            <a:ext cx="8352928" cy="792088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atin typeface="Calibri" pitchFamily="34" charset="0"/>
                <a:cs typeface="Arial" pitchFamily="34" charset="0"/>
              </a:rPr>
              <a:t>Конструирование  социальной реальности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6063" y="4221088"/>
            <a:ext cx="2781961" cy="208647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214646" y="2061597"/>
            <a:ext cx="2783311" cy="208748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2060848"/>
            <a:ext cx="2784309" cy="208823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12" b="4025"/>
          <a:stretch/>
        </p:blipFill>
        <p:spPr>
          <a:xfrm>
            <a:off x="4860032" y="4221088"/>
            <a:ext cx="3024336" cy="208823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91" r="1"/>
          <a:stretch/>
        </p:blipFill>
        <p:spPr>
          <a:xfrm>
            <a:off x="3347518" y="2062609"/>
            <a:ext cx="2808658" cy="2086471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xmlns="" val="151151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590791"/>
            <a:ext cx="4605537" cy="42672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42520"/>
            <a:ext cx="1296144" cy="132124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5905" y="0"/>
            <a:ext cx="7498095" cy="182880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404664"/>
            <a:ext cx="7632848" cy="100811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  <a:latin typeface="Calibri" pitchFamily="34" charset="0"/>
              </a:rPr>
              <a:t>Проект «Снежная крепость» </a:t>
            </a:r>
            <a:endParaRPr lang="ru-RU" sz="2800" b="1" dirty="0">
              <a:solidFill>
                <a:schemeClr val="accent1"/>
              </a:solidFill>
              <a:latin typeface="Calibri" pitchFamily="34" charset="0"/>
            </a:endParaRPr>
          </a:p>
        </p:txBody>
      </p:sp>
      <p:pic>
        <p:nvPicPr>
          <p:cNvPr id="10" name="Рисунок 9" descr="snow_fortress.jpg"/>
          <p:cNvPicPr>
            <a:picLocks noGrp="1" noChangeAspect="1"/>
          </p:cNvPicPr>
          <p:nvPr isPhoto="1"/>
        </p:nvPicPr>
        <p:blipFill>
          <a:blip r:embed="rId6" cstate="print"/>
          <a:stretch>
            <a:fillRect/>
          </a:stretch>
        </p:blipFill>
        <p:spPr>
          <a:xfrm flipH="1">
            <a:off x="5868144" y="895547"/>
            <a:ext cx="495857" cy="568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/>
          <p:cNvPicPr>
            <a:picLocks noGrp="1" noChangeAspect="1"/>
          </p:cNvPicPr>
          <p:nvPr isPhoto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13" r="3309"/>
          <a:stretch/>
        </p:blipFill>
        <p:spPr>
          <a:xfrm>
            <a:off x="781371" y="1896627"/>
            <a:ext cx="4150669" cy="353039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0328.JPG"/>
          <p:cNvPicPr>
            <a:picLocks noGrp="1" noChangeAspect="1"/>
          </p:cNvPicPr>
          <p:nvPr isPhoto="1"/>
        </p:nvPicPr>
        <p:blipFill rotWithShape="1">
          <a:blip r:embed="rId8" cstate="print">
            <a:lum/>
          </a:blip>
          <a:srcRect l="5156" r="10070"/>
          <a:stretch/>
        </p:blipFill>
        <p:spPr>
          <a:xfrm>
            <a:off x="4932040" y="2636912"/>
            <a:ext cx="4104456" cy="36312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2522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590791"/>
            <a:ext cx="4605537" cy="42672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42520"/>
            <a:ext cx="1296144" cy="132124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5905" y="0"/>
            <a:ext cx="7498095" cy="182880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404664"/>
            <a:ext cx="7632848" cy="100811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  <a:latin typeface="Calibri" pitchFamily="34" charset="0"/>
              </a:rPr>
              <a:t>Проект «Снежная крепость» </a:t>
            </a:r>
            <a:endParaRPr lang="ru-RU" sz="2800" b="1" dirty="0">
              <a:solidFill>
                <a:schemeClr val="accent1"/>
              </a:solidFill>
              <a:latin typeface="Calibri" pitchFamily="34" charset="0"/>
            </a:endParaRPr>
          </a:p>
        </p:txBody>
      </p:sp>
      <p:pic>
        <p:nvPicPr>
          <p:cNvPr id="10" name="Рисунок 9" descr="snow_fortress.jpg"/>
          <p:cNvPicPr>
            <a:picLocks noGrp="1" noChangeAspect="1"/>
          </p:cNvPicPr>
          <p:nvPr isPhoto="1"/>
        </p:nvPicPr>
        <p:blipFill>
          <a:blip r:embed="rId6" cstate="print"/>
          <a:stretch>
            <a:fillRect/>
          </a:stretch>
        </p:blipFill>
        <p:spPr>
          <a:xfrm flipH="1">
            <a:off x="5876343" y="895547"/>
            <a:ext cx="495857" cy="568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>
            <a:picLocks noGrp="1" noChangeAspect="1"/>
          </p:cNvPicPr>
          <p:nvPr isPhoto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4083" y="1584177"/>
            <a:ext cx="3899925" cy="292494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Grp="1" noChangeAspect="1"/>
          </p:cNvPicPr>
          <p:nvPr isPhoto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3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6481" y="1700808"/>
            <a:ext cx="3449895" cy="25907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 descr="0049.JPG"/>
          <p:cNvPicPr>
            <a:picLocks noGrp="1" noChangeAspect="1"/>
          </p:cNvPicPr>
          <p:nvPr isPhoto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rightnessContrast bright="20000" contras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7692" y="3717032"/>
            <a:ext cx="3454388" cy="25907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/>
          <p:cNvPicPr>
            <a:picLocks noGrp="1" noChangeAspect="1"/>
          </p:cNvPicPr>
          <p:nvPr isPhoto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rightnessContrast bright="2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50060" y="3789040"/>
            <a:ext cx="3814428" cy="28608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Объект 2"/>
          <p:cNvSpPr txBox="1">
            <a:spLocks/>
          </p:cNvSpPr>
          <p:nvPr/>
        </p:nvSpPr>
        <p:spPr>
          <a:xfrm>
            <a:off x="969604" y="6309320"/>
            <a:ext cx="4826532" cy="352255"/>
          </a:xfrm>
          <a:prstGeom prst="rect">
            <a:avLst/>
          </a:prstGeom>
          <a:solidFill>
            <a:srgbClr val="0062AC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900" dirty="0">
                <a:solidFill>
                  <a:schemeClr val="bg1"/>
                </a:solidFill>
                <a:latin typeface="Calibri" pitchFamily="34" charset="0"/>
              </a:rPr>
              <a:t>В конкурсе приняли участие </a:t>
            </a:r>
            <a:r>
              <a:rPr lang="ru-RU" sz="1900" dirty="0" smtClean="0">
                <a:solidFill>
                  <a:schemeClr val="bg1"/>
                </a:solidFill>
                <a:latin typeface="Calibri" pitchFamily="34" charset="0"/>
              </a:rPr>
              <a:t>2000 человек</a:t>
            </a:r>
            <a:endParaRPr lang="ru-RU" sz="19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394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42520"/>
            <a:ext cx="1296144" cy="13212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590791"/>
            <a:ext cx="4605537" cy="426720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5905" y="0"/>
            <a:ext cx="7498095" cy="182880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072" y="653824"/>
            <a:ext cx="6518176" cy="75895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  <a:latin typeface="Calibri" pitchFamily="34" charset="0"/>
              </a:rPr>
              <a:t>Проект «Город – это ты»</a:t>
            </a:r>
            <a:endParaRPr lang="ru-RU" sz="2800" b="1" dirty="0">
              <a:solidFill>
                <a:schemeClr val="accent1"/>
              </a:solidFill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588872" y="880643"/>
            <a:ext cx="558542" cy="58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700808"/>
            <a:ext cx="3461039" cy="259577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3645024"/>
            <a:ext cx="3627644" cy="272073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6764" y="1772816"/>
            <a:ext cx="3627644" cy="272073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3933056"/>
            <a:ext cx="3627644" cy="272073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5129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5874" y="1628800"/>
            <a:ext cx="6242470" cy="468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0684" y="1628800"/>
            <a:ext cx="6237660" cy="468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0684" y="1628800"/>
            <a:ext cx="6237660" cy="468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0684" y="1628800"/>
            <a:ext cx="6237660" cy="468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0684" y="1628800"/>
            <a:ext cx="6237660" cy="468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0684" y="1628800"/>
            <a:ext cx="6237660" cy="468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0684" y="1628800"/>
            <a:ext cx="6237660" cy="468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42520"/>
            <a:ext cx="1296144" cy="13212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590791"/>
            <a:ext cx="4605537" cy="426720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5905" y="0"/>
            <a:ext cx="7498095" cy="182880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072" y="653824"/>
            <a:ext cx="6518176" cy="75895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  <a:latin typeface="Calibri" pitchFamily="34" charset="0"/>
              </a:rPr>
              <a:t>Проект «Город – это ты»</a:t>
            </a:r>
            <a:endParaRPr lang="ru-RU" sz="2800" b="1" dirty="0">
              <a:solidFill>
                <a:schemeClr val="accent1"/>
              </a:solidFill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588872" y="880643"/>
            <a:ext cx="558542" cy="58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2832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42520"/>
            <a:ext cx="1296144" cy="13212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590791"/>
            <a:ext cx="4605537" cy="426720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5905" y="0"/>
            <a:ext cx="7498095" cy="182880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072" y="653824"/>
            <a:ext cx="8534400" cy="758952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1"/>
                </a:solidFill>
                <a:latin typeface="Trebuchet MS" pitchFamily="34" charset="0"/>
              </a:rPr>
              <a:t>Современны город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3243648" y="2069832"/>
            <a:ext cx="3168352" cy="1283671"/>
            <a:chOff x="3347864" y="2420888"/>
            <a:chExt cx="3168352" cy="1377824"/>
          </a:xfrm>
        </p:grpSpPr>
        <p:sp>
          <p:nvSpPr>
            <p:cNvPr id="13" name="Двойная стрелка влево/вправо 12"/>
            <p:cNvSpPr/>
            <p:nvPr/>
          </p:nvSpPr>
          <p:spPr>
            <a:xfrm>
              <a:off x="3347864" y="2420888"/>
              <a:ext cx="3168352" cy="1377824"/>
            </a:xfrm>
            <a:prstGeom prst="left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noFill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419872" y="2444253"/>
              <a:ext cx="3024336" cy="994419"/>
            </a:xfrm>
            <a:prstGeom prst="rect">
              <a:avLst/>
            </a:prstGeom>
          </p:spPr>
          <p:txBody>
            <a:bodyPr vert="horz" anchor="b">
              <a:normAutofit/>
            </a:bodyPr>
            <a:lstStyle>
              <a:lvl1pPr algn="ctr">
                <a:spcBef>
                  <a:spcPct val="0"/>
                </a:spcBef>
                <a:buNone/>
                <a:defRPr kumimoji="0" sz="2400" b="1">
                  <a:solidFill>
                    <a:schemeClr val="accent1"/>
                  </a:solidFill>
                  <a:latin typeface="Trebuchet MS" pitchFamily="34" charset="0"/>
                  <a:ea typeface="+mj-ea"/>
                  <a:cs typeface="+mj-cs"/>
                </a:defRPr>
              </a:lvl1pPr>
            </a:lstStyle>
            <a:p>
              <a:r>
                <a:rPr lang="ru-RU" sz="1800" dirty="0" smtClean="0">
                  <a:solidFill>
                    <a:schemeClr val="tx1"/>
                  </a:solidFill>
                  <a:latin typeface="Calibri" pitchFamily="34" charset="0"/>
                </a:rPr>
                <a:t>Налажено взаимопонимание</a:t>
              </a:r>
              <a:endParaRPr lang="ru-RU" sz="18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99592" y="2381875"/>
            <a:ext cx="2105347" cy="584775"/>
          </a:xfrm>
          <a:prstGeom prst="rect">
            <a:avLst/>
          </a:prstGeom>
          <a:solidFill>
            <a:srgbClr val="0062AC"/>
          </a:solidFill>
          <a:ln cap="rnd">
            <a:solidFill>
              <a:srgbClr val="0062A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Calibri" pitchFamily="34" charset="0"/>
              </a:rPr>
              <a:t>Власть</a:t>
            </a:r>
            <a:endParaRPr lang="ru-RU" sz="3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0032" y="2395337"/>
            <a:ext cx="2088232" cy="584775"/>
          </a:xfrm>
          <a:prstGeom prst="rect">
            <a:avLst/>
          </a:prstGeom>
          <a:solidFill>
            <a:srgbClr val="448D1F"/>
          </a:solidFill>
          <a:ln>
            <a:solidFill>
              <a:srgbClr val="448D1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Calibri" pitchFamily="34" charset="0"/>
              </a:rPr>
              <a:t>Общество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3407" y="3497519"/>
            <a:ext cx="3264363" cy="244827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899592" y="2966650"/>
            <a:ext cx="2105347" cy="584775"/>
          </a:xfrm>
          <a:prstGeom prst="rect">
            <a:avLst/>
          </a:prstGeom>
          <a:solidFill>
            <a:schemeClr val="bg1"/>
          </a:solidFill>
          <a:ln w="12700">
            <a:solidFill>
              <a:srgbClr val="0062AC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Arial" pitchFamily="34" charset="0"/>
              <a:buChar char="•"/>
            </a:pPr>
            <a:r>
              <a:rPr lang="ru-RU" sz="1600" dirty="0" smtClean="0">
                <a:latin typeface="Calibri" pitchFamily="34" charset="0"/>
              </a:rPr>
              <a:t>Поддерживает инициативы</a:t>
            </a:r>
            <a:endParaRPr lang="ru-RU" sz="1600" dirty="0">
              <a:latin typeface="Calibri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3212" y="3857559"/>
            <a:ext cx="3461036" cy="259577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6700033" y="2993463"/>
            <a:ext cx="2088232" cy="1077218"/>
          </a:xfrm>
          <a:prstGeom prst="rect">
            <a:avLst/>
          </a:prstGeom>
          <a:solidFill>
            <a:schemeClr val="bg1"/>
          </a:solidFill>
          <a:ln w="12700">
            <a:solidFill>
              <a:srgbClr val="448D1F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Arial" pitchFamily="34" charset="0"/>
              <a:buChar char="•"/>
            </a:pPr>
            <a:r>
              <a:rPr lang="ru-RU" sz="1600" dirty="0" smtClean="0">
                <a:latin typeface="Calibri" pitchFamily="34" charset="0"/>
              </a:rPr>
              <a:t>Ставит цели</a:t>
            </a:r>
          </a:p>
          <a:p>
            <a:pPr marL="285750" indent="-285750">
              <a:buClr>
                <a:schemeClr val="accent2"/>
              </a:buClr>
              <a:buFont typeface="Arial" pitchFamily="34" charset="0"/>
              <a:buChar char="•"/>
            </a:pPr>
            <a:r>
              <a:rPr lang="ru-RU" sz="1600" dirty="0" smtClean="0">
                <a:latin typeface="Calibri" pitchFamily="34" charset="0"/>
              </a:rPr>
              <a:t>Предлагает варианты реализации</a:t>
            </a:r>
            <a:endParaRPr lang="ru-RU" sz="16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760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2493645"/>
            <a:ext cx="9036496" cy="1295395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atin typeface="Calibri" pitchFamily="34" charset="0"/>
              </a:rPr>
              <a:t>Спасибо за внимание!</a:t>
            </a:r>
            <a:endParaRPr lang="ru-RU" sz="4800" b="1" dirty="0">
              <a:latin typeface="Calibri" pitchFamily="34" charset="0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5905" y="0"/>
            <a:ext cx="7498095" cy="18288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590791"/>
            <a:ext cx="4605537" cy="42672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42520"/>
            <a:ext cx="1296144" cy="132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560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42520"/>
            <a:ext cx="1296144" cy="13212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590791"/>
            <a:ext cx="4605537" cy="426720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5905" y="0"/>
            <a:ext cx="7498095" cy="182880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072" y="692696"/>
            <a:ext cx="8534400" cy="75895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  <a:latin typeface="Calibri" pitchFamily="34" charset="0"/>
              </a:rPr>
              <a:t>Удалось объединить</a:t>
            </a:r>
            <a:endParaRPr lang="ru-RU" sz="2800" b="1" dirty="0">
              <a:solidFill>
                <a:schemeClr val="accent1"/>
              </a:solidFill>
              <a:latin typeface="Calibri" pitchFamily="34" charset="0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xmlns="" val="1952579781"/>
              </p:ext>
            </p:extLst>
          </p:nvPr>
        </p:nvGraphicFramePr>
        <p:xfrm>
          <a:off x="611560" y="1337387"/>
          <a:ext cx="8280920" cy="5520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443779" y="4809926"/>
            <a:ext cx="13067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dirty="0" smtClean="0">
                <a:solidFill>
                  <a:schemeClr val="bg1"/>
                </a:solidFill>
                <a:latin typeface="Calibri" pitchFamily="34" charset="0"/>
              </a:rPr>
              <a:t>социально-</a:t>
            </a:r>
          </a:p>
          <a:p>
            <a:pPr lvl="0" algn="ctr"/>
            <a:r>
              <a:rPr lang="ru-RU" dirty="0" smtClean="0">
                <a:solidFill>
                  <a:schemeClr val="bg1"/>
                </a:solidFill>
                <a:latin typeface="Calibri" pitchFamily="34" charset="0"/>
              </a:rPr>
              <a:t>активные </a:t>
            </a:r>
          </a:p>
          <a:p>
            <a:pPr lvl="0" algn="ctr"/>
            <a:r>
              <a:rPr lang="ru-RU" dirty="0" smtClean="0">
                <a:solidFill>
                  <a:schemeClr val="bg1"/>
                </a:solidFill>
                <a:latin typeface="Calibri" pitchFamily="34" charset="0"/>
              </a:rPr>
              <a:t>горожане</a:t>
            </a:r>
            <a:endParaRPr lang="ru-RU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45474" y="2132856"/>
            <a:ext cx="13559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dirty="0">
                <a:solidFill>
                  <a:schemeClr val="bg1"/>
                </a:solidFill>
                <a:latin typeface="Calibri" pitchFamily="34" charset="0"/>
              </a:rPr>
              <a:t>городское </a:t>
            </a:r>
            <a:endParaRPr lang="ru-RU" dirty="0" smtClean="0">
              <a:solidFill>
                <a:schemeClr val="bg1"/>
              </a:solidFill>
              <a:latin typeface="Calibri" pitchFamily="34" charset="0"/>
            </a:endParaRPr>
          </a:p>
          <a:p>
            <a:pPr lvl="0" algn="ctr"/>
            <a:r>
              <a:rPr lang="ru-RU" dirty="0" smtClean="0">
                <a:solidFill>
                  <a:schemeClr val="bg1"/>
                </a:solidFill>
                <a:latin typeface="Calibri" pitchFamily="34" charset="0"/>
              </a:rPr>
              <a:t>бизнес-</a:t>
            </a:r>
          </a:p>
          <a:p>
            <a:pPr lvl="0" algn="ctr"/>
            <a:r>
              <a:rPr lang="ru-RU" dirty="0" smtClean="0">
                <a:solidFill>
                  <a:schemeClr val="bg1"/>
                </a:solidFill>
                <a:latin typeface="Calibri" pitchFamily="34" charset="0"/>
              </a:rPr>
              <a:t>сообщество</a:t>
            </a:r>
            <a:endParaRPr lang="ru-RU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14243" y="3934797"/>
            <a:ext cx="1698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dirty="0">
                <a:solidFill>
                  <a:schemeClr val="bg1"/>
                </a:solidFill>
                <a:latin typeface="Calibri" pitchFamily="34" charset="0"/>
              </a:rPr>
              <a:t>общественные </a:t>
            </a:r>
            <a:endParaRPr lang="ru-RU" dirty="0" smtClean="0">
              <a:solidFill>
                <a:schemeClr val="bg1"/>
              </a:solidFill>
              <a:latin typeface="Calibri" pitchFamily="34" charset="0"/>
            </a:endParaRPr>
          </a:p>
          <a:p>
            <a:pPr lvl="0" algn="ctr"/>
            <a:r>
              <a:rPr lang="ru-RU" dirty="0" smtClean="0">
                <a:solidFill>
                  <a:schemeClr val="bg1"/>
                </a:solidFill>
                <a:latin typeface="Calibri" pitchFamily="34" charset="0"/>
              </a:rPr>
              <a:t>организации</a:t>
            </a:r>
            <a:endParaRPr lang="ru-RU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4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42520"/>
            <a:ext cx="1296144" cy="13212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590791"/>
            <a:ext cx="4605537" cy="426720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5905" y="0"/>
            <a:ext cx="7498095" cy="182880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96753"/>
            <a:ext cx="8534400" cy="576063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  <a:latin typeface="Calibri" pitchFamily="34" charset="0"/>
              </a:rPr>
              <a:t>Система </a:t>
            </a:r>
            <a:r>
              <a:rPr lang="ru-RU" sz="2800" b="1" dirty="0">
                <a:solidFill>
                  <a:schemeClr val="accent1"/>
                </a:solidFill>
                <a:latin typeface="Calibri" pitchFamily="34" charset="0"/>
              </a:rPr>
              <a:t>городских публичных проектов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251520" y="1916832"/>
            <a:ext cx="8352928" cy="792088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atin typeface="Calibri" pitchFamily="34" charset="0"/>
                <a:cs typeface="Arial" pitchFamily="34" charset="0"/>
              </a:rPr>
              <a:t>С активным участием общественности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55576" y="2495546"/>
            <a:ext cx="2972797" cy="222959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860032" y="2492897"/>
            <a:ext cx="4032448" cy="302433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267744" y="4149080"/>
            <a:ext cx="2972798" cy="222959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xmlns="" val="294585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42520"/>
            <a:ext cx="1296144" cy="13212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590791"/>
            <a:ext cx="4605537" cy="426720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5905" y="0"/>
            <a:ext cx="7498095" cy="182880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072" y="797840"/>
            <a:ext cx="8534400" cy="75895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  <a:latin typeface="Calibri" pitchFamily="34" charset="0"/>
              </a:rPr>
              <a:t>Решение проблем городской среды</a:t>
            </a:r>
            <a:endParaRPr lang="ru-RU" sz="2800" b="1" dirty="0">
              <a:solidFill>
                <a:schemeClr val="accent1"/>
              </a:solidFill>
              <a:latin typeface="Calibri" pitchFamily="34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xmlns="" val="1146490936"/>
              </p:ext>
            </p:extLst>
          </p:nvPr>
        </p:nvGraphicFramePr>
        <p:xfrm>
          <a:off x="251520" y="1844824"/>
          <a:ext cx="7879164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283968" y="3501008"/>
            <a:ext cx="1151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Calibri" pitchFamily="34" charset="0"/>
              </a:rPr>
              <a:t>Против</a:t>
            </a:r>
            <a:endParaRPr lang="ru-RU" sz="24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4" name="Знак запрета 13"/>
          <p:cNvSpPr/>
          <p:nvPr/>
        </p:nvSpPr>
        <p:spPr>
          <a:xfrm>
            <a:off x="5940152" y="2996952"/>
            <a:ext cx="2304256" cy="2304256"/>
          </a:xfrm>
          <a:prstGeom prst="noSmoking">
            <a:avLst>
              <a:gd name="adj" fmla="val 65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690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8AE0259-54D5-4A5F-8D62-C53324D472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graphicEl>
                                              <a:dgm id="{88AE0259-54D5-4A5F-8D62-C53324D472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graphicEl>
                                              <a:dgm id="{88AE0259-54D5-4A5F-8D62-C53324D472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7B2095C-2BE9-4A54-902C-DAA4B41C2C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graphicEl>
                                              <a:dgm id="{67B2095C-2BE9-4A54-902C-DAA4B41C2C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graphicEl>
                                              <a:dgm id="{67B2095C-2BE9-4A54-902C-DAA4B41C2C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47E0A10-D6F9-45AC-B5DA-D9062241A1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graphicEl>
                                              <a:dgm id="{447E0A10-D6F9-45AC-B5DA-D9062241A1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graphicEl>
                                              <a:dgm id="{447E0A10-D6F9-45AC-B5DA-D9062241A1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8A232F7-7E06-4BC5-883D-4A9D8CA34F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graphicEl>
                                              <a:dgm id="{F8A232F7-7E06-4BC5-883D-4A9D8CA34F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graphicEl>
                                              <a:dgm id="{F8A232F7-7E06-4BC5-883D-4A9D8CA34F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71E8B02-9887-4C5B-BD4B-8AFA68E7FC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graphicEl>
                                              <a:dgm id="{371E8B02-9887-4C5B-BD4B-8AFA68E7FC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graphicEl>
                                              <a:dgm id="{371E8B02-9887-4C5B-BD4B-8AFA68E7FC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E803099-1DBF-4F26-9D69-F7CAC8635B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graphicEl>
                                              <a:dgm id="{0E803099-1DBF-4F26-9D69-F7CAC8635B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graphicEl>
                                              <a:dgm id="{0E803099-1DBF-4F26-9D69-F7CAC8635B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940D597-F02E-404A-9863-AE9ADD0624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8">
                                            <p:graphicEl>
                                              <a:dgm id="{1940D597-F02E-404A-9863-AE9ADD0624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8">
                                            <p:graphicEl>
                                              <a:dgm id="{1940D597-F02E-404A-9863-AE9ADD0624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  <p:bldP spid="13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590791"/>
            <a:ext cx="4605537" cy="42672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42520"/>
            <a:ext cx="1296144" cy="132124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5905" y="0"/>
            <a:ext cx="7498095" cy="1828804"/>
          </a:xfrm>
        </p:spPr>
      </p:pic>
      <p:sp>
        <p:nvSpPr>
          <p:cNvPr id="8" name="TextBox 7"/>
          <p:cNvSpPr txBox="1"/>
          <p:nvPr/>
        </p:nvSpPr>
        <p:spPr>
          <a:xfrm>
            <a:off x="3635896" y="1844824"/>
            <a:ext cx="1872208" cy="338554"/>
          </a:xfrm>
          <a:prstGeom prst="rect">
            <a:avLst/>
          </a:prstGeom>
          <a:solidFill>
            <a:srgbClr val="0062AC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alibri" pitchFamily="34" charset="0"/>
              </a:rPr>
              <a:t>Власть</a:t>
            </a:r>
            <a:endParaRPr lang="ru-RU" sz="1600" b="1" dirty="0"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79912" y="2914256"/>
            <a:ext cx="15937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alibri" pitchFamily="34" charset="0"/>
              </a:rPr>
              <a:t>Социальные проекты</a:t>
            </a:r>
            <a:endParaRPr lang="ru-RU" sz="1400" b="1" dirty="0">
              <a:latin typeface="Calibri" pitchFamily="34" charset="0"/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 flipH="1">
            <a:off x="4499992" y="3437476"/>
            <a:ext cx="9698" cy="55715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flipV="1">
            <a:off x="4644009" y="3437476"/>
            <a:ext cx="0" cy="519734"/>
          </a:xfrm>
          <a:prstGeom prst="straightConnector1">
            <a:avLst/>
          </a:prstGeom>
          <a:ln w="19050">
            <a:solidFill>
              <a:srgbClr val="0062A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Группа 59"/>
          <p:cNvGrpSpPr/>
          <p:nvPr/>
        </p:nvGrpSpPr>
        <p:grpSpPr>
          <a:xfrm>
            <a:off x="1341512" y="3957210"/>
            <a:ext cx="6449599" cy="1640161"/>
            <a:chOff x="1341512" y="3957210"/>
            <a:chExt cx="6449599" cy="1640161"/>
          </a:xfrm>
        </p:grpSpPr>
        <p:pic>
          <p:nvPicPr>
            <p:cNvPr id="1026" name="Picture 2" descr="D:\Письма, документы\Презентации\Доклад Главы по ТОСам\люди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1512" y="3957210"/>
              <a:ext cx="2438400" cy="1374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D:\Письма, документы\Презентации\Доклад Главы по ТОСам\люди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3994629"/>
              <a:ext cx="2438400" cy="1374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D:\Письма, документы\Презентации\Доклад Главы по ТОСам\люди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711" y="3976625"/>
              <a:ext cx="2438400" cy="1374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 flipH="1">
              <a:off x="3842395" y="5135706"/>
              <a:ext cx="14465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Calibri" pitchFamily="34" charset="0"/>
                </a:rPr>
                <a:t>народ</a:t>
              </a:r>
              <a:endParaRPr lang="ru-RU" sz="2400" dirty="0">
                <a:latin typeface="Calibri" pitchFamily="34" charset="0"/>
              </a:endParaRPr>
            </a:p>
          </p:txBody>
        </p:sp>
      </p:grpSp>
      <p:cxnSp>
        <p:nvCxnSpPr>
          <p:cNvPr id="38" name="Прямая со стрелкой 37"/>
          <p:cNvCxnSpPr/>
          <p:nvPr/>
        </p:nvCxnSpPr>
        <p:spPr>
          <a:xfrm flipV="1">
            <a:off x="4644008" y="2183626"/>
            <a:ext cx="0" cy="730631"/>
          </a:xfrm>
          <a:prstGeom prst="straightConnector1">
            <a:avLst/>
          </a:prstGeom>
          <a:ln w="19050">
            <a:solidFill>
              <a:srgbClr val="0062A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>
            <a:off x="4499992" y="2183378"/>
            <a:ext cx="1" cy="73063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Заголовок 1"/>
          <p:cNvSpPr>
            <a:spLocks noGrp="1"/>
          </p:cNvSpPr>
          <p:nvPr>
            <p:ph type="title"/>
          </p:nvPr>
        </p:nvSpPr>
        <p:spPr>
          <a:xfrm>
            <a:off x="36512" y="476672"/>
            <a:ext cx="9144000" cy="100811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  <a:latin typeface="Calibri" pitchFamily="34" charset="0"/>
              </a:rPr>
              <a:t>Неэффективная система</a:t>
            </a:r>
            <a:endParaRPr lang="ru-RU" sz="2800" b="1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63" name="Объект 2"/>
          <p:cNvSpPr txBox="1">
            <a:spLocks/>
          </p:cNvSpPr>
          <p:nvPr/>
        </p:nvSpPr>
        <p:spPr>
          <a:xfrm>
            <a:off x="4355976" y="6341431"/>
            <a:ext cx="4584455" cy="352255"/>
          </a:xfrm>
          <a:prstGeom prst="rect">
            <a:avLst/>
          </a:prstGeom>
          <a:solidFill>
            <a:srgbClr val="0062AC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900" dirty="0">
                <a:solidFill>
                  <a:schemeClr val="bg1"/>
                </a:solidFill>
                <a:latin typeface="Calibri" pitchFamily="34" charset="0"/>
              </a:rPr>
              <a:t>КПД такой системы недостаточно высок</a:t>
            </a:r>
          </a:p>
        </p:txBody>
      </p:sp>
    </p:spTree>
    <p:extLst>
      <p:ext uri="{BB962C8B-B14F-4D97-AF65-F5344CB8AC3E}">
        <p14:creationId xmlns:p14="http://schemas.microsoft.com/office/powerpoint/2010/main" xmlns="" val="106223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6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590791"/>
            <a:ext cx="4605537" cy="42672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42520"/>
            <a:ext cx="1296144" cy="132124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5905" y="0"/>
            <a:ext cx="7498095" cy="182880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12" y="476672"/>
            <a:ext cx="9144000" cy="100811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  <a:latin typeface="Calibri" pitchFamily="34" charset="0"/>
              </a:rPr>
              <a:t>Повышение эффективности</a:t>
            </a:r>
            <a:endParaRPr lang="ru-RU" sz="2800" b="1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251520" y="1628800"/>
            <a:ext cx="8352928" cy="792088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latin typeface="Calibri" pitchFamily="34" charset="0"/>
                <a:cs typeface="Arial" pitchFamily="34" charset="0"/>
              </a:rPr>
              <a:t>необходимо взаимодействовать </a:t>
            </a:r>
            <a:r>
              <a:rPr lang="ru-RU" sz="1800" dirty="0" smtClean="0">
                <a:latin typeface="Calibri" pitchFamily="34" charset="0"/>
                <a:cs typeface="Arial" pitchFamily="34" charset="0"/>
              </a:rPr>
              <a:t>с </a:t>
            </a:r>
            <a:r>
              <a:rPr lang="ru-RU" sz="1800" dirty="0">
                <a:latin typeface="Calibri" pitchFamily="34" charset="0"/>
                <a:cs typeface="Arial" pitchFamily="34" charset="0"/>
              </a:rPr>
              <a:t>организованными объединениями </a:t>
            </a:r>
            <a:r>
              <a:rPr lang="ru-RU" sz="1800" dirty="0" smtClean="0">
                <a:latin typeface="Calibri" pitchFamily="34" charset="0"/>
                <a:cs typeface="Arial" pitchFamily="34" charset="0"/>
              </a:rPr>
              <a:t>людей</a:t>
            </a:r>
            <a:endParaRPr lang="ru-RU" sz="2000" b="1" dirty="0" smtClean="0">
              <a:solidFill>
                <a:srgbClr val="C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29546" y="2204864"/>
            <a:ext cx="1872208" cy="338554"/>
          </a:xfrm>
          <a:prstGeom prst="rect">
            <a:avLst/>
          </a:prstGeom>
          <a:solidFill>
            <a:srgbClr val="0062AC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alibri" pitchFamily="34" charset="0"/>
              </a:rPr>
              <a:t>Администрация</a:t>
            </a:r>
            <a:endParaRPr lang="ru-RU" sz="1600" b="1" dirty="0">
              <a:latin typeface="Calibri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23528" y="4277018"/>
            <a:ext cx="2592288" cy="2206860"/>
            <a:chOff x="323528" y="4277018"/>
            <a:chExt cx="2592288" cy="2206860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323528" y="4277018"/>
              <a:ext cx="2592288" cy="1899083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Picture 2" descr="D:\Письма, документы\Презентации\Доклад Главы по ТОСам\люди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452" y="4770784"/>
              <a:ext cx="2438400" cy="1374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 flipH="1">
              <a:off x="323528" y="6176101"/>
              <a:ext cx="25922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>
                  <a:latin typeface="Calibri" pitchFamily="34" charset="0"/>
                </a:rPr>
                <a:t>объединение людей</a:t>
              </a:r>
              <a:endParaRPr lang="ru-RU" sz="1400" dirty="0">
                <a:latin typeface="Calibri" pitchFamily="34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770214" y="3068960"/>
            <a:ext cx="15937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alibri" pitchFamily="34" charset="0"/>
              </a:rPr>
              <a:t>Социальные проекты</a:t>
            </a:r>
            <a:endParaRPr lang="ru-RU" sz="1400" b="1" dirty="0">
              <a:latin typeface="Calibri" pitchFamily="34" charset="0"/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3275856" y="4274931"/>
            <a:ext cx="2592288" cy="2206860"/>
            <a:chOff x="323528" y="4277018"/>
            <a:chExt cx="2592288" cy="2206860"/>
          </a:xfrm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323528" y="4277018"/>
              <a:ext cx="2592288" cy="1899083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Picture 2" descr="D:\Письма, документы\Презентации\Доклад Главы по ТОСам\люди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452" y="4770784"/>
              <a:ext cx="2438400" cy="1374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 flipH="1">
              <a:off x="323528" y="6176101"/>
              <a:ext cx="25922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>
                  <a:latin typeface="Calibri" pitchFamily="34" charset="0"/>
                </a:rPr>
                <a:t>объединение людей</a:t>
              </a:r>
              <a:endParaRPr lang="ru-RU" sz="1400" dirty="0">
                <a:latin typeface="Calibri" pitchFamily="34" charset="0"/>
              </a:endParaRP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6228184" y="4277018"/>
            <a:ext cx="2592288" cy="2206860"/>
            <a:chOff x="323528" y="4277018"/>
            <a:chExt cx="2592288" cy="2206860"/>
          </a:xfrm>
        </p:grpSpPr>
        <p:sp>
          <p:nvSpPr>
            <p:cNvPr id="43" name="Скругленный прямоугольник 42"/>
            <p:cNvSpPr/>
            <p:nvPr/>
          </p:nvSpPr>
          <p:spPr>
            <a:xfrm>
              <a:off x="323528" y="4277018"/>
              <a:ext cx="2592288" cy="1899083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Picture 2" descr="D:\Письма, документы\Презентации\Доклад Главы по ТОСам\люди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452" y="4770784"/>
              <a:ext cx="2438400" cy="1374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/>
            <p:cNvSpPr txBox="1"/>
            <p:nvPr/>
          </p:nvSpPr>
          <p:spPr>
            <a:xfrm flipH="1">
              <a:off x="323528" y="6176101"/>
              <a:ext cx="25922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>
                  <a:latin typeface="Calibri" pitchFamily="34" charset="0"/>
                </a:rPr>
                <a:t>объединение людей</a:t>
              </a:r>
              <a:endParaRPr lang="ru-RU" sz="1400" dirty="0">
                <a:latin typeface="Calibri" pitchFamily="34" charset="0"/>
              </a:endParaRPr>
            </a:p>
          </p:txBody>
        </p:sp>
      </p:grpSp>
      <p:cxnSp>
        <p:nvCxnSpPr>
          <p:cNvPr id="22" name="Прямая со стрелкой 21"/>
          <p:cNvCxnSpPr>
            <a:stCxn id="8" idx="2"/>
            <a:endCxn id="31" idx="0"/>
          </p:cNvCxnSpPr>
          <p:nvPr/>
        </p:nvCxnSpPr>
        <p:spPr>
          <a:xfrm>
            <a:off x="4565650" y="2543418"/>
            <a:ext cx="1414" cy="52554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31" idx="2"/>
            <a:endCxn id="11" idx="0"/>
          </p:cNvCxnSpPr>
          <p:nvPr/>
        </p:nvCxnSpPr>
        <p:spPr>
          <a:xfrm flipH="1">
            <a:off x="1619672" y="3592180"/>
            <a:ext cx="2947392" cy="68483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31" idx="2"/>
            <a:endCxn id="38" idx="0"/>
          </p:cNvCxnSpPr>
          <p:nvPr/>
        </p:nvCxnSpPr>
        <p:spPr>
          <a:xfrm>
            <a:off x="4567064" y="3592180"/>
            <a:ext cx="4936" cy="68275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>
            <a:stCxn id="31" idx="2"/>
            <a:endCxn id="43" idx="0"/>
          </p:cNvCxnSpPr>
          <p:nvPr/>
        </p:nvCxnSpPr>
        <p:spPr>
          <a:xfrm>
            <a:off x="4567064" y="3592180"/>
            <a:ext cx="2957264" cy="68483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5194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8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590791"/>
            <a:ext cx="4605537" cy="42672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42520"/>
            <a:ext cx="1296144" cy="132124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5905" y="0"/>
            <a:ext cx="7498095" cy="182880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00811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  <a:latin typeface="Calibri" pitchFamily="34" charset="0"/>
              </a:rPr>
              <a:t>Опыт Вологды</a:t>
            </a:r>
            <a:endParaRPr lang="ru-RU" sz="2800" b="1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251520" y="1628800"/>
            <a:ext cx="8352928" cy="792088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latin typeface="Calibri" pitchFamily="34" charset="0"/>
                <a:cs typeface="Arial" pitchFamily="34" charset="0"/>
              </a:rPr>
              <a:t>Администрация города ведет активную работу по созданию комитетов территориального общественного самоуправления </a:t>
            </a:r>
            <a:endParaRPr lang="ru-RU" sz="2000" b="1" dirty="0" smtClean="0">
              <a:solidFill>
                <a:srgbClr val="C00000"/>
              </a:solidFill>
              <a:latin typeface="Calibri" pitchFamily="34" charset="0"/>
              <a:cs typeface="Arial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827584" y="3832593"/>
            <a:ext cx="2592288" cy="2332711"/>
            <a:chOff x="323528" y="4151167"/>
            <a:chExt cx="2592288" cy="2332711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323528" y="4277018"/>
              <a:ext cx="2592288" cy="1899083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Picture 2" descr="D:\Письма, документы\Презентации\Доклад Главы по ТОСам\люди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452" y="4770784"/>
              <a:ext cx="2438400" cy="1374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 flipH="1">
              <a:off x="323528" y="6176101"/>
              <a:ext cx="25922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1400" dirty="0">
                <a:latin typeface="Calibri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82556" y="4151167"/>
              <a:ext cx="1474231" cy="307777"/>
            </a:xfrm>
            <a:prstGeom prst="rect">
              <a:avLst/>
            </a:prstGeom>
            <a:solidFill>
              <a:srgbClr val="448D1F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latin typeface="Calibri" pitchFamily="34" charset="0"/>
                </a:rPr>
                <a:t>ТОС</a:t>
              </a:r>
              <a:endParaRPr lang="ru-RU" sz="1400" b="1" dirty="0">
                <a:latin typeface="Calibri" pitchFamily="34" charset="0"/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3563888" y="2492896"/>
            <a:ext cx="2592288" cy="2332711"/>
            <a:chOff x="323528" y="4151167"/>
            <a:chExt cx="2592288" cy="2332711"/>
          </a:xfrm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323528" y="4277018"/>
              <a:ext cx="2592288" cy="1899083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Picture 2" descr="D:\Письма, документы\Презентации\Доклад Главы по ТОСам\люди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452" y="4770784"/>
              <a:ext cx="2438400" cy="1374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 flipH="1">
              <a:off x="323528" y="6176101"/>
              <a:ext cx="25922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1400" dirty="0">
                <a:latin typeface="Calibri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82556" y="4151167"/>
              <a:ext cx="1474231" cy="307777"/>
            </a:xfrm>
            <a:prstGeom prst="rect">
              <a:avLst/>
            </a:prstGeom>
            <a:solidFill>
              <a:srgbClr val="448D1F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latin typeface="Calibri" pitchFamily="34" charset="0"/>
                </a:rPr>
                <a:t>ТОС</a:t>
              </a:r>
              <a:endParaRPr lang="ru-RU" sz="1400" b="1" dirty="0">
                <a:latin typeface="Calibri" pitchFamily="34" charset="0"/>
              </a:endParaRP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6228184" y="4149080"/>
            <a:ext cx="2592288" cy="2332711"/>
            <a:chOff x="323528" y="4151167"/>
            <a:chExt cx="2592288" cy="2332711"/>
          </a:xfrm>
        </p:grpSpPr>
        <p:sp>
          <p:nvSpPr>
            <p:cNvPr id="43" name="Скругленный прямоугольник 42"/>
            <p:cNvSpPr/>
            <p:nvPr/>
          </p:nvSpPr>
          <p:spPr>
            <a:xfrm>
              <a:off x="323528" y="4277018"/>
              <a:ext cx="2592288" cy="1899083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Picture 2" descr="D:\Письма, документы\Презентации\Доклад Главы по ТОСам\люди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452" y="4770784"/>
              <a:ext cx="2438400" cy="1374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/>
            <p:cNvSpPr txBox="1"/>
            <p:nvPr/>
          </p:nvSpPr>
          <p:spPr>
            <a:xfrm flipH="1">
              <a:off x="323528" y="6176101"/>
              <a:ext cx="25922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1400" dirty="0">
                <a:latin typeface="Calibri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82556" y="4151167"/>
              <a:ext cx="1474231" cy="307777"/>
            </a:xfrm>
            <a:prstGeom prst="rect">
              <a:avLst/>
            </a:prstGeom>
            <a:solidFill>
              <a:srgbClr val="448D1F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latin typeface="Calibri" pitchFamily="34" charset="0"/>
                </a:rPr>
                <a:t>ТОС</a:t>
              </a:r>
              <a:endParaRPr lang="ru-RU" sz="1400" b="1" dirty="0"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62331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42520"/>
            <a:ext cx="1296144" cy="13212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590791"/>
            <a:ext cx="4605537" cy="426720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5905" y="0"/>
            <a:ext cx="7498095" cy="182880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692696"/>
            <a:ext cx="9144000" cy="100811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  <a:latin typeface="Calibri" pitchFamily="34" charset="0"/>
              </a:rPr>
              <a:t>Территориальное общественное </a:t>
            </a:r>
            <a:r>
              <a:rPr lang="en-US" sz="2800" b="1" dirty="0" smtClean="0">
                <a:solidFill>
                  <a:schemeClr val="accent1"/>
                </a:solidFill>
                <a:latin typeface="Calibri" pitchFamily="34" charset="0"/>
              </a:rPr>
              <a:t/>
            </a:r>
            <a:br>
              <a:rPr lang="en-US" sz="2800" b="1" dirty="0" smtClean="0">
                <a:solidFill>
                  <a:schemeClr val="accent1"/>
                </a:solidFill>
                <a:latin typeface="Calibri" pitchFamily="34" charset="0"/>
              </a:rPr>
            </a:br>
            <a:r>
              <a:rPr lang="ru-RU" sz="2800" b="1" dirty="0" smtClean="0">
                <a:solidFill>
                  <a:schemeClr val="accent1"/>
                </a:solidFill>
                <a:latin typeface="Calibri" pitchFamily="34" charset="0"/>
              </a:rPr>
              <a:t>самоуправление (</a:t>
            </a:r>
            <a:r>
              <a:rPr lang="ru-RU" sz="2800" b="1" dirty="0" err="1" smtClean="0">
                <a:solidFill>
                  <a:schemeClr val="accent1"/>
                </a:solidFill>
                <a:latin typeface="Calibri" pitchFamily="34" charset="0"/>
              </a:rPr>
              <a:t>ТОСы</a:t>
            </a:r>
            <a:r>
              <a:rPr lang="ru-RU" sz="2800" b="1" dirty="0" smtClean="0">
                <a:solidFill>
                  <a:schemeClr val="accent1"/>
                </a:solidFill>
                <a:latin typeface="Calibri" pitchFamily="34" charset="0"/>
              </a:rPr>
              <a:t>)</a:t>
            </a:r>
            <a:endParaRPr lang="ru-RU" sz="2800" b="1" dirty="0">
              <a:solidFill>
                <a:schemeClr val="accent1"/>
              </a:solidFill>
              <a:latin typeface="Calibri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7" y="1556792"/>
            <a:ext cx="6984775" cy="530284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" name="Объект 2"/>
          <p:cNvSpPr txBox="1">
            <a:spLocks/>
          </p:cNvSpPr>
          <p:nvPr/>
        </p:nvSpPr>
        <p:spPr>
          <a:xfrm>
            <a:off x="35496" y="2132856"/>
            <a:ext cx="3312368" cy="172819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err="1" smtClean="0">
                <a:latin typeface="Calibri" pitchFamily="34" charset="0"/>
              </a:rPr>
              <a:t>ТОСы</a:t>
            </a:r>
            <a:r>
              <a:rPr lang="ru-RU" sz="1800" dirty="0" smtClean="0">
                <a:latin typeface="Calibri" pitchFamily="34" charset="0"/>
              </a:rPr>
              <a:t> созданы в каждом районе города</a:t>
            </a:r>
          </a:p>
          <a:p>
            <a:r>
              <a:rPr lang="ru-RU" sz="1800" dirty="0">
                <a:latin typeface="Calibri" pitchFamily="34" charset="0"/>
              </a:rPr>
              <a:t>Сегодня в Вологде работает более 30 </a:t>
            </a:r>
            <a:r>
              <a:rPr lang="ru-RU" sz="1800" dirty="0" err="1" smtClean="0">
                <a:latin typeface="Calibri" pitchFamily="34" charset="0"/>
              </a:rPr>
              <a:t>ТОСов</a:t>
            </a:r>
            <a:endParaRPr lang="ru-RU" sz="1800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062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2648</TotalTime>
  <Words>242</Words>
  <Application>Microsoft Office PowerPoint</Application>
  <PresentationFormat>Экран (4:3)</PresentationFormat>
  <Paragraphs>83</Paragraphs>
  <Slides>25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Официальная</vt:lpstr>
      <vt:lpstr>ТОСы  в системе социальных инноваций</vt:lpstr>
      <vt:lpstr>Социальная инновация</vt:lpstr>
      <vt:lpstr>Удалось объединить</vt:lpstr>
      <vt:lpstr>Система городских публичных проектов</vt:lpstr>
      <vt:lpstr>Решение проблем городской среды</vt:lpstr>
      <vt:lpstr>Неэффективная система</vt:lpstr>
      <vt:lpstr>Повышение эффективности</vt:lpstr>
      <vt:lpstr>Опыт Вологды</vt:lpstr>
      <vt:lpstr>Территориальное общественное  самоуправление (ТОСы)</vt:lpstr>
      <vt:lpstr>ТОС «Ананьино»</vt:lpstr>
      <vt:lpstr>ТОС «Лукьяново»</vt:lpstr>
      <vt:lpstr>ТОСы контролируют работу УК</vt:lpstr>
      <vt:lpstr>Проект-конкурс «Зеленый город»</vt:lpstr>
      <vt:lpstr>Проект-конкурс «Зеленый город»</vt:lpstr>
      <vt:lpstr>ТОС «Октябрьский»</vt:lpstr>
      <vt:lpstr>Активное взаимодействие власти и горожан</vt:lpstr>
      <vt:lpstr>Система городских публичных проектов</vt:lpstr>
      <vt:lpstr>Проект «Цветущий город»</vt:lpstr>
      <vt:lpstr>Проект «Цветущий город»</vt:lpstr>
      <vt:lpstr>Проект «Снежная крепость» </vt:lpstr>
      <vt:lpstr>Проект «Снежная крепость» </vt:lpstr>
      <vt:lpstr>Проект «Город – это ты»</vt:lpstr>
      <vt:lpstr>Проект «Город – это ты»</vt:lpstr>
      <vt:lpstr>Современны город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Отчетно-выборная конференция Общественного совета города Вологды</dc:title>
  <dc:creator>Анатолий П. Савинский</dc:creator>
  <cp:lastModifiedBy> </cp:lastModifiedBy>
  <cp:revision>245</cp:revision>
  <cp:lastPrinted>2012-10-26T07:14:00Z</cp:lastPrinted>
  <dcterms:created xsi:type="dcterms:W3CDTF">2012-10-24T10:40:19Z</dcterms:created>
  <dcterms:modified xsi:type="dcterms:W3CDTF">2013-03-27T09:19:48Z</dcterms:modified>
</cp:coreProperties>
</file>