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notesMasterIdLst>
    <p:notesMasterId r:id="rId21"/>
  </p:notesMasterIdLst>
  <p:sldIdLst>
    <p:sldId id="256" r:id="rId2"/>
    <p:sldId id="281" r:id="rId3"/>
    <p:sldId id="289" r:id="rId4"/>
    <p:sldId id="282" r:id="rId5"/>
    <p:sldId id="296" r:id="rId6"/>
    <p:sldId id="301" r:id="rId7"/>
    <p:sldId id="322" r:id="rId8"/>
    <p:sldId id="323" r:id="rId9"/>
    <p:sldId id="307" r:id="rId10"/>
    <p:sldId id="316" r:id="rId11"/>
    <p:sldId id="320" r:id="rId12"/>
    <p:sldId id="318" r:id="rId13"/>
    <p:sldId id="303" r:id="rId14"/>
    <p:sldId id="308" r:id="rId15"/>
    <p:sldId id="312" r:id="rId16"/>
    <p:sldId id="314" r:id="rId17"/>
    <p:sldId id="315" r:id="rId18"/>
    <p:sldId id="313" r:id="rId19"/>
    <p:sldId id="321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EFEE"/>
    <a:srgbClr val="CC0000"/>
    <a:srgbClr val="E3F9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514" autoAdjust="0"/>
  </p:normalViewPr>
  <p:slideViewPr>
    <p:cSldViewPr>
      <p:cViewPr>
        <p:scale>
          <a:sx n="69" d="100"/>
          <a:sy n="69" d="100"/>
        </p:scale>
        <p:origin x="-2832" y="-9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B74E6CA-32E1-4F82-8C3D-6A84D98D6AAC}" type="datetimeFigureOut">
              <a:rPr lang="ru-RU"/>
              <a:pPr>
                <a:defRPr/>
              </a:pPr>
              <a:t>08.10.2013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CD2AB73-7807-4D72-8B92-92E6940A2F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686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D2AB73-7807-4D72-8B92-92E6940A2F0C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 данной технологии в августе 2013 года отремонтирован</a:t>
            </a:r>
            <a:r>
              <a:rPr lang="ru-RU" baseline="0" dirty="0" smtClean="0"/>
              <a:t> участок дороги протяженностью 2,5 км по проспекту Ленинградский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D2AB73-7807-4D72-8B92-92E6940A2F0C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81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81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D8EC8-C67D-4484-8585-482FDB650D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76D31-FE09-448C-915E-3BA3C31BF7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2CFF5-419E-4F87-B3A0-9C0493D916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D38F8-8FE8-4283-9990-DA666EE4F5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32283-B9E2-4363-86CE-913EA42D2B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79816-05C5-46CB-A58C-FF00012AEB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E7F62-675B-4836-A380-99B4D66EB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8E857-19DB-4297-892E-4F63C50584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AA7D5-1E9B-4766-AD56-FFFF19CE9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2FA7E-EC5A-4DDA-B73C-132D19376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3F40A-6495-4D61-939F-07C3960D9E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902C2-65FA-4AA0-B9E4-45EA4A7F5B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E2686-81EB-4E62-92F2-E7CCA17E02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21A5F487-0435-4DD2-B26C-0E88E7DCE1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614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5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0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  <p:sldLayoutId id="2147484117" r:id="rId12"/>
    <p:sldLayoutId id="2147484118" r:id="rId13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1719" y="980728"/>
            <a:ext cx="6624737" cy="2376264"/>
          </a:xfrm>
        </p:spPr>
        <p:txBody>
          <a:bodyPr/>
          <a:lstStyle/>
          <a:p>
            <a:pPr eaLnBrk="1" hangingPunct="1"/>
            <a:r>
              <a:rPr lang="ru-RU" sz="4600" b="1" i="1" dirty="0" smtClean="0">
                <a:solidFill>
                  <a:schemeClr val="bg1"/>
                </a:solidFill>
              </a:rPr>
              <a:t>Дорогу дорогам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9593" y="3573016"/>
            <a:ext cx="7992887" cy="295232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endParaRPr lang="ru-RU" sz="2800" dirty="0" smtClean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Ремонт дворовых территорий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799288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9633" y="1844824"/>
            <a:ext cx="7416824" cy="2232248"/>
          </a:xfrm>
        </p:spPr>
        <p:txBody>
          <a:bodyPr/>
          <a:lstStyle/>
          <a:p>
            <a:pPr eaLnBrk="1" hangingPunct="1"/>
            <a:r>
              <a:rPr lang="ru-RU" sz="4600" b="1" i="1" dirty="0" smtClean="0">
                <a:solidFill>
                  <a:schemeClr val="bg1"/>
                </a:solidFill>
              </a:rPr>
              <a:t>Применение новых технологий при ремонте дорог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9593" y="4797152"/>
            <a:ext cx="7848871" cy="64807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endParaRPr lang="ru-RU" sz="2800" dirty="0" smtClean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9775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latin typeface="Times New Roman" pitchFamily="18" charset="0"/>
              </a:rPr>
              <a:t>пр. Ленинградский</a:t>
            </a:r>
          </a:p>
        </p:txBody>
      </p:sp>
      <p:pic>
        <p:nvPicPr>
          <p:cNvPr id="8195" name="Picture 3" descr="DSC024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125538"/>
            <a:ext cx="8342312" cy="5251450"/>
          </a:xfr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620689"/>
            <a:ext cx="6048375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864096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64704"/>
            <a:ext cx="8394192" cy="559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8394192" cy="559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8394192" cy="559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8394192" cy="559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7560839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Протяженность автомобильных дорог и внутриквартальных проездов, составляющих казну муниципального образования «Город Архангельск»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0" y="1612900"/>
          <a:ext cx="9529763" cy="524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Диаграмма" r:id="rId3" imgW="8220012" imgH="4524506" progId="MSGraph.Chart.8">
                  <p:embed followColorScheme="full"/>
                </p:oleObj>
              </mc:Choice>
              <mc:Fallback>
                <p:oleObj name="Диаграмма" r:id="rId3" imgW="8220012" imgH="4524506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12900"/>
                        <a:ext cx="9529763" cy="524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Классификация дорог по уровню содержания</a:t>
            </a:r>
          </a:p>
        </p:txBody>
      </p:sp>
      <p:sp>
        <p:nvSpPr>
          <p:cNvPr id="10243" name="Содержимое 3"/>
          <p:cNvSpPr>
            <a:spLocks noGrp="1"/>
          </p:cNvSpPr>
          <p:nvPr>
            <p:ph idx="1"/>
          </p:nvPr>
        </p:nvSpPr>
        <p:spPr>
          <a:xfrm>
            <a:off x="1042988" y="1981200"/>
            <a:ext cx="7643812" cy="3886200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Улицы и дороги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категории  - 128,9 км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Улицы и дороги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категории  -  52,2 км</a:t>
            </a:r>
          </a:p>
          <a:p>
            <a:pPr>
              <a:buFont typeface="Wingdings" pitchFamily="2" charset="2"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Улицы и дороги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категории, внутриквартальные проезды (содержатся в накате)  -  359,4 км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Всего - 540,5 км</a:t>
            </a:r>
          </a:p>
          <a:p>
            <a:pPr>
              <a:buFont typeface="Wingdings" pitchFamily="2" charset="2"/>
              <a:buNone/>
            </a:pPr>
            <a:endParaRPr lang="ru-RU" dirty="0" smtClean="0"/>
          </a:p>
        </p:txBody>
      </p:sp>
    </p:spTree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243608"/>
          </a:xfrm>
        </p:spPr>
        <p:txBody>
          <a:bodyPr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Финансирование работ на ремонт дворовых территорий многоквартирных домов, проездов к дворовым территориям многоквартирных домов, находящихся в границах МО «Город Архангельск», млн.руб.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4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20675" y="1628800"/>
          <a:ext cx="8832850" cy="52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Диаграмма" r:id="rId4" imgW="8839318" imgH="4905480" progId="MSGraph.Chart.8">
                  <p:embed followColorScheme="full"/>
                </p:oleObj>
              </mc:Choice>
              <mc:Fallback>
                <p:oleObj name="Диаграмма" r:id="rId4" imgW="8839318" imgH="490548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" y="1628800"/>
                        <a:ext cx="8832850" cy="522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95313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Источники финансирования работ на ремонт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дворовых территорий </a:t>
            </a:r>
            <a:endParaRPr lang="ru-RU" sz="2400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484784"/>
          <a:ext cx="8229600" cy="4968904"/>
        </p:xfrm>
        <a:graphic>
          <a:graphicData uri="http://schemas.openxmlformats.org/drawingml/2006/table">
            <a:tbl>
              <a:tblPr/>
              <a:tblGrid>
                <a:gridCol w="431800"/>
                <a:gridCol w="2087563"/>
                <a:gridCol w="1008062"/>
                <a:gridCol w="1174750"/>
                <a:gridCol w="1176338"/>
                <a:gridCol w="1174750"/>
                <a:gridCol w="1176337"/>
              </a:tblGrid>
              <a:tr h="1103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бюджета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 год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 год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 год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 год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год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821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Федеральный бюджет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179 909,5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13716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39 073,2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56 911,9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70 911,4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1027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Городской бюджет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19 249,1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39 879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2 846,7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3545,6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6839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финансирование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19 249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39 879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218 982,7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59 758,6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74 457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548680"/>
            <a:ext cx="7488832" cy="936104"/>
          </a:xfrm>
        </p:spPr>
        <p:txBody>
          <a:bodyPr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Количество дворов и проездов к дворовым территориям многоквартирных домов, выполненных за период с 2009 по 2012 год и планируемых выполнить в 2013 году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4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20675" y="1628800"/>
          <a:ext cx="8832850" cy="52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9" name="Диаграмма" r:id="rId3" imgW="8839318" imgH="4905480" progId="MSGraph.Chart.8">
                  <p:embed followColorScheme="full"/>
                </p:oleObj>
              </mc:Choice>
              <mc:Fallback>
                <p:oleObj name="Диаграмма" r:id="rId3" imgW="8839318" imgH="490548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" y="1628800"/>
                        <a:ext cx="8832850" cy="522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57200"/>
            <a:ext cx="8568952" cy="13716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Строительство улицы </a:t>
            </a:r>
            <a:r>
              <a:rPr lang="ru-RU" sz="3600" b="1" dirty="0" err="1" smtClean="0">
                <a:solidFill>
                  <a:srgbClr val="FF0000"/>
                </a:solidFill>
              </a:rPr>
              <a:t>Выучейского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33795" name="Picture 3" descr="\\cfs\DIOS-Photo2\Георгий ГЛ фото\ВЫУЧЕЙСКОГО\IMG_3175.JPG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981200"/>
            <a:ext cx="7916010" cy="454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97688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3970784" cy="225172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Строительство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улицы </a:t>
            </a:r>
            <a:r>
              <a:rPr lang="ru-RU" sz="3200" b="1" dirty="0" err="1" smtClean="0">
                <a:solidFill>
                  <a:srgbClr val="FF0000"/>
                </a:solidFill>
              </a:rPr>
              <a:t>Выучейского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2771" name="Picture 3" descr="C:\Users\Gudim-levkovichGE\Desktop\фото пиар\5F7A9863.JPG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76672"/>
            <a:ext cx="4030960" cy="625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496006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27584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Ремонт дворовых территорий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5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22635"/>
            <a:ext cx="7920880" cy="4786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5142</TotalTime>
  <Words>202</Words>
  <Application>Microsoft Office PowerPoint</Application>
  <PresentationFormat>Экран (4:3)</PresentationFormat>
  <Paragraphs>50</Paragraphs>
  <Slides>19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Пиксел</vt:lpstr>
      <vt:lpstr>Диаграмма</vt:lpstr>
      <vt:lpstr>Дорогу дорогам</vt:lpstr>
      <vt:lpstr>Протяженность автомобильных дорог и внутриквартальных проездов, составляющих казну муниципального образования «Город Архангельск»</vt:lpstr>
      <vt:lpstr>Классификация дорог по уровню содержания</vt:lpstr>
      <vt:lpstr>Финансирование работ на ремонт дворовых территорий многоквартирных домов, проездов к дворовым территориям многоквартирных домов, находящихся в границах МО «Город Архангельск», млн.руб. </vt:lpstr>
      <vt:lpstr>Источники финансирования работ на ремонт  дворовых территорий </vt:lpstr>
      <vt:lpstr>Количество дворов и проездов к дворовым территориям многоквартирных домов, выполненных за период с 2009 по 2012 год и планируемых выполнить в 2013 году  </vt:lpstr>
      <vt:lpstr>Строительство улицы Выучейского</vt:lpstr>
      <vt:lpstr>Строительство  улицы Выучейского</vt:lpstr>
      <vt:lpstr>Ремонт дворовых территорий</vt:lpstr>
      <vt:lpstr>Ремонт дворовых территорий</vt:lpstr>
      <vt:lpstr>Применение новых технологий при ремонте дорог</vt:lpstr>
      <vt:lpstr>пр. Ленинградский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ЦЕЛЕВАЯ ПРОГРАММА</dc:title>
  <dc:creator>natashka</dc:creator>
  <cp:lastModifiedBy>Георгий Евгеньевич Гудим-Левкович</cp:lastModifiedBy>
  <cp:revision>258</cp:revision>
  <dcterms:created xsi:type="dcterms:W3CDTF">2010-08-25T08:19:04Z</dcterms:created>
  <dcterms:modified xsi:type="dcterms:W3CDTF">2013-10-08T12:03:24Z</dcterms:modified>
</cp:coreProperties>
</file>