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1269" r:id="rId3"/>
    <p:sldId id="1270" r:id="rId4"/>
    <p:sldId id="1271" r:id="rId5"/>
    <p:sldId id="1289" r:id="rId6"/>
    <p:sldId id="1288" r:id="rId7"/>
    <p:sldId id="1290" r:id="rId8"/>
    <p:sldId id="1301" r:id="rId9"/>
    <p:sldId id="1291" r:id="rId10"/>
    <p:sldId id="1295" r:id="rId11"/>
    <p:sldId id="1292" r:id="rId12"/>
    <p:sldId id="1302" r:id="rId13"/>
    <p:sldId id="1293" r:id="rId14"/>
    <p:sldId id="1294" r:id="rId15"/>
    <p:sldId id="1296" r:id="rId16"/>
    <p:sldId id="1297" r:id="rId17"/>
    <p:sldId id="1298" r:id="rId18"/>
    <p:sldId id="1303" r:id="rId19"/>
    <p:sldId id="1299" r:id="rId20"/>
    <p:sldId id="1300" r:id="rId2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C000"/>
    <a:srgbClr val="740000"/>
    <a:srgbClr val="FF7C80"/>
    <a:srgbClr val="008000"/>
    <a:srgbClr val="FFCC00"/>
    <a:srgbClr val="FFFF85"/>
    <a:srgbClr val="CCCC00"/>
    <a:srgbClr val="F9F9CD"/>
    <a:srgbClr val="FDF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06" autoAdjust="0"/>
    <p:restoredTop sz="93694" autoAdjust="0"/>
  </p:normalViewPr>
  <p:slideViewPr>
    <p:cSldViewPr>
      <p:cViewPr varScale="1">
        <p:scale>
          <a:sx n="92" d="100"/>
          <a:sy n="92" d="100"/>
        </p:scale>
        <p:origin x="-7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12140694418908"/>
          <c:y val="7.0720575482574363E-2"/>
          <c:w val="0.81079525487394233"/>
          <c:h val="0.788807063271849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</c:v>
                </c:pt>
              </c:strCache>
            </c:strRef>
          </c:tx>
          <c:spPr>
            <a:gradFill>
              <a:gsLst>
                <a:gs pos="83000">
                  <a:srgbClr val="FF7B7A"/>
                </a:gs>
                <a:gs pos="0">
                  <a:schemeClr val="bg1"/>
                </a:gs>
                <a:gs pos="99000">
                  <a:srgbClr val="FF0300"/>
                </a:gs>
              </a:gsLst>
              <a:lin ang="5400000" scaled="0"/>
            </a:gradFill>
            <a:ln w="12700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2009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4587</c:v>
                </c:pt>
                <c:pt idx="1">
                  <c:v>4634</c:v>
                </c:pt>
                <c:pt idx="2">
                  <c:v>4652</c:v>
                </c:pt>
                <c:pt idx="3">
                  <c:v>4600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64"/>
        <c:axId val="108848256"/>
        <c:axId val="108849792"/>
      </c:barChart>
      <c:catAx>
        <c:axId val="10884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8849792"/>
        <c:crosses val="autoZero"/>
        <c:auto val="1"/>
        <c:lblAlgn val="ctr"/>
        <c:lblOffset val="100"/>
        <c:noMultiLvlLbl val="0"/>
      </c:catAx>
      <c:valAx>
        <c:axId val="108849792"/>
        <c:scaling>
          <c:orientation val="minMax"/>
          <c:max val="4660"/>
          <c:min val="366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400" b="0" dirty="0" smtClean="0"/>
                  <a:t>(Тыс. чел.)</a:t>
                </a:r>
                <a:endParaRPr lang="ru-RU" sz="1400" b="0" dirty="0"/>
              </a:p>
            </c:rich>
          </c:tx>
          <c:layout>
            <c:manualLayout>
              <c:xMode val="edge"/>
              <c:yMode val="edge"/>
              <c:x val="2.2124158973010344E-2"/>
              <c:y val="0.351472596234827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8848256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93348082769001"/>
          <c:y val="3.5830127861624879E-2"/>
          <c:w val="0.79957086771282027"/>
          <c:h val="0.85943693878570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</c:v>
                </c:pt>
              </c:strCache>
            </c:strRef>
          </c:tx>
          <c:spPr>
            <a:gradFill>
              <a:gsLst>
                <a:gs pos="0">
                  <a:schemeClr val="bg1"/>
                </a:gs>
                <a:gs pos="100000">
                  <a:srgbClr val="C00000">
                    <a:lumMod val="85000"/>
                    <a:lumOff val="15000"/>
                  </a:srgbClr>
                </a:gs>
              </a:gsLst>
              <a:lin ang="5400000" scaled="0"/>
            </a:gradFill>
            <a:ln w="12700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2009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5590</c:v>
                </c:pt>
                <c:pt idx="1">
                  <c:v>6739</c:v>
                </c:pt>
                <c:pt idx="2">
                  <c:v>12111</c:v>
                </c:pt>
                <c:pt idx="3">
                  <c:v>13984</c:v>
                </c:pt>
                <c:pt idx="4">
                  <c:v>15474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4"/>
        <c:overlap val="12"/>
        <c:axId val="113026176"/>
        <c:axId val="113027712"/>
      </c:barChart>
      <c:catAx>
        <c:axId val="113026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3027712"/>
        <c:crosses val="autoZero"/>
        <c:auto val="1"/>
        <c:lblAlgn val="ctr"/>
        <c:lblOffset val="100"/>
        <c:noMultiLvlLbl val="0"/>
      </c:catAx>
      <c:valAx>
        <c:axId val="113027712"/>
        <c:scaling>
          <c:orientation val="minMax"/>
          <c:max val="16000"/>
          <c:min val="40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ru-RU" sz="1400" b="0" dirty="0" smtClean="0"/>
                  <a:t>(Количество)</a:t>
                </a:r>
                <a:endParaRPr lang="ru-RU" sz="1400" b="0" dirty="0"/>
              </a:p>
            </c:rich>
          </c:tx>
          <c:layout>
            <c:manualLayout>
              <c:xMode val="edge"/>
              <c:yMode val="edge"/>
              <c:x val="3.7264820835436205E-3"/>
              <c:y val="0.353055301071532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3026176"/>
        <c:crosses val="autoZero"/>
        <c:crossBetween val="between"/>
        <c:majorUnit val="2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586297464356164"/>
          <c:y val="3.5830127861624879E-2"/>
          <c:w val="0.82523934580751501"/>
          <c:h val="0.7764401075427597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родившихся</c:v>
                </c:pt>
              </c:strCache>
            </c:strRef>
          </c:tx>
          <c:spPr>
            <a:ln w="63500">
              <a:solidFill>
                <a:srgbClr val="C00000"/>
              </a:solidFill>
            </a:ln>
          </c:spPr>
          <c:marker>
            <c:symbol val="circle"/>
            <c:size val="9"/>
            <c:spPr>
              <a:solidFill>
                <a:srgbClr val="C00000"/>
              </a:solidFill>
              <a:ln w="25400">
                <a:solidFill>
                  <a:schemeClr val="bg1"/>
                </a:solidFill>
              </a:ln>
            </c:spPr>
          </c:marker>
          <c:dLbls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2009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</c:v>
                </c:pt>
                <c:pt idx="1">
                  <c:v>11</c:v>
                </c:pt>
                <c:pt idx="2">
                  <c:v>11.9</c:v>
                </c:pt>
                <c:pt idx="3">
                  <c:v>12</c:v>
                </c:pt>
                <c:pt idx="4">
                  <c:v>11.7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умерших</c:v>
                </c:pt>
              </c:strCache>
            </c:strRef>
          </c:tx>
          <c:spPr>
            <a:ln w="63500">
              <a:solidFill>
                <a:srgbClr val="002060"/>
              </a:solidFill>
            </a:ln>
          </c:spPr>
          <c:marker>
            <c:symbol val="circle"/>
            <c:size val="10"/>
            <c:spPr>
              <a:solidFill>
                <a:schemeClr val="accent5">
                  <a:lumMod val="10000"/>
                </a:schemeClr>
              </a:solidFill>
              <a:ln w="25400">
                <a:solidFill>
                  <a:schemeClr val="bg1"/>
                </a:solidFill>
              </a:ln>
            </c:spPr>
          </c:marker>
          <c:dLbls>
            <c:txPr>
              <a:bodyPr/>
              <a:lstStyle/>
              <a:p>
                <a:pPr>
                  <a:defRPr sz="1800" b="1">
                    <a:solidFill>
                      <a:schemeClr val="accent5">
                        <a:lumMod val="10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2006</c:v>
                </c:pt>
                <c:pt idx="1">
                  <c:v>2009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15.4</c:v>
                </c:pt>
                <c:pt idx="1">
                  <c:v>13.9</c:v>
                </c:pt>
                <c:pt idx="2">
                  <c:v>13</c:v>
                </c:pt>
                <c:pt idx="3">
                  <c:v>12.9</c:v>
                </c:pt>
                <c:pt idx="4">
                  <c:v>13.2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140864"/>
        <c:axId val="113142400"/>
      </c:lineChart>
      <c:catAx>
        <c:axId val="11314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3142400"/>
        <c:crosses val="autoZero"/>
        <c:auto val="1"/>
        <c:lblAlgn val="ctr"/>
        <c:lblOffset val="100"/>
        <c:noMultiLvlLbl val="0"/>
      </c:catAx>
      <c:valAx>
        <c:axId val="113142400"/>
        <c:scaling>
          <c:orientation val="minMax"/>
          <c:max val="18"/>
          <c:min val="8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ru-RU" sz="1400" b="0" dirty="0" smtClean="0"/>
                  <a:t>(Количество родившихся (умерших)</a:t>
                </a:r>
                <a:br>
                  <a:rPr lang="ru-RU" sz="1400" b="0" dirty="0" smtClean="0"/>
                </a:br>
                <a:r>
                  <a:rPr lang="ru-RU" sz="1400" b="0" dirty="0" smtClean="0"/>
                  <a:t>на 1000 чел. Населения)</a:t>
                </a:r>
                <a:endParaRPr lang="ru-RU" sz="1400" b="0" dirty="0"/>
              </a:p>
            </c:rich>
          </c:tx>
          <c:layout>
            <c:manualLayout>
              <c:xMode val="edge"/>
              <c:yMode val="edge"/>
              <c:x val="2.7487533889342674E-2"/>
              <c:y val="4.168503316312549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3140864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0.10249928237516102"/>
          <c:y val="0.91700316875705401"/>
          <c:w val="0.87230998904015755"/>
          <c:h val="6.6227660636880778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Мужчины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100000">
                  <a:schemeClr val="bg1"/>
                </a:gs>
              </a:gsLst>
              <a:lin ang="10800000" scaled="1"/>
              <a:tileRect/>
            </a:gradFill>
            <a:ln w="12700"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 и старше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-119044</c:v>
                </c:pt>
                <c:pt idx="1">
                  <c:v>-98692.01999999999</c:v>
                </c:pt>
                <c:pt idx="2">
                  <c:v>-86980.98000000001</c:v>
                </c:pt>
                <c:pt idx="3">
                  <c:v>-97405</c:v>
                </c:pt>
                <c:pt idx="4">
                  <c:v>-136164</c:v>
                </c:pt>
                <c:pt idx="5">
                  <c:v>-173326</c:v>
                </c:pt>
                <c:pt idx="6">
                  <c:v>-162449</c:v>
                </c:pt>
                <c:pt idx="7">
                  <c:v>-143710</c:v>
                </c:pt>
                <c:pt idx="8">
                  <c:v>-126157</c:v>
                </c:pt>
                <c:pt idx="9">
                  <c:v>-112485</c:v>
                </c:pt>
                <c:pt idx="10">
                  <c:v>-125546</c:v>
                </c:pt>
                <c:pt idx="11">
                  <c:v>-118034</c:v>
                </c:pt>
                <c:pt idx="12">
                  <c:v>-98899</c:v>
                </c:pt>
                <c:pt idx="13">
                  <c:v>-56821</c:v>
                </c:pt>
                <c:pt idx="14">
                  <c:v>-76029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Женщины</c:v>
                </c:pt>
              </c:strCache>
            </c:strRef>
          </c:tx>
          <c:spPr>
            <a:gradFill flip="none" rotWithShape="1">
              <a:gsLst>
                <a:gs pos="0">
                  <a:schemeClr val="accent6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 w="12700">
              <a:solidFill>
                <a:schemeClr val="accent6">
                  <a:lumMod val="60000"/>
                  <a:lumOff val="4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Лист1!$A$2:$A$16</c:f>
              <c:strCache>
                <c:ptCount val="15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 и старше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111870</c:v>
                </c:pt>
                <c:pt idx="1">
                  <c:v>94613.709999999992</c:v>
                </c:pt>
                <c:pt idx="2">
                  <c:v>82189.290000000008</c:v>
                </c:pt>
                <c:pt idx="3">
                  <c:v>91294</c:v>
                </c:pt>
                <c:pt idx="4">
                  <c:v>147291</c:v>
                </c:pt>
                <c:pt idx="5">
                  <c:v>180365</c:v>
                </c:pt>
                <c:pt idx="6">
                  <c:v>168999</c:v>
                </c:pt>
                <c:pt idx="7">
                  <c:v>155636</c:v>
                </c:pt>
                <c:pt idx="8">
                  <c:v>139491</c:v>
                </c:pt>
                <c:pt idx="9">
                  <c:v>132197</c:v>
                </c:pt>
                <c:pt idx="10">
                  <c:v>162957</c:v>
                </c:pt>
                <c:pt idx="11">
                  <c:v>172233</c:v>
                </c:pt>
                <c:pt idx="12">
                  <c:v>160627</c:v>
                </c:pt>
                <c:pt idx="13">
                  <c:v>102514</c:v>
                </c:pt>
                <c:pt idx="14">
                  <c:v>193061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20"/>
        <c:axId val="117465088"/>
        <c:axId val="117466624"/>
      </c:barChart>
      <c:catAx>
        <c:axId val="1174650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ru-RU"/>
          </a:p>
        </c:txPr>
        <c:crossAx val="117466624"/>
        <c:crosses val="autoZero"/>
        <c:auto val="1"/>
        <c:lblAlgn val="ctr"/>
        <c:lblOffset val="100"/>
        <c:noMultiLvlLbl val="0"/>
      </c:catAx>
      <c:valAx>
        <c:axId val="117466624"/>
        <c:scaling>
          <c:orientation val="minMax"/>
          <c:max val="200000"/>
          <c:min val="-200000"/>
        </c:scaling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rPr lang="ru-RU" sz="1000" b="0" dirty="0" smtClean="0"/>
                  <a:t>(чел.)</a:t>
                </a:r>
                <a:endParaRPr lang="ru-RU" sz="1000" b="0" dirty="0"/>
              </a:p>
            </c:rich>
          </c:tx>
          <c:layout>
            <c:manualLayout>
              <c:xMode val="edge"/>
              <c:yMode val="edge"/>
              <c:x val="0.92727562493359572"/>
              <c:y val="0.75414723528046734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7465088"/>
        <c:crosses val="autoZero"/>
        <c:crossBetween val="between"/>
        <c:majorUnit val="500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9516790422894767"/>
          <c:y val="0.92974973991411203"/>
          <c:w val="0.5609021140756737"/>
          <c:h val="5.4913796799107038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51716412450026"/>
          <c:y val="3.5455554904673482E-2"/>
          <c:w val="0.8232014457422725"/>
          <c:h val="0.868972937847706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</c:v>
                </c:pt>
              </c:strCache>
            </c:strRef>
          </c:tx>
          <c:spPr>
            <a:gradFill>
              <a:gsLst>
                <a:gs pos="0">
                  <a:schemeClr val="bg1"/>
                </a:gs>
                <a:gs pos="100000">
                  <a:srgbClr val="C00000"/>
                </a:gs>
              </a:gsLst>
              <a:lin ang="5400000" scaled="0"/>
            </a:gradFill>
            <a:ln w="12700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2009</c:v>
                </c:pt>
                <c:pt idx="1">
                  <c:v>2013</c:v>
                </c:pt>
                <c:pt idx="2">
                  <c:v>2014</c:v>
                </c:pt>
                <c:pt idx="3">
                  <c:v>2015 (оценка)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5.8</c:v>
                </c:pt>
                <c:pt idx="1">
                  <c:v>6</c:v>
                </c:pt>
                <c:pt idx="2">
                  <c:v>5.9</c:v>
                </c:pt>
                <c:pt idx="3">
                  <c:v>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6"/>
        <c:axId val="117439488"/>
        <c:axId val="118235904"/>
      </c:barChart>
      <c:catAx>
        <c:axId val="117439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8235904"/>
        <c:crosses val="autoZero"/>
        <c:auto val="1"/>
        <c:lblAlgn val="ctr"/>
        <c:lblOffset val="100"/>
        <c:noMultiLvlLbl val="0"/>
      </c:catAx>
      <c:valAx>
        <c:axId val="118235904"/>
        <c:scaling>
          <c:orientation val="minMax"/>
          <c:max val="6"/>
          <c:min val="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sz="1400" b="0" dirty="0" smtClean="0"/>
                  <a:t>(Количество</a:t>
                </a:r>
                <a:r>
                  <a:rPr lang="ru-RU" sz="1400" b="0" baseline="0" dirty="0" smtClean="0"/>
                  <a:t> расторгнутых браков)</a:t>
                </a:r>
                <a:endParaRPr lang="ru-RU" sz="1400" b="0" dirty="0"/>
              </a:p>
            </c:rich>
          </c:tx>
          <c:layout>
            <c:manualLayout>
              <c:xMode val="edge"/>
              <c:yMode val="edge"/>
              <c:x val="7.3750509575371305E-3"/>
              <c:y val="0.1559307055941573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743948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flip="none" rotWithShape="1">
              <a:gsLst>
                <a:gs pos="0">
                  <a:srgbClr val="C00000"/>
                </a:gs>
                <a:gs pos="100000">
                  <a:schemeClr val="bg1"/>
                </a:gs>
              </a:gsLst>
              <a:lin ang="16200000" scaled="1"/>
              <a:tileRect/>
            </a:gradFill>
            <a:ln w="12700">
              <a:solidFill>
                <a:srgbClr val="C00000"/>
              </a:solidFill>
            </a:ln>
          </c:spPr>
          <c:invertIfNegative val="0"/>
          <c:dLbls>
            <c:dLbl>
              <c:idx val="3"/>
              <c:spPr/>
              <c:txPr>
                <a:bodyPr rot="-5400000" vert="horz"/>
                <a:lstStyle/>
                <a:p>
                  <a:pPr>
                    <a:defRPr sz="1400" b="1">
                      <a:solidFill>
                        <a:srgbClr val="FF0000"/>
                      </a:solidFill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Лист1!$A$2:$A$21</c:f>
              <c:strCache>
                <c:ptCount val="20"/>
                <c:pt idx="0">
                  <c:v>Старорусский МР</c:v>
                </c:pt>
                <c:pt idx="1">
                  <c:v>Тверь</c:v>
                </c:pt>
                <c:pt idx="2">
                  <c:v>Архангельск</c:v>
                </c:pt>
                <c:pt idx="3">
                  <c:v>Великий Новгород</c:v>
                </c:pt>
                <c:pt idx="4">
                  <c:v>Коряжма</c:v>
                </c:pt>
                <c:pt idx="5">
                  <c:v>Великоустюгский МР</c:v>
                </c:pt>
                <c:pt idx="6">
                  <c:v>Владимир</c:v>
                </c:pt>
                <c:pt idx="7">
                  <c:v>Иваново</c:v>
                </c:pt>
                <c:pt idx="8">
                  <c:v>Котлас</c:v>
                </c:pt>
                <c:pt idx="9">
                  <c:v>Рыбинск</c:v>
                </c:pt>
                <c:pt idx="10">
                  <c:v>Череповец</c:v>
                </c:pt>
                <c:pt idx="11">
                  <c:v>Вологда</c:v>
                </c:pt>
                <c:pt idx="12">
                  <c:v>Боровичский МР</c:v>
                </c:pt>
                <c:pt idx="13">
                  <c:v>Калининград</c:v>
                </c:pt>
                <c:pt idx="14">
                  <c:v>Новодвинск</c:v>
                </c:pt>
                <c:pt idx="15">
                  <c:v>Ярославль</c:v>
                </c:pt>
                <c:pt idx="16">
                  <c:v>Петрозаводск</c:v>
                </c:pt>
                <c:pt idx="17">
                  <c:v>Нарьян-Мар</c:v>
                </c:pt>
                <c:pt idx="18">
                  <c:v>Северодвинск</c:v>
                </c:pt>
                <c:pt idx="19">
                  <c:v>Псков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100</c:v>
                </c:pt>
                <c:pt idx="1">
                  <c:v>100</c:v>
                </c:pt>
                <c:pt idx="2">
                  <c:v>99.7</c:v>
                </c:pt>
                <c:pt idx="3">
                  <c:v>98</c:v>
                </c:pt>
                <c:pt idx="4">
                  <c:v>96.8</c:v>
                </c:pt>
                <c:pt idx="5">
                  <c:v>94.4</c:v>
                </c:pt>
                <c:pt idx="6">
                  <c:v>94.3</c:v>
                </c:pt>
                <c:pt idx="7">
                  <c:v>84.1</c:v>
                </c:pt>
                <c:pt idx="8">
                  <c:v>82</c:v>
                </c:pt>
                <c:pt idx="9">
                  <c:v>80.7</c:v>
                </c:pt>
                <c:pt idx="10">
                  <c:v>67</c:v>
                </c:pt>
                <c:pt idx="11">
                  <c:v>66.900000000000006</c:v>
                </c:pt>
                <c:pt idx="12">
                  <c:v>61</c:v>
                </c:pt>
                <c:pt idx="13">
                  <c:v>51</c:v>
                </c:pt>
                <c:pt idx="14">
                  <c:v>40.800000000000004</c:v>
                </c:pt>
                <c:pt idx="15">
                  <c:v>33.800000000000004</c:v>
                </c:pt>
                <c:pt idx="16">
                  <c:v>22</c:v>
                </c:pt>
                <c:pt idx="17">
                  <c:v>18</c:v>
                </c:pt>
                <c:pt idx="18">
                  <c:v>16</c:v>
                </c:pt>
                <c:pt idx="19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axId val="118710272"/>
        <c:axId val="118711808"/>
      </c:barChart>
      <c:catAx>
        <c:axId val="118710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8711808"/>
        <c:crosses val="autoZero"/>
        <c:auto val="1"/>
        <c:lblAlgn val="ctr"/>
        <c:lblOffset val="100"/>
        <c:noMultiLvlLbl val="0"/>
      </c:catAx>
      <c:valAx>
        <c:axId val="11871180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8710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F5B5C5-FDDF-425F-A171-B79D5A2B132A}" type="doc">
      <dgm:prSet loTypeId="urn:microsoft.com/office/officeart/2005/8/layout/hierarchy3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754778-9A32-4E18-B5C8-6ABC54090575}">
      <dgm:prSet phldrT="[Текст]" custT="1"/>
      <dgm:spPr/>
      <dgm:t>
        <a:bodyPr/>
        <a:lstStyle/>
        <a:p>
          <a:r>
            <a:rPr lang="ru-RU" sz="800" b="1" smtClean="0">
              <a:latin typeface="+mn-lt"/>
            </a:rPr>
            <a:t>Дети</a:t>
          </a:r>
          <a:br>
            <a:rPr lang="ru-RU" sz="800" b="1" smtClean="0">
              <a:latin typeface="+mn-lt"/>
            </a:rPr>
          </a:br>
          <a:r>
            <a:rPr lang="ru-RU" sz="800" b="1" smtClean="0">
              <a:latin typeface="+mn-lt"/>
            </a:rPr>
            <a:t>и подростки</a:t>
          </a:r>
          <a:endParaRPr lang="ru-RU" sz="800" dirty="0">
            <a:latin typeface="+mn-lt"/>
          </a:endParaRPr>
        </a:p>
      </dgm:t>
    </dgm:pt>
    <dgm:pt modelId="{F1B9896A-1AF5-434D-9E14-F6D7ACC122C0}" type="parTrans" cxnId="{32EB36A0-CA1C-4063-97DA-3A7EC556DC65}">
      <dgm:prSet/>
      <dgm:spPr/>
      <dgm:t>
        <a:bodyPr/>
        <a:lstStyle/>
        <a:p>
          <a:endParaRPr lang="ru-RU"/>
        </a:p>
      </dgm:t>
    </dgm:pt>
    <dgm:pt modelId="{DB06D1F6-38A4-42B6-BFEA-125DADD34E0A}" type="sibTrans" cxnId="{32EB36A0-CA1C-4063-97DA-3A7EC556DC65}">
      <dgm:prSet/>
      <dgm:spPr/>
      <dgm:t>
        <a:bodyPr/>
        <a:lstStyle/>
        <a:p>
          <a:endParaRPr lang="ru-RU"/>
        </a:p>
      </dgm:t>
    </dgm:pt>
    <dgm:pt modelId="{5DFE5584-BDB3-4F4B-A8BE-E98A404776A6}">
      <dgm:prSet phldrT="[Текст]" custT="1"/>
      <dgm:spPr/>
      <dgm:t>
        <a:bodyPr/>
        <a:lstStyle/>
        <a:p>
          <a:r>
            <a:rPr lang="ru-RU" sz="800" b="0" dirty="0" smtClean="0">
              <a:latin typeface="+mn-lt"/>
            </a:rPr>
            <a:t>Детские поликлиники</a:t>
          </a:r>
          <a:br>
            <a:rPr lang="ru-RU" sz="800" b="0" dirty="0" smtClean="0">
              <a:latin typeface="+mn-lt"/>
            </a:rPr>
          </a:br>
          <a:r>
            <a:rPr lang="ru-RU" sz="800" b="0" dirty="0" smtClean="0">
              <a:latin typeface="+mn-lt"/>
            </a:rPr>
            <a:t>№ 1, 2, 3  - </a:t>
          </a:r>
          <a:r>
            <a:rPr lang="ru-RU" sz="800" b="0" dirty="0" err="1" smtClean="0">
              <a:latin typeface="+mn-lt"/>
            </a:rPr>
            <a:t>профилакти-ческие</a:t>
          </a:r>
          <a:r>
            <a:rPr lang="ru-RU" sz="800" b="0" dirty="0" smtClean="0">
              <a:latin typeface="+mn-lt"/>
            </a:rPr>
            <a:t> осмотры и </a:t>
          </a:r>
          <a:r>
            <a:rPr lang="ru-RU" sz="800" b="0" dirty="0" err="1" smtClean="0">
              <a:latin typeface="+mn-lt"/>
            </a:rPr>
            <a:t>диспансери-зация</a:t>
          </a:r>
          <a:r>
            <a:rPr lang="ru-RU" sz="800" b="0" dirty="0" smtClean="0">
              <a:latin typeface="+mn-lt"/>
            </a:rPr>
            <a:t> </a:t>
          </a:r>
          <a:endParaRPr lang="ru-RU" sz="800" b="0" dirty="0">
            <a:latin typeface="+mn-lt"/>
          </a:endParaRPr>
        </a:p>
      </dgm:t>
    </dgm:pt>
    <dgm:pt modelId="{2F5B9334-33C1-4DD0-B8D3-A9619D5EB536}" type="parTrans" cxnId="{E36425FA-44BC-4399-94FA-4A6E7F678D5A}">
      <dgm:prSet/>
      <dgm:spPr/>
      <dgm:t>
        <a:bodyPr/>
        <a:lstStyle/>
        <a:p>
          <a:endParaRPr lang="ru-RU"/>
        </a:p>
      </dgm:t>
    </dgm:pt>
    <dgm:pt modelId="{49196760-C3D7-4AA7-92FA-D64A2FA1A13B}" type="sibTrans" cxnId="{E36425FA-44BC-4399-94FA-4A6E7F678D5A}">
      <dgm:prSet/>
      <dgm:spPr/>
      <dgm:t>
        <a:bodyPr/>
        <a:lstStyle/>
        <a:p>
          <a:endParaRPr lang="ru-RU"/>
        </a:p>
      </dgm:t>
    </dgm:pt>
    <dgm:pt modelId="{B119542A-ECE6-4F1A-BE7D-75CD5AD3CE5E}">
      <dgm:prSet phldrT="[Текст]" custT="1"/>
      <dgm:spPr/>
      <dgm:t>
        <a:bodyPr/>
        <a:lstStyle/>
        <a:p>
          <a:r>
            <a:rPr lang="ru-RU" sz="800" b="0" dirty="0" smtClean="0">
              <a:latin typeface="+mn-lt"/>
            </a:rPr>
            <a:t>Организован прием детского акушера гинеколога и детского уролога</a:t>
          </a:r>
          <a:endParaRPr lang="ru-RU" sz="800" b="0" dirty="0">
            <a:latin typeface="+mn-lt"/>
          </a:endParaRPr>
        </a:p>
      </dgm:t>
    </dgm:pt>
    <dgm:pt modelId="{463E381E-903C-4DE4-BAEC-4EB237CE9A92}" type="parTrans" cxnId="{023ED96B-E4B6-4148-83CA-65FDC9CA99F6}">
      <dgm:prSet/>
      <dgm:spPr/>
      <dgm:t>
        <a:bodyPr/>
        <a:lstStyle/>
        <a:p>
          <a:endParaRPr lang="ru-RU"/>
        </a:p>
      </dgm:t>
    </dgm:pt>
    <dgm:pt modelId="{A4D1CCA8-B3E3-46B2-A2FC-7A3347EE7766}" type="sibTrans" cxnId="{023ED96B-E4B6-4148-83CA-65FDC9CA99F6}">
      <dgm:prSet/>
      <dgm:spPr/>
      <dgm:t>
        <a:bodyPr/>
        <a:lstStyle/>
        <a:p>
          <a:endParaRPr lang="ru-RU"/>
        </a:p>
      </dgm:t>
    </dgm:pt>
    <dgm:pt modelId="{C1A68261-0689-4C1F-BA8E-87680811BA51}">
      <dgm:prSet phldrT="[Текст]" custT="1"/>
      <dgm:spPr/>
      <dgm:t>
        <a:bodyPr/>
        <a:lstStyle/>
        <a:p>
          <a:r>
            <a:rPr lang="ru-RU" sz="800" b="1" smtClean="0">
              <a:latin typeface="+mn-lt"/>
            </a:rPr>
            <a:t>Женщины</a:t>
          </a:r>
          <a:endParaRPr lang="ru-RU" sz="800" dirty="0">
            <a:latin typeface="+mn-lt"/>
          </a:endParaRPr>
        </a:p>
      </dgm:t>
    </dgm:pt>
    <dgm:pt modelId="{52334F65-4BDC-49BA-B20E-21BAA78B39DC}" type="parTrans" cxnId="{565A7A43-8B29-49CD-9955-5C380F1AA47E}">
      <dgm:prSet/>
      <dgm:spPr/>
      <dgm:t>
        <a:bodyPr/>
        <a:lstStyle/>
        <a:p>
          <a:endParaRPr lang="ru-RU"/>
        </a:p>
      </dgm:t>
    </dgm:pt>
    <dgm:pt modelId="{62F3CDA4-B0FB-40B3-9616-51CF2A65FF95}" type="sibTrans" cxnId="{565A7A43-8B29-49CD-9955-5C380F1AA47E}">
      <dgm:prSet/>
      <dgm:spPr/>
      <dgm:t>
        <a:bodyPr/>
        <a:lstStyle/>
        <a:p>
          <a:endParaRPr lang="ru-RU"/>
        </a:p>
      </dgm:t>
    </dgm:pt>
    <dgm:pt modelId="{EF5B250A-04B4-4F72-88E6-7949B8BFFC18}">
      <dgm:prSet phldrT="[Текст]" custT="1"/>
      <dgm:spPr/>
      <dgm:t>
        <a:bodyPr/>
        <a:lstStyle/>
        <a:p>
          <a:r>
            <a:rPr lang="ru-RU" sz="800" b="0" dirty="0" smtClean="0">
              <a:latin typeface="+mn-lt"/>
            </a:rPr>
            <a:t>Женские консультации</a:t>
          </a:r>
          <a:br>
            <a:rPr lang="ru-RU" sz="800" b="0" dirty="0" smtClean="0">
              <a:latin typeface="+mn-lt"/>
            </a:rPr>
          </a:br>
          <a:r>
            <a:rPr lang="ru-RU" sz="800" b="0" dirty="0" smtClean="0">
              <a:latin typeface="+mn-lt"/>
            </a:rPr>
            <a:t>№ 1, 2, 3, родильный дом, гинекологи-</a:t>
          </a:r>
          <a:r>
            <a:rPr lang="ru-RU" sz="800" b="0" dirty="0" err="1" smtClean="0">
              <a:latin typeface="+mn-lt"/>
            </a:rPr>
            <a:t>ческие</a:t>
          </a:r>
          <a:r>
            <a:rPr lang="ru-RU" sz="800" b="0" dirty="0" smtClean="0">
              <a:latin typeface="+mn-lt"/>
            </a:rPr>
            <a:t> отделения клиник № 1, 2</a:t>
          </a:r>
          <a:endParaRPr lang="ru-RU" sz="800" b="0" dirty="0">
            <a:latin typeface="+mn-lt"/>
          </a:endParaRPr>
        </a:p>
      </dgm:t>
    </dgm:pt>
    <dgm:pt modelId="{33CAC485-52BC-4D74-9A88-5216209732BB}" type="parTrans" cxnId="{6E2EC0DB-328A-4A9D-ABCD-ED17EA21F664}">
      <dgm:prSet/>
      <dgm:spPr/>
      <dgm:t>
        <a:bodyPr/>
        <a:lstStyle/>
        <a:p>
          <a:endParaRPr lang="ru-RU"/>
        </a:p>
      </dgm:t>
    </dgm:pt>
    <dgm:pt modelId="{A5B4B33C-2506-452E-9C1F-5C6792973DEC}" type="sibTrans" cxnId="{6E2EC0DB-328A-4A9D-ABCD-ED17EA21F664}">
      <dgm:prSet/>
      <dgm:spPr/>
      <dgm:t>
        <a:bodyPr/>
        <a:lstStyle/>
        <a:p>
          <a:endParaRPr lang="ru-RU"/>
        </a:p>
      </dgm:t>
    </dgm:pt>
    <dgm:pt modelId="{4111C81F-7C89-4BCD-92FD-2DDFF7E44DCB}">
      <dgm:prSet custT="1"/>
      <dgm:spPr/>
      <dgm:t>
        <a:bodyPr/>
        <a:lstStyle/>
        <a:p>
          <a:r>
            <a:rPr lang="ru-RU" sz="800" b="0" dirty="0" smtClean="0">
              <a:latin typeface="+mn-lt"/>
            </a:rPr>
            <a:t>Городской молодежный медицинский центр </a:t>
          </a:r>
          <a:endParaRPr lang="ru-RU" sz="800" b="0" dirty="0">
            <a:latin typeface="+mn-lt"/>
          </a:endParaRPr>
        </a:p>
      </dgm:t>
    </dgm:pt>
    <dgm:pt modelId="{4FC4CDBA-653E-46C1-8184-B418E10D5B06}" type="parTrans" cxnId="{48C05153-DE2C-4593-9003-D587FA6F76FC}">
      <dgm:prSet/>
      <dgm:spPr/>
      <dgm:t>
        <a:bodyPr/>
        <a:lstStyle/>
        <a:p>
          <a:endParaRPr lang="ru-RU"/>
        </a:p>
      </dgm:t>
    </dgm:pt>
    <dgm:pt modelId="{9A39B810-0DAD-4C25-9632-C1224FFE474E}" type="sibTrans" cxnId="{48C05153-DE2C-4593-9003-D587FA6F76FC}">
      <dgm:prSet/>
      <dgm:spPr/>
      <dgm:t>
        <a:bodyPr/>
        <a:lstStyle/>
        <a:p>
          <a:endParaRPr lang="ru-RU"/>
        </a:p>
      </dgm:t>
    </dgm:pt>
    <dgm:pt modelId="{5721794D-26CF-43BA-A5C4-D53016CEF003}">
      <dgm:prSet custT="1"/>
      <dgm:spPr/>
      <dgm:t>
        <a:bodyPr/>
        <a:lstStyle/>
        <a:p>
          <a:r>
            <a:rPr lang="ru-RU" sz="800" b="1" smtClean="0">
              <a:latin typeface="+mn-lt"/>
            </a:rPr>
            <a:t>Мужчины</a:t>
          </a:r>
          <a:endParaRPr lang="ru-RU" sz="800" b="1" dirty="0">
            <a:latin typeface="+mn-lt"/>
          </a:endParaRPr>
        </a:p>
      </dgm:t>
    </dgm:pt>
    <dgm:pt modelId="{BF064664-7AAA-42B2-8497-A1341D6F983D}" type="parTrans" cxnId="{3E591619-593D-437F-B1F8-8E7A931C461B}">
      <dgm:prSet/>
      <dgm:spPr/>
      <dgm:t>
        <a:bodyPr/>
        <a:lstStyle/>
        <a:p>
          <a:endParaRPr lang="ru-RU"/>
        </a:p>
      </dgm:t>
    </dgm:pt>
    <dgm:pt modelId="{C3DC24B2-F429-4B69-BFB4-3E973261D3BA}" type="sibTrans" cxnId="{3E591619-593D-437F-B1F8-8E7A931C461B}">
      <dgm:prSet/>
      <dgm:spPr/>
      <dgm:t>
        <a:bodyPr/>
        <a:lstStyle/>
        <a:p>
          <a:endParaRPr lang="ru-RU"/>
        </a:p>
      </dgm:t>
    </dgm:pt>
    <dgm:pt modelId="{402D718E-672F-486E-911A-3B924EFE0835}">
      <dgm:prSet custT="1"/>
      <dgm:spPr/>
      <dgm:t>
        <a:bodyPr/>
        <a:lstStyle/>
        <a:p>
          <a:r>
            <a:rPr lang="ru-RU" sz="800" b="0" dirty="0" smtClean="0">
              <a:latin typeface="+mn-lt"/>
            </a:rPr>
            <a:t>Прием уролога в поликлиниках</a:t>
          </a:r>
          <a:br>
            <a:rPr lang="ru-RU" sz="800" b="0" dirty="0" smtClean="0">
              <a:latin typeface="+mn-lt"/>
            </a:rPr>
          </a:br>
          <a:r>
            <a:rPr lang="ru-RU" sz="800" b="0" dirty="0" smtClean="0">
              <a:latin typeface="+mn-lt"/>
            </a:rPr>
            <a:t>№ 1, 3, 4, поликлинике лечебно-</a:t>
          </a:r>
          <a:r>
            <a:rPr lang="ru-RU" sz="800" b="0" dirty="0" err="1" smtClean="0">
              <a:latin typeface="+mn-lt"/>
            </a:rPr>
            <a:t>диагностичес</a:t>
          </a:r>
          <a:r>
            <a:rPr lang="ru-RU" sz="800" b="0" dirty="0" smtClean="0">
              <a:latin typeface="+mn-lt"/>
            </a:rPr>
            <a:t>-кого центра</a:t>
          </a:r>
          <a:endParaRPr lang="ru-RU" sz="800" b="0" dirty="0">
            <a:latin typeface="+mn-lt"/>
          </a:endParaRPr>
        </a:p>
      </dgm:t>
    </dgm:pt>
    <dgm:pt modelId="{86DE7E74-AD3B-4CB1-89A5-9FA022022431}" type="parTrans" cxnId="{CF807BED-5227-41B2-A53C-7E7F13B5653F}">
      <dgm:prSet/>
      <dgm:spPr/>
      <dgm:t>
        <a:bodyPr/>
        <a:lstStyle/>
        <a:p>
          <a:endParaRPr lang="ru-RU"/>
        </a:p>
      </dgm:t>
    </dgm:pt>
    <dgm:pt modelId="{1EC109AC-272E-4480-A6F2-AE20761737E0}" type="sibTrans" cxnId="{CF807BED-5227-41B2-A53C-7E7F13B5653F}">
      <dgm:prSet/>
      <dgm:spPr/>
      <dgm:t>
        <a:bodyPr/>
        <a:lstStyle/>
        <a:p>
          <a:endParaRPr lang="ru-RU"/>
        </a:p>
      </dgm:t>
    </dgm:pt>
    <dgm:pt modelId="{D4B39C3B-3995-457B-92A4-1103197E5041}">
      <dgm:prSet custT="1"/>
      <dgm:spPr/>
      <dgm:t>
        <a:bodyPr/>
        <a:lstStyle/>
        <a:p>
          <a:r>
            <a:rPr lang="ru-RU" sz="800" b="1" smtClean="0">
              <a:latin typeface="+mn-lt"/>
            </a:rPr>
            <a:t>Обучение</a:t>
          </a:r>
          <a:br>
            <a:rPr lang="ru-RU" sz="800" b="1" smtClean="0">
              <a:latin typeface="+mn-lt"/>
            </a:rPr>
          </a:br>
          <a:r>
            <a:rPr lang="ru-RU" sz="800" b="1" smtClean="0">
              <a:latin typeface="+mn-lt"/>
            </a:rPr>
            <a:t>взрослых</a:t>
          </a:r>
          <a:endParaRPr lang="ru-RU" sz="800" b="1" dirty="0">
            <a:latin typeface="+mn-lt"/>
          </a:endParaRPr>
        </a:p>
      </dgm:t>
    </dgm:pt>
    <dgm:pt modelId="{DE352388-8CF4-4404-A692-D62040594C00}" type="parTrans" cxnId="{324D8496-A94C-4D04-83CB-8D8B76E04646}">
      <dgm:prSet/>
      <dgm:spPr/>
      <dgm:t>
        <a:bodyPr/>
        <a:lstStyle/>
        <a:p>
          <a:endParaRPr lang="ru-RU"/>
        </a:p>
      </dgm:t>
    </dgm:pt>
    <dgm:pt modelId="{CA19797E-4CD8-4BC0-9C4A-0F9D80F9E4AA}" type="sibTrans" cxnId="{324D8496-A94C-4D04-83CB-8D8B76E04646}">
      <dgm:prSet/>
      <dgm:spPr/>
      <dgm:t>
        <a:bodyPr/>
        <a:lstStyle/>
        <a:p>
          <a:endParaRPr lang="ru-RU"/>
        </a:p>
      </dgm:t>
    </dgm:pt>
    <dgm:pt modelId="{68814370-91BC-4F30-828B-FEF66FD046E5}">
      <dgm:prSet custT="1"/>
      <dgm:spPr/>
      <dgm:t>
        <a:bodyPr/>
        <a:lstStyle/>
        <a:p>
          <a:r>
            <a:rPr lang="ru-RU" sz="800" b="1" smtClean="0">
              <a:latin typeface="+mn-lt"/>
            </a:rPr>
            <a:t>Обучение</a:t>
          </a:r>
          <a:br>
            <a:rPr lang="ru-RU" sz="800" b="1" smtClean="0">
              <a:latin typeface="+mn-lt"/>
            </a:rPr>
          </a:br>
          <a:r>
            <a:rPr lang="ru-RU" sz="800" b="1" smtClean="0">
              <a:latin typeface="+mn-lt"/>
            </a:rPr>
            <a:t>детей и</a:t>
          </a:r>
          <a:br>
            <a:rPr lang="ru-RU" sz="800" b="1" smtClean="0">
              <a:latin typeface="+mn-lt"/>
            </a:rPr>
          </a:br>
          <a:r>
            <a:rPr lang="ru-RU" sz="800" b="1" smtClean="0">
              <a:latin typeface="+mn-lt"/>
            </a:rPr>
            <a:t>подростков</a:t>
          </a:r>
          <a:endParaRPr lang="ru-RU" sz="800" b="1" dirty="0">
            <a:latin typeface="+mn-lt"/>
          </a:endParaRPr>
        </a:p>
      </dgm:t>
    </dgm:pt>
    <dgm:pt modelId="{A8AAE40B-1F9A-4C39-82F8-8FEBDE70AE77}" type="parTrans" cxnId="{EE2B9362-09D6-42BE-81A7-748F832CB1EA}">
      <dgm:prSet/>
      <dgm:spPr/>
      <dgm:t>
        <a:bodyPr/>
        <a:lstStyle/>
        <a:p>
          <a:endParaRPr lang="ru-RU"/>
        </a:p>
      </dgm:t>
    </dgm:pt>
    <dgm:pt modelId="{4C917B75-2D57-4ACB-8910-EFC9588AFCB3}" type="sibTrans" cxnId="{EE2B9362-09D6-42BE-81A7-748F832CB1EA}">
      <dgm:prSet/>
      <dgm:spPr/>
      <dgm:t>
        <a:bodyPr/>
        <a:lstStyle/>
        <a:p>
          <a:endParaRPr lang="ru-RU"/>
        </a:p>
      </dgm:t>
    </dgm:pt>
    <dgm:pt modelId="{CE20BAC3-5146-425B-8801-6E696BA03303}">
      <dgm:prSet custT="1"/>
      <dgm:spPr/>
      <dgm:t>
        <a:bodyPr/>
        <a:lstStyle/>
        <a:p>
          <a:r>
            <a:rPr lang="ru-RU" sz="800" b="1" smtClean="0">
              <a:latin typeface="+mn-lt"/>
            </a:rPr>
            <a:t>Консультирование по вопросам репродуктивного здоровья</a:t>
          </a:r>
          <a:endParaRPr lang="ru-RU" sz="800" b="1" dirty="0">
            <a:latin typeface="+mn-lt"/>
          </a:endParaRPr>
        </a:p>
      </dgm:t>
    </dgm:pt>
    <dgm:pt modelId="{99D7B966-DDD6-4B1F-8B43-853B371B5053}" type="parTrans" cxnId="{4CF269F2-194E-4DD1-B92E-9F3AF4A140FB}">
      <dgm:prSet/>
      <dgm:spPr/>
      <dgm:t>
        <a:bodyPr/>
        <a:lstStyle/>
        <a:p>
          <a:endParaRPr lang="ru-RU"/>
        </a:p>
      </dgm:t>
    </dgm:pt>
    <dgm:pt modelId="{D0FE47A6-33F9-4359-ABEC-1033B54FFA5C}" type="sibTrans" cxnId="{4CF269F2-194E-4DD1-B92E-9F3AF4A140FB}">
      <dgm:prSet/>
      <dgm:spPr/>
      <dgm:t>
        <a:bodyPr/>
        <a:lstStyle/>
        <a:p>
          <a:endParaRPr lang="ru-RU"/>
        </a:p>
      </dgm:t>
    </dgm:pt>
    <dgm:pt modelId="{904C0F3F-8CC8-4B96-B1A4-E62C66A0280D}">
      <dgm:prSet custT="1"/>
      <dgm:spPr/>
      <dgm:t>
        <a:bodyPr/>
        <a:lstStyle/>
        <a:p>
          <a:r>
            <a:rPr lang="ru-RU" sz="800" dirty="0" smtClean="0">
              <a:latin typeface="+mn-lt"/>
            </a:rPr>
            <a:t>Школа беременных женщин и будущих отцов</a:t>
          </a:r>
          <a:endParaRPr lang="ru-RU" sz="800" dirty="0">
            <a:latin typeface="+mn-lt"/>
          </a:endParaRPr>
        </a:p>
      </dgm:t>
    </dgm:pt>
    <dgm:pt modelId="{FEE77383-240E-49C1-A6E9-3EB094BFC75D}" type="parTrans" cxnId="{005C6B9D-3329-4285-8F4B-4E0B9AF2194B}">
      <dgm:prSet/>
      <dgm:spPr/>
      <dgm:t>
        <a:bodyPr/>
        <a:lstStyle/>
        <a:p>
          <a:endParaRPr lang="ru-RU"/>
        </a:p>
      </dgm:t>
    </dgm:pt>
    <dgm:pt modelId="{44D8BF9C-991D-4B78-9131-26A4EA8F4C10}" type="sibTrans" cxnId="{005C6B9D-3329-4285-8F4B-4E0B9AF2194B}">
      <dgm:prSet/>
      <dgm:spPr/>
      <dgm:t>
        <a:bodyPr/>
        <a:lstStyle/>
        <a:p>
          <a:endParaRPr lang="ru-RU"/>
        </a:p>
      </dgm:t>
    </dgm:pt>
    <dgm:pt modelId="{42ECDBCA-740D-4014-A6AD-737A948EB19D}">
      <dgm:prSet custT="1"/>
      <dgm:spPr/>
      <dgm:t>
        <a:bodyPr/>
        <a:lstStyle/>
        <a:p>
          <a:r>
            <a:rPr lang="ru-RU" sz="800" dirty="0" smtClean="0">
              <a:latin typeface="+mn-lt"/>
            </a:rPr>
            <a:t>Школа родителей детей первых месяцев жизни.</a:t>
          </a:r>
          <a:endParaRPr lang="ru-RU" sz="800" dirty="0">
            <a:latin typeface="+mn-lt"/>
          </a:endParaRPr>
        </a:p>
      </dgm:t>
    </dgm:pt>
    <dgm:pt modelId="{E382BD1F-B496-4A1F-B12A-0BAA904369F3}" type="parTrans" cxnId="{735F6C45-AFE4-412B-AB8F-C7761D5C3DE1}">
      <dgm:prSet/>
      <dgm:spPr/>
      <dgm:t>
        <a:bodyPr/>
        <a:lstStyle/>
        <a:p>
          <a:endParaRPr lang="ru-RU"/>
        </a:p>
      </dgm:t>
    </dgm:pt>
    <dgm:pt modelId="{5188C845-54AB-4212-B5BA-5C0170391150}" type="sibTrans" cxnId="{735F6C45-AFE4-412B-AB8F-C7761D5C3DE1}">
      <dgm:prSet/>
      <dgm:spPr/>
      <dgm:t>
        <a:bodyPr/>
        <a:lstStyle/>
        <a:p>
          <a:endParaRPr lang="ru-RU"/>
        </a:p>
      </dgm:t>
    </dgm:pt>
    <dgm:pt modelId="{EBE987E8-266E-4658-BEE7-A61047028113}">
      <dgm:prSet custT="1"/>
      <dgm:spPr/>
      <dgm:t>
        <a:bodyPr/>
        <a:lstStyle/>
        <a:p>
          <a:r>
            <a:rPr lang="ru-RU" sz="800" dirty="0" smtClean="0">
              <a:latin typeface="+mn-lt"/>
            </a:rPr>
            <a:t>Семинары-тренинги «Навстречу друг другу» для родителей дошкольников и подростков</a:t>
          </a:r>
          <a:endParaRPr lang="ru-RU" sz="800" dirty="0">
            <a:latin typeface="+mn-lt"/>
          </a:endParaRPr>
        </a:p>
      </dgm:t>
    </dgm:pt>
    <dgm:pt modelId="{00559516-B02E-405C-866C-BF00017AC909}" type="parTrans" cxnId="{C9D96C54-CAE9-4D0E-AFD6-AA89FAE6D23B}">
      <dgm:prSet/>
      <dgm:spPr/>
      <dgm:t>
        <a:bodyPr/>
        <a:lstStyle/>
        <a:p>
          <a:endParaRPr lang="ru-RU"/>
        </a:p>
      </dgm:t>
    </dgm:pt>
    <dgm:pt modelId="{0D4CADD3-9A66-4D5F-B039-4D978A90818E}" type="sibTrans" cxnId="{C9D96C54-CAE9-4D0E-AFD6-AA89FAE6D23B}">
      <dgm:prSet/>
      <dgm:spPr/>
      <dgm:t>
        <a:bodyPr/>
        <a:lstStyle/>
        <a:p>
          <a:endParaRPr lang="ru-RU"/>
        </a:p>
      </dgm:t>
    </dgm:pt>
    <dgm:pt modelId="{C605B8A9-A061-46E0-8FBD-CECE4883685A}">
      <dgm:prSet custT="1"/>
      <dgm:spPr/>
      <dgm:t>
        <a:bodyPr/>
        <a:lstStyle/>
        <a:p>
          <a:r>
            <a:rPr lang="ru-RU" sz="800" dirty="0" smtClean="0">
              <a:latin typeface="+mn-lt"/>
            </a:rPr>
            <a:t>Образователь-</a:t>
          </a:r>
          <a:r>
            <a:rPr lang="ru-RU" sz="800" dirty="0" err="1" smtClean="0">
              <a:latin typeface="+mn-lt"/>
            </a:rPr>
            <a:t>ная</a:t>
          </a:r>
          <a:r>
            <a:rPr lang="ru-RU" sz="800" dirty="0" smtClean="0">
              <a:latin typeface="+mn-lt"/>
            </a:rPr>
            <a:t> программа «ШЗОЖ» - три блока: психолого-педагогический, медицинский, юридический)</a:t>
          </a:r>
          <a:endParaRPr lang="ru-RU" sz="800" dirty="0">
            <a:latin typeface="+mn-lt"/>
          </a:endParaRPr>
        </a:p>
      </dgm:t>
    </dgm:pt>
    <dgm:pt modelId="{20846BEC-4682-48C9-A955-BD961D969086}" type="parTrans" cxnId="{77565E6C-7FDA-4496-8F75-0D33E335505F}">
      <dgm:prSet/>
      <dgm:spPr/>
      <dgm:t>
        <a:bodyPr/>
        <a:lstStyle/>
        <a:p>
          <a:endParaRPr lang="ru-RU"/>
        </a:p>
      </dgm:t>
    </dgm:pt>
    <dgm:pt modelId="{6D392A4B-5B5E-420C-A258-8CBB9977C497}" type="sibTrans" cxnId="{77565E6C-7FDA-4496-8F75-0D33E335505F}">
      <dgm:prSet/>
      <dgm:spPr/>
      <dgm:t>
        <a:bodyPr/>
        <a:lstStyle/>
        <a:p>
          <a:endParaRPr lang="ru-RU"/>
        </a:p>
      </dgm:t>
    </dgm:pt>
    <dgm:pt modelId="{71D1F2D3-99A5-4B08-869F-D81BB9216816}">
      <dgm:prSet custT="1"/>
      <dgm:spPr/>
      <dgm:t>
        <a:bodyPr/>
        <a:lstStyle/>
        <a:p>
          <a:r>
            <a:rPr lang="ru-RU" sz="800" dirty="0" smtClean="0">
              <a:latin typeface="+mn-lt"/>
            </a:rPr>
            <a:t>Центр здоровья для детей</a:t>
          </a:r>
          <a:endParaRPr lang="ru-RU" sz="800" dirty="0">
            <a:latin typeface="+mn-lt"/>
          </a:endParaRPr>
        </a:p>
      </dgm:t>
    </dgm:pt>
    <dgm:pt modelId="{92028609-AB04-4298-B6DF-B7A18F9D3986}" type="parTrans" cxnId="{930A8291-026E-4644-8508-9323085BD4EB}">
      <dgm:prSet/>
      <dgm:spPr/>
      <dgm:t>
        <a:bodyPr/>
        <a:lstStyle/>
        <a:p>
          <a:endParaRPr lang="ru-RU"/>
        </a:p>
      </dgm:t>
    </dgm:pt>
    <dgm:pt modelId="{C52A1820-99BB-4FCA-839F-6E182F887C65}" type="sibTrans" cxnId="{930A8291-026E-4644-8508-9323085BD4EB}">
      <dgm:prSet/>
      <dgm:spPr/>
      <dgm:t>
        <a:bodyPr/>
        <a:lstStyle/>
        <a:p>
          <a:endParaRPr lang="ru-RU"/>
        </a:p>
      </dgm:t>
    </dgm:pt>
    <dgm:pt modelId="{3DCC37D4-16C9-482A-A0F3-D62C1B10E080}">
      <dgm:prSet custT="1"/>
      <dgm:spPr/>
      <dgm:t>
        <a:bodyPr/>
        <a:lstStyle/>
        <a:p>
          <a:r>
            <a:rPr lang="ru-RU" sz="800" dirty="0" smtClean="0">
              <a:latin typeface="+mn-lt"/>
            </a:rPr>
            <a:t>Семинары, тренинги для подростков и молодежи в молодежном медицинском Центре</a:t>
          </a:r>
          <a:endParaRPr lang="ru-RU" sz="800" dirty="0">
            <a:latin typeface="+mn-lt"/>
          </a:endParaRPr>
        </a:p>
      </dgm:t>
    </dgm:pt>
    <dgm:pt modelId="{9BB7A6A4-74B8-48D3-93CB-015608482FAF}" type="parTrans" cxnId="{9CAC071E-B330-421A-B625-41288C02545C}">
      <dgm:prSet/>
      <dgm:spPr/>
      <dgm:t>
        <a:bodyPr/>
        <a:lstStyle/>
        <a:p>
          <a:endParaRPr lang="ru-RU"/>
        </a:p>
      </dgm:t>
    </dgm:pt>
    <dgm:pt modelId="{45E832C8-DAB6-46F5-9A01-1DE032EBB5DE}" type="sibTrans" cxnId="{9CAC071E-B330-421A-B625-41288C02545C}">
      <dgm:prSet/>
      <dgm:spPr/>
      <dgm:t>
        <a:bodyPr/>
        <a:lstStyle/>
        <a:p>
          <a:endParaRPr lang="ru-RU"/>
        </a:p>
      </dgm:t>
    </dgm:pt>
    <dgm:pt modelId="{015036E5-C55E-4092-84B3-CB5331E475B1}">
      <dgm:prSet custT="1"/>
      <dgm:spPr/>
      <dgm:t>
        <a:bodyPr/>
        <a:lstStyle/>
        <a:p>
          <a:r>
            <a:rPr lang="ru-RU" sz="800" dirty="0" smtClean="0">
              <a:latin typeface="+mn-lt"/>
            </a:rPr>
            <a:t>По планированию семьи, социально-значимых заболеваний</a:t>
          </a:r>
          <a:endParaRPr lang="ru-RU" sz="800" dirty="0">
            <a:latin typeface="+mn-lt"/>
          </a:endParaRPr>
        </a:p>
      </dgm:t>
    </dgm:pt>
    <dgm:pt modelId="{8057108C-37A2-4A70-8BE5-3DEDB4F115A5}" type="parTrans" cxnId="{E95F6106-4607-4E61-855D-E82DAEDDEAD1}">
      <dgm:prSet/>
      <dgm:spPr/>
      <dgm:t>
        <a:bodyPr/>
        <a:lstStyle/>
        <a:p>
          <a:endParaRPr lang="ru-RU"/>
        </a:p>
      </dgm:t>
    </dgm:pt>
    <dgm:pt modelId="{76BA7669-1AC9-4D49-A18F-8EC7E49F0119}" type="sibTrans" cxnId="{E95F6106-4607-4E61-855D-E82DAEDDEAD1}">
      <dgm:prSet/>
      <dgm:spPr/>
      <dgm:t>
        <a:bodyPr/>
        <a:lstStyle/>
        <a:p>
          <a:endParaRPr lang="ru-RU"/>
        </a:p>
      </dgm:t>
    </dgm:pt>
    <dgm:pt modelId="{09D8C963-56D8-4BB3-A71B-17C4940AF120}" type="pres">
      <dgm:prSet presAssocID="{7CF5B5C5-FDDF-425F-A171-B79D5A2B132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7D4338-63A0-420A-ACAD-AF71EEF906F5}" type="pres">
      <dgm:prSet presAssocID="{AD754778-9A32-4E18-B5C8-6ABC54090575}" presName="root" presStyleCnt="0"/>
      <dgm:spPr/>
      <dgm:t>
        <a:bodyPr/>
        <a:lstStyle/>
        <a:p>
          <a:endParaRPr lang="ru-RU"/>
        </a:p>
      </dgm:t>
    </dgm:pt>
    <dgm:pt modelId="{51D1C6A8-5FF3-4DF2-9A18-D42765AFCD65}" type="pres">
      <dgm:prSet presAssocID="{AD754778-9A32-4E18-B5C8-6ABC54090575}" presName="rootComposite" presStyleCnt="0"/>
      <dgm:spPr/>
      <dgm:t>
        <a:bodyPr/>
        <a:lstStyle/>
        <a:p>
          <a:endParaRPr lang="ru-RU"/>
        </a:p>
      </dgm:t>
    </dgm:pt>
    <dgm:pt modelId="{1D7C3AA1-1807-4172-B42D-B60EC7C45B23}" type="pres">
      <dgm:prSet presAssocID="{AD754778-9A32-4E18-B5C8-6ABC54090575}" presName="rootText" presStyleLbl="node1" presStyleIdx="0" presStyleCnt="6" custScaleY="154208" custLinFactNeighborX="3693" custLinFactNeighborY="-631"/>
      <dgm:spPr/>
      <dgm:t>
        <a:bodyPr/>
        <a:lstStyle/>
        <a:p>
          <a:endParaRPr lang="ru-RU"/>
        </a:p>
      </dgm:t>
    </dgm:pt>
    <dgm:pt modelId="{993C34E8-971A-459E-B02F-72F6A1BE56AA}" type="pres">
      <dgm:prSet presAssocID="{AD754778-9A32-4E18-B5C8-6ABC54090575}" presName="rootConnector" presStyleLbl="node1" presStyleIdx="0" presStyleCnt="6"/>
      <dgm:spPr/>
      <dgm:t>
        <a:bodyPr/>
        <a:lstStyle/>
        <a:p>
          <a:endParaRPr lang="ru-RU"/>
        </a:p>
      </dgm:t>
    </dgm:pt>
    <dgm:pt modelId="{E6157F91-8B84-498B-BA25-512F50D3FB05}" type="pres">
      <dgm:prSet presAssocID="{AD754778-9A32-4E18-B5C8-6ABC54090575}" presName="childShape" presStyleCnt="0"/>
      <dgm:spPr/>
      <dgm:t>
        <a:bodyPr/>
        <a:lstStyle/>
        <a:p>
          <a:endParaRPr lang="ru-RU"/>
        </a:p>
      </dgm:t>
    </dgm:pt>
    <dgm:pt modelId="{278BA28F-8131-427D-824F-7A6C267A8AC4}" type="pres">
      <dgm:prSet presAssocID="{2F5B9334-33C1-4DD0-B8D3-A9619D5EB536}" presName="Name13" presStyleLbl="parChTrans1D2" presStyleIdx="0" presStyleCnt="12"/>
      <dgm:spPr/>
      <dgm:t>
        <a:bodyPr/>
        <a:lstStyle/>
        <a:p>
          <a:endParaRPr lang="ru-RU"/>
        </a:p>
      </dgm:t>
    </dgm:pt>
    <dgm:pt modelId="{FB9E2AB0-36BB-4DAF-870A-BD899AC1A5C0}" type="pres">
      <dgm:prSet presAssocID="{5DFE5584-BDB3-4F4B-A8BE-E98A404776A6}" presName="childText" presStyleLbl="bgAcc1" presStyleIdx="0" presStyleCnt="12" custScaleY="152949" custLinFactNeighborY="39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12DF87-A37C-4C7A-B54E-8661B6E4E2F5}" type="pres">
      <dgm:prSet presAssocID="{463E381E-903C-4DE4-BAEC-4EB237CE9A92}" presName="Name13" presStyleLbl="parChTrans1D2" presStyleIdx="1" presStyleCnt="12"/>
      <dgm:spPr/>
      <dgm:t>
        <a:bodyPr/>
        <a:lstStyle/>
        <a:p>
          <a:endParaRPr lang="ru-RU"/>
        </a:p>
      </dgm:t>
    </dgm:pt>
    <dgm:pt modelId="{81741E1D-81FF-49E4-B42D-3EA74B25CF48}" type="pres">
      <dgm:prSet presAssocID="{B119542A-ECE6-4F1A-BE7D-75CD5AD3CE5E}" presName="childText" presStyleLbl="bgAcc1" presStyleIdx="1" presStyleCnt="12" custScaleY="127351" custLinFactNeighborY="55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76E4F0-9C6F-4396-BF78-F5A351862FFD}" type="pres">
      <dgm:prSet presAssocID="{4FC4CDBA-653E-46C1-8184-B418E10D5B06}" presName="Name13" presStyleLbl="parChTrans1D2" presStyleIdx="2" presStyleCnt="12"/>
      <dgm:spPr/>
      <dgm:t>
        <a:bodyPr/>
        <a:lstStyle/>
        <a:p>
          <a:endParaRPr lang="ru-RU"/>
        </a:p>
      </dgm:t>
    </dgm:pt>
    <dgm:pt modelId="{DB042111-FF4B-46FF-BFA7-43A3A772DE18}" type="pres">
      <dgm:prSet presAssocID="{4111C81F-7C89-4BCD-92FD-2DDFF7E44DCB}" presName="childText" presStyleLbl="bgAcc1" presStyleIdx="2" presStyleCnt="12" custLinFactNeighborY="57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D22C15-E3DC-4CFD-B8EF-F1D5EB3DE02D}" type="pres">
      <dgm:prSet presAssocID="{C1A68261-0689-4C1F-BA8E-87680811BA51}" presName="root" presStyleCnt="0"/>
      <dgm:spPr/>
      <dgm:t>
        <a:bodyPr/>
        <a:lstStyle/>
        <a:p>
          <a:endParaRPr lang="ru-RU"/>
        </a:p>
      </dgm:t>
    </dgm:pt>
    <dgm:pt modelId="{CA70958E-0037-4362-A84E-1300DB86E6D7}" type="pres">
      <dgm:prSet presAssocID="{C1A68261-0689-4C1F-BA8E-87680811BA51}" presName="rootComposite" presStyleCnt="0"/>
      <dgm:spPr/>
      <dgm:t>
        <a:bodyPr/>
        <a:lstStyle/>
        <a:p>
          <a:endParaRPr lang="ru-RU"/>
        </a:p>
      </dgm:t>
    </dgm:pt>
    <dgm:pt modelId="{908C36F9-D44B-4B85-B9A7-CF903D741537}" type="pres">
      <dgm:prSet presAssocID="{C1A68261-0689-4C1F-BA8E-87680811BA51}" presName="rootText" presStyleLbl="node1" presStyleIdx="1" presStyleCnt="6" custScaleY="154208" custLinFactNeighborX="2802" custLinFactNeighborY="-631"/>
      <dgm:spPr/>
      <dgm:t>
        <a:bodyPr/>
        <a:lstStyle/>
        <a:p>
          <a:endParaRPr lang="ru-RU"/>
        </a:p>
      </dgm:t>
    </dgm:pt>
    <dgm:pt modelId="{89C48A92-4932-44CF-89E4-DAF35DC6C929}" type="pres">
      <dgm:prSet presAssocID="{C1A68261-0689-4C1F-BA8E-87680811BA51}" presName="rootConnector" presStyleLbl="node1" presStyleIdx="1" presStyleCnt="6"/>
      <dgm:spPr/>
      <dgm:t>
        <a:bodyPr/>
        <a:lstStyle/>
        <a:p>
          <a:endParaRPr lang="ru-RU"/>
        </a:p>
      </dgm:t>
    </dgm:pt>
    <dgm:pt modelId="{014E35FF-F8AB-4E58-A90F-197E689CA32E}" type="pres">
      <dgm:prSet presAssocID="{C1A68261-0689-4C1F-BA8E-87680811BA51}" presName="childShape" presStyleCnt="0"/>
      <dgm:spPr/>
      <dgm:t>
        <a:bodyPr/>
        <a:lstStyle/>
        <a:p>
          <a:endParaRPr lang="ru-RU"/>
        </a:p>
      </dgm:t>
    </dgm:pt>
    <dgm:pt modelId="{6152E56A-C4DC-435A-930D-DF9485CF236F}" type="pres">
      <dgm:prSet presAssocID="{33CAC485-52BC-4D74-9A88-5216209732BB}" presName="Name13" presStyleLbl="parChTrans1D2" presStyleIdx="3" presStyleCnt="12"/>
      <dgm:spPr/>
      <dgm:t>
        <a:bodyPr/>
        <a:lstStyle/>
        <a:p>
          <a:endParaRPr lang="ru-RU"/>
        </a:p>
      </dgm:t>
    </dgm:pt>
    <dgm:pt modelId="{8C04B8D2-410F-4862-A88A-FA1FEF6A9A22}" type="pres">
      <dgm:prSet presAssocID="{EF5B250A-04B4-4F72-88E6-7949B8BFFC18}" presName="childText" presStyleLbl="bgAcc1" presStyleIdx="3" presStyleCnt="12" custScaleY="170827" custLinFactNeighborY="39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6719A3-1D88-492B-88C7-E14B73873C64}" type="pres">
      <dgm:prSet presAssocID="{5721794D-26CF-43BA-A5C4-D53016CEF003}" presName="root" presStyleCnt="0"/>
      <dgm:spPr/>
      <dgm:t>
        <a:bodyPr/>
        <a:lstStyle/>
        <a:p>
          <a:endParaRPr lang="ru-RU"/>
        </a:p>
      </dgm:t>
    </dgm:pt>
    <dgm:pt modelId="{6546EE6D-B031-4BB8-BF85-8496B20354E8}" type="pres">
      <dgm:prSet presAssocID="{5721794D-26CF-43BA-A5C4-D53016CEF003}" presName="rootComposite" presStyleCnt="0"/>
      <dgm:spPr/>
      <dgm:t>
        <a:bodyPr/>
        <a:lstStyle/>
        <a:p>
          <a:endParaRPr lang="ru-RU"/>
        </a:p>
      </dgm:t>
    </dgm:pt>
    <dgm:pt modelId="{D22F4A85-7DE8-45D4-B399-2D801D27E5AD}" type="pres">
      <dgm:prSet presAssocID="{5721794D-26CF-43BA-A5C4-D53016CEF003}" presName="rootText" presStyleLbl="node1" presStyleIdx="2" presStyleCnt="6" custScaleY="154208" custLinFactNeighborX="2802" custLinFactNeighborY="-631"/>
      <dgm:spPr/>
      <dgm:t>
        <a:bodyPr/>
        <a:lstStyle/>
        <a:p>
          <a:endParaRPr lang="ru-RU"/>
        </a:p>
      </dgm:t>
    </dgm:pt>
    <dgm:pt modelId="{FAD680C3-7EB1-4C09-B5E7-13BDC27684E0}" type="pres">
      <dgm:prSet presAssocID="{5721794D-26CF-43BA-A5C4-D53016CEF003}" presName="rootConnector" presStyleLbl="node1" presStyleIdx="2" presStyleCnt="6"/>
      <dgm:spPr/>
      <dgm:t>
        <a:bodyPr/>
        <a:lstStyle/>
        <a:p>
          <a:endParaRPr lang="ru-RU"/>
        </a:p>
      </dgm:t>
    </dgm:pt>
    <dgm:pt modelId="{D218F844-2DE8-492D-A5AA-3067BB9DD4BB}" type="pres">
      <dgm:prSet presAssocID="{5721794D-26CF-43BA-A5C4-D53016CEF003}" presName="childShape" presStyleCnt="0"/>
      <dgm:spPr/>
      <dgm:t>
        <a:bodyPr/>
        <a:lstStyle/>
        <a:p>
          <a:endParaRPr lang="ru-RU"/>
        </a:p>
      </dgm:t>
    </dgm:pt>
    <dgm:pt modelId="{180FFBE4-D8D2-4B73-AAFD-2114835C5083}" type="pres">
      <dgm:prSet presAssocID="{86DE7E74-AD3B-4CB1-89A5-9FA022022431}" presName="Name13" presStyleLbl="parChTrans1D2" presStyleIdx="4" presStyleCnt="12"/>
      <dgm:spPr/>
      <dgm:t>
        <a:bodyPr/>
        <a:lstStyle/>
        <a:p>
          <a:endParaRPr lang="ru-RU"/>
        </a:p>
      </dgm:t>
    </dgm:pt>
    <dgm:pt modelId="{6D01840D-4267-41B9-AA35-B774723ADE91}" type="pres">
      <dgm:prSet presAssocID="{402D718E-672F-486E-911A-3B924EFE0835}" presName="childText" presStyleLbl="bgAcc1" presStyleIdx="4" presStyleCnt="12" custScaleY="155894" custLinFactNeighborY="488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2B3F8D-2D42-4E6F-89DC-8FE8C305E3BC}" type="pres">
      <dgm:prSet presAssocID="{D4B39C3B-3995-457B-92A4-1103197E5041}" presName="root" presStyleCnt="0"/>
      <dgm:spPr/>
      <dgm:t>
        <a:bodyPr/>
        <a:lstStyle/>
        <a:p>
          <a:endParaRPr lang="ru-RU"/>
        </a:p>
      </dgm:t>
    </dgm:pt>
    <dgm:pt modelId="{BB07C61A-A20D-47F5-83ED-4CDDA3147372}" type="pres">
      <dgm:prSet presAssocID="{D4B39C3B-3995-457B-92A4-1103197E5041}" presName="rootComposite" presStyleCnt="0"/>
      <dgm:spPr/>
      <dgm:t>
        <a:bodyPr/>
        <a:lstStyle/>
        <a:p>
          <a:endParaRPr lang="ru-RU"/>
        </a:p>
      </dgm:t>
    </dgm:pt>
    <dgm:pt modelId="{EED44C0B-D44E-4736-8F46-6D62AED2E611}" type="pres">
      <dgm:prSet presAssocID="{D4B39C3B-3995-457B-92A4-1103197E5041}" presName="rootText" presStyleLbl="node1" presStyleIdx="3" presStyleCnt="6" custScaleY="154208" custLinFactNeighborX="2802" custLinFactNeighborY="-631"/>
      <dgm:spPr/>
      <dgm:t>
        <a:bodyPr/>
        <a:lstStyle/>
        <a:p>
          <a:endParaRPr lang="ru-RU"/>
        </a:p>
      </dgm:t>
    </dgm:pt>
    <dgm:pt modelId="{907BD68E-13E5-492F-BA0A-612434A8F340}" type="pres">
      <dgm:prSet presAssocID="{D4B39C3B-3995-457B-92A4-1103197E5041}" presName="rootConnector" presStyleLbl="node1" presStyleIdx="3" presStyleCnt="6"/>
      <dgm:spPr/>
      <dgm:t>
        <a:bodyPr/>
        <a:lstStyle/>
        <a:p>
          <a:endParaRPr lang="ru-RU"/>
        </a:p>
      </dgm:t>
    </dgm:pt>
    <dgm:pt modelId="{3C329CAE-2F97-4A6B-B796-8624897612B2}" type="pres">
      <dgm:prSet presAssocID="{D4B39C3B-3995-457B-92A4-1103197E5041}" presName="childShape" presStyleCnt="0"/>
      <dgm:spPr/>
      <dgm:t>
        <a:bodyPr/>
        <a:lstStyle/>
        <a:p>
          <a:endParaRPr lang="ru-RU"/>
        </a:p>
      </dgm:t>
    </dgm:pt>
    <dgm:pt modelId="{C1D737B0-A07B-47F4-A75A-DFC37C0EB397}" type="pres">
      <dgm:prSet presAssocID="{FEE77383-240E-49C1-A6E9-3EB094BFC75D}" presName="Name13" presStyleLbl="parChTrans1D2" presStyleIdx="5" presStyleCnt="12"/>
      <dgm:spPr/>
      <dgm:t>
        <a:bodyPr/>
        <a:lstStyle/>
        <a:p>
          <a:endParaRPr lang="ru-RU"/>
        </a:p>
      </dgm:t>
    </dgm:pt>
    <dgm:pt modelId="{8D721624-DADC-4F9D-983B-BD9EEF5390A9}" type="pres">
      <dgm:prSet presAssocID="{904C0F3F-8CC8-4B96-B1A4-E62C66A0280D}" presName="childText" presStyleLbl="bgAcc1" presStyleIdx="5" presStyleCnt="12" custLinFactNeighborY="53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E7357-6086-4C5A-A551-A4AE1B9C6B2F}" type="pres">
      <dgm:prSet presAssocID="{E382BD1F-B496-4A1F-B12A-0BAA904369F3}" presName="Name13" presStyleLbl="parChTrans1D2" presStyleIdx="6" presStyleCnt="12"/>
      <dgm:spPr/>
      <dgm:t>
        <a:bodyPr/>
        <a:lstStyle/>
        <a:p>
          <a:endParaRPr lang="ru-RU"/>
        </a:p>
      </dgm:t>
    </dgm:pt>
    <dgm:pt modelId="{42EAC5BD-927D-4208-BDF9-330BB404F690}" type="pres">
      <dgm:prSet presAssocID="{42ECDBCA-740D-4014-A6AD-737A948EB19D}" presName="childText" presStyleLbl="bgAcc1" presStyleIdx="6" presStyleCnt="12" custLinFactNeighborY="821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7CC3F-09B7-449B-A8B7-D5EEF2AA8C4B}" type="pres">
      <dgm:prSet presAssocID="{00559516-B02E-405C-866C-BF00017AC909}" presName="Name13" presStyleLbl="parChTrans1D2" presStyleIdx="7" presStyleCnt="12"/>
      <dgm:spPr/>
      <dgm:t>
        <a:bodyPr/>
        <a:lstStyle/>
        <a:p>
          <a:endParaRPr lang="ru-RU"/>
        </a:p>
      </dgm:t>
    </dgm:pt>
    <dgm:pt modelId="{4129FCFA-194F-4857-AA29-E8B0AC24B4E0}" type="pres">
      <dgm:prSet presAssocID="{EBE987E8-266E-4658-BEE7-A61047028113}" presName="childText" presStyleLbl="bgAcc1" presStyleIdx="7" presStyleCnt="12" custScaleY="181556" custLinFactNeighborY="82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0B5B46-B577-455F-ACBE-B8727752FE17}" type="pres">
      <dgm:prSet presAssocID="{68814370-91BC-4F30-828B-FEF66FD046E5}" presName="root" presStyleCnt="0"/>
      <dgm:spPr/>
      <dgm:t>
        <a:bodyPr/>
        <a:lstStyle/>
        <a:p>
          <a:endParaRPr lang="ru-RU"/>
        </a:p>
      </dgm:t>
    </dgm:pt>
    <dgm:pt modelId="{25DFA1D1-E95C-49E1-A2E1-4B14F594368D}" type="pres">
      <dgm:prSet presAssocID="{68814370-91BC-4F30-828B-FEF66FD046E5}" presName="rootComposite" presStyleCnt="0"/>
      <dgm:spPr/>
      <dgm:t>
        <a:bodyPr/>
        <a:lstStyle/>
        <a:p>
          <a:endParaRPr lang="ru-RU"/>
        </a:p>
      </dgm:t>
    </dgm:pt>
    <dgm:pt modelId="{85227BF6-627F-4EE7-9FC5-FA6A946B3F42}" type="pres">
      <dgm:prSet presAssocID="{68814370-91BC-4F30-828B-FEF66FD046E5}" presName="rootText" presStyleLbl="node1" presStyleIdx="4" presStyleCnt="6" custScaleY="154208" custLinFactNeighborX="-891" custLinFactNeighborY="-631"/>
      <dgm:spPr/>
      <dgm:t>
        <a:bodyPr/>
        <a:lstStyle/>
        <a:p>
          <a:endParaRPr lang="ru-RU"/>
        </a:p>
      </dgm:t>
    </dgm:pt>
    <dgm:pt modelId="{721E0B27-B319-4D64-8FA1-3CF4C6A51441}" type="pres">
      <dgm:prSet presAssocID="{68814370-91BC-4F30-828B-FEF66FD046E5}" presName="rootConnector" presStyleLbl="node1" presStyleIdx="4" presStyleCnt="6"/>
      <dgm:spPr/>
      <dgm:t>
        <a:bodyPr/>
        <a:lstStyle/>
        <a:p>
          <a:endParaRPr lang="ru-RU"/>
        </a:p>
      </dgm:t>
    </dgm:pt>
    <dgm:pt modelId="{41EB0FFC-4E41-4A6C-8351-46DD4586E485}" type="pres">
      <dgm:prSet presAssocID="{68814370-91BC-4F30-828B-FEF66FD046E5}" presName="childShape" presStyleCnt="0"/>
      <dgm:spPr/>
      <dgm:t>
        <a:bodyPr/>
        <a:lstStyle/>
        <a:p>
          <a:endParaRPr lang="ru-RU"/>
        </a:p>
      </dgm:t>
    </dgm:pt>
    <dgm:pt modelId="{9CC325E0-9C3C-45DE-A293-5DEFA5011B8D}" type="pres">
      <dgm:prSet presAssocID="{20846BEC-4682-48C9-A955-BD961D969086}" presName="Name13" presStyleLbl="parChTrans1D2" presStyleIdx="8" presStyleCnt="12"/>
      <dgm:spPr/>
      <dgm:t>
        <a:bodyPr/>
        <a:lstStyle/>
        <a:p>
          <a:endParaRPr lang="ru-RU"/>
        </a:p>
      </dgm:t>
    </dgm:pt>
    <dgm:pt modelId="{FF40A575-9A23-4B9E-9BC7-C829E0A21F2F}" type="pres">
      <dgm:prSet presAssocID="{C605B8A9-A061-46E0-8FBD-CECE4883685A}" presName="childText" presStyleLbl="bgAcc1" presStyleIdx="8" presStyleCnt="12" custScaleY="176789" custLinFactNeighborY="53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32D6AE-C835-4F57-82F1-4819B15B7E21}" type="pres">
      <dgm:prSet presAssocID="{92028609-AB04-4298-B6DF-B7A18F9D3986}" presName="Name13" presStyleLbl="parChTrans1D2" presStyleIdx="9" presStyleCnt="12"/>
      <dgm:spPr/>
      <dgm:t>
        <a:bodyPr/>
        <a:lstStyle/>
        <a:p>
          <a:endParaRPr lang="ru-RU"/>
        </a:p>
      </dgm:t>
    </dgm:pt>
    <dgm:pt modelId="{C1EBB75F-47FE-4A99-9B4A-7023E462064D}" type="pres">
      <dgm:prSet presAssocID="{71D1F2D3-99A5-4B08-869F-D81BB9216816}" presName="childText" presStyleLbl="bgAcc1" presStyleIdx="9" presStyleCnt="12" custScaleY="79176" custLinFactNeighborY="565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A99D1E-F6DD-45E4-901D-87ECD8E21346}" type="pres">
      <dgm:prSet presAssocID="{9BB7A6A4-74B8-48D3-93CB-015608482FAF}" presName="Name13" presStyleLbl="parChTrans1D2" presStyleIdx="10" presStyleCnt="12"/>
      <dgm:spPr/>
      <dgm:t>
        <a:bodyPr/>
        <a:lstStyle/>
        <a:p>
          <a:endParaRPr lang="ru-RU"/>
        </a:p>
      </dgm:t>
    </dgm:pt>
    <dgm:pt modelId="{EFBA72AB-5C02-4114-AA4B-5E9BF540767C}" type="pres">
      <dgm:prSet presAssocID="{3DCC37D4-16C9-482A-A0F3-D62C1B10E080}" presName="childText" presStyleLbl="bgAcc1" presStyleIdx="10" presStyleCnt="12" custScaleY="151192" custLinFactNeighborY="54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B97103-B9DA-4EDC-B8BA-E15D740CB785}" type="pres">
      <dgm:prSet presAssocID="{CE20BAC3-5146-425B-8801-6E696BA03303}" presName="root" presStyleCnt="0"/>
      <dgm:spPr/>
      <dgm:t>
        <a:bodyPr/>
        <a:lstStyle/>
        <a:p>
          <a:endParaRPr lang="ru-RU"/>
        </a:p>
      </dgm:t>
    </dgm:pt>
    <dgm:pt modelId="{4A897FCF-EEE0-47F4-83E8-726478D588A8}" type="pres">
      <dgm:prSet presAssocID="{CE20BAC3-5146-425B-8801-6E696BA03303}" presName="rootComposite" presStyleCnt="0"/>
      <dgm:spPr/>
      <dgm:t>
        <a:bodyPr/>
        <a:lstStyle/>
        <a:p>
          <a:endParaRPr lang="ru-RU"/>
        </a:p>
      </dgm:t>
    </dgm:pt>
    <dgm:pt modelId="{A2849EC3-FA9E-4409-8073-C5B510E0A7E9}" type="pres">
      <dgm:prSet presAssocID="{CE20BAC3-5146-425B-8801-6E696BA03303}" presName="rootText" presStyleLbl="node1" presStyleIdx="5" presStyleCnt="6" custScaleY="154208" custLinFactNeighborX="-891" custLinFactNeighborY="-631"/>
      <dgm:spPr/>
      <dgm:t>
        <a:bodyPr/>
        <a:lstStyle/>
        <a:p>
          <a:endParaRPr lang="ru-RU"/>
        </a:p>
      </dgm:t>
    </dgm:pt>
    <dgm:pt modelId="{7F5F0C77-5B47-4D78-88CD-9AC24AA7A05D}" type="pres">
      <dgm:prSet presAssocID="{CE20BAC3-5146-425B-8801-6E696BA03303}" presName="rootConnector" presStyleLbl="node1" presStyleIdx="5" presStyleCnt="6"/>
      <dgm:spPr/>
      <dgm:t>
        <a:bodyPr/>
        <a:lstStyle/>
        <a:p>
          <a:endParaRPr lang="ru-RU"/>
        </a:p>
      </dgm:t>
    </dgm:pt>
    <dgm:pt modelId="{DDA4954A-BBE5-45EE-9994-9702F1797B52}" type="pres">
      <dgm:prSet presAssocID="{CE20BAC3-5146-425B-8801-6E696BA03303}" presName="childShape" presStyleCnt="0"/>
      <dgm:spPr/>
      <dgm:t>
        <a:bodyPr/>
        <a:lstStyle/>
        <a:p>
          <a:endParaRPr lang="ru-RU"/>
        </a:p>
      </dgm:t>
    </dgm:pt>
    <dgm:pt modelId="{42DFD9E9-40FE-4C28-AE18-0CF3D69CAFA2}" type="pres">
      <dgm:prSet presAssocID="{8057108C-37A2-4A70-8BE5-3DEDB4F115A5}" presName="Name13" presStyleLbl="parChTrans1D2" presStyleIdx="11" presStyleCnt="12"/>
      <dgm:spPr/>
      <dgm:t>
        <a:bodyPr/>
        <a:lstStyle/>
        <a:p>
          <a:endParaRPr lang="ru-RU"/>
        </a:p>
      </dgm:t>
    </dgm:pt>
    <dgm:pt modelId="{437ABFAE-CB63-42D6-AA25-3726E15EC9AE}" type="pres">
      <dgm:prSet presAssocID="{015036E5-C55E-4092-84B3-CB5331E475B1}" presName="childText" presStyleLbl="bgAcc1" presStyleIdx="11" presStyleCnt="12" custScaleY="130297" custLinFactNeighborY="616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6B20DF-A1CC-4EC8-BBFE-756EAA065A45}" type="presOf" srcId="{00559516-B02E-405C-866C-BF00017AC909}" destId="{BE37CC3F-09B7-449B-A8B7-D5EEF2AA8C4B}" srcOrd="0" destOrd="0" presId="urn:microsoft.com/office/officeart/2005/8/layout/hierarchy3"/>
    <dgm:cxn modelId="{735F6C45-AFE4-412B-AB8F-C7761D5C3DE1}" srcId="{D4B39C3B-3995-457B-92A4-1103197E5041}" destId="{42ECDBCA-740D-4014-A6AD-737A948EB19D}" srcOrd="1" destOrd="0" parTransId="{E382BD1F-B496-4A1F-B12A-0BAA904369F3}" sibTransId="{5188C845-54AB-4212-B5BA-5C0170391150}"/>
    <dgm:cxn modelId="{EE2B9362-09D6-42BE-81A7-748F832CB1EA}" srcId="{7CF5B5C5-FDDF-425F-A171-B79D5A2B132A}" destId="{68814370-91BC-4F30-828B-FEF66FD046E5}" srcOrd="4" destOrd="0" parTransId="{A8AAE40B-1F9A-4C39-82F8-8FEBDE70AE77}" sibTransId="{4C917B75-2D57-4ACB-8910-EFC9588AFCB3}"/>
    <dgm:cxn modelId="{488E4FEE-4A4E-4BBA-9BBA-36B6FF1B3A56}" type="presOf" srcId="{5721794D-26CF-43BA-A5C4-D53016CEF003}" destId="{D22F4A85-7DE8-45D4-B399-2D801D27E5AD}" srcOrd="0" destOrd="0" presId="urn:microsoft.com/office/officeart/2005/8/layout/hierarchy3"/>
    <dgm:cxn modelId="{5D3FA174-215A-49DE-9C0B-B19BD663D435}" type="presOf" srcId="{C1A68261-0689-4C1F-BA8E-87680811BA51}" destId="{89C48A92-4932-44CF-89E4-DAF35DC6C929}" srcOrd="1" destOrd="0" presId="urn:microsoft.com/office/officeart/2005/8/layout/hierarchy3"/>
    <dgm:cxn modelId="{602E7062-78EB-4BF2-9002-C17417B8A5F7}" type="presOf" srcId="{5DFE5584-BDB3-4F4B-A8BE-E98A404776A6}" destId="{FB9E2AB0-36BB-4DAF-870A-BD899AC1A5C0}" srcOrd="0" destOrd="0" presId="urn:microsoft.com/office/officeart/2005/8/layout/hierarchy3"/>
    <dgm:cxn modelId="{ABEF416D-8BF5-4A8F-8EB0-4B58783A6A84}" type="presOf" srcId="{CE20BAC3-5146-425B-8801-6E696BA03303}" destId="{7F5F0C77-5B47-4D78-88CD-9AC24AA7A05D}" srcOrd="1" destOrd="0" presId="urn:microsoft.com/office/officeart/2005/8/layout/hierarchy3"/>
    <dgm:cxn modelId="{73E082A8-84AE-4C23-9A8C-A1CE3B4C6181}" type="presOf" srcId="{AD754778-9A32-4E18-B5C8-6ABC54090575}" destId="{993C34E8-971A-459E-B02F-72F6A1BE56AA}" srcOrd="1" destOrd="0" presId="urn:microsoft.com/office/officeart/2005/8/layout/hierarchy3"/>
    <dgm:cxn modelId="{5F11F7B8-D7BE-43D4-B58F-BC5F527AB894}" type="presOf" srcId="{7CF5B5C5-FDDF-425F-A171-B79D5A2B132A}" destId="{09D8C963-56D8-4BB3-A71B-17C4940AF120}" srcOrd="0" destOrd="0" presId="urn:microsoft.com/office/officeart/2005/8/layout/hierarchy3"/>
    <dgm:cxn modelId="{B7DBFBE2-ED74-42A1-9B95-BCCF3802FDE3}" type="presOf" srcId="{AD754778-9A32-4E18-B5C8-6ABC54090575}" destId="{1D7C3AA1-1807-4172-B42D-B60EC7C45B23}" srcOrd="0" destOrd="0" presId="urn:microsoft.com/office/officeart/2005/8/layout/hierarchy3"/>
    <dgm:cxn modelId="{5CE0C8E6-544B-4A4E-8E26-289562D09EFA}" type="presOf" srcId="{B119542A-ECE6-4F1A-BE7D-75CD5AD3CE5E}" destId="{81741E1D-81FF-49E4-B42D-3EA74B25CF48}" srcOrd="0" destOrd="0" presId="urn:microsoft.com/office/officeart/2005/8/layout/hierarchy3"/>
    <dgm:cxn modelId="{27977BC7-E9A9-4252-AED1-58DBAED988E6}" type="presOf" srcId="{33CAC485-52BC-4D74-9A88-5216209732BB}" destId="{6152E56A-C4DC-435A-930D-DF9485CF236F}" srcOrd="0" destOrd="0" presId="urn:microsoft.com/office/officeart/2005/8/layout/hierarchy3"/>
    <dgm:cxn modelId="{DE1C4F7E-37F0-4A3B-844B-6D8A0ECA0B43}" type="presOf" srcId="{CE20BAC3-5146-425B-8801-6E696BA03303}" destId="{A2849EC3-FA9E-4409-8073-C5B510E0A7E9}" srcOrd="0" destOrd="0" presId="urn:microsoft.com/office/officeart/2005/8/layout/hierarchy3"/>
    <dgm:cxn modelId="{35A2925C-04AC-4659-9096-F8DE1F4B2EC4}" type="presOf" srcId="{8057108C-37A2-4A70-8BE5-3DEDB4F115A5}" destId="{42DFD9E9-40FE-4C28-AE18-0CF3D69CAFA2}" srcOrd="0" destOrd="0" presId="urn:microsoft.com/office/officeart/2005/8/layout/hierarchy3"/>
    <dgm:cxn modelId="{565A7A43-8B29-49CD-9955-5C380F1AA47E}" srcId="{7CF5B5C5-FDDF-425F-A171-B79D5A2B132A}" destId="{C1A68261-0689-4C1F-BA8E-87680811BA51}" srcOrd="1" destOrd="0" parTransId="{52334F65-4BDC-49BA-B20E-21BAA78B39DC}" sibTransId="{62F3CDA4-B0FB-40B3-9616-51CF2A65FF95}"/>
    <dgm:cxn modelId="{324D8496-A94C-4D04-83CB-8D8B76E04646}" srcId="{7CF5B5C5-FDDF-425F-A171-B79D5A2B132A}" destId="{D4B39C3B-3995-457B-92A4-1103197E5041}" srcOrd="3" destOrd="0" parTransId="{DE352388-8CF4-4404-A692-D62040594C00}" sibTransId="{CA19797E-4CD8-4BC0-9C4A-0F9D80F9E4AA}"/>
    <dgm:cxn modelId="{C9D96C54-CAE9-4D0E-AFD6-AA89FAE6D23B}" srcId="{D4B39C3B-3995-457B-92A4-1103197E5041}" destId="{EBE987E8-266E-4658-BEE7-A61047028113}" srcOrd="2" destOrd="0" parTransId="{00559516-B02E-405C-866C-BF00017AC909}" sibTransId="{0D4CADD3-9A66-4D5F-B039-4D978A90818E}"/>
    <dgm:cxn modelId="{B1C096A6-14F2-419B-97BC-B810F5E854DD}" type="presOf" srcId="{E382BD1F-B496-4A1F-B12A-0BAA904369F3}" destId="{6BCE7357-6086-4C5A-A551-A4AE1B9C6B2F}" srcOrd="0" destOrd="0" presId="urn:microsoft.com/office/officeart/2005/8/layout/hierarchy3"/>
    <dgm:cxn modelId="{49DE0201-479B-43B2-BFCC-5DD690FA3FFE}" type="presOf" srcId="{4FC4CDBA-653E-46C1-8184-B418E10D5B06}" destId="{A476E4F0-9C6F-4396-BF78-F5A351862FFD}" srcOrd="0" destOrd="0" presId="urn:microsoft.com/office/officeart/2005/8/layout/hierarchy3"/>
    <dgm:cxn modelId="{B7976EBB-AF79-4427-818F-FA6D42DCD719}" type="presOf" srcId="{4111C81F-7C89-4BCD-92FD-2DDFF7E44DCB}" destId="{DB042111-FF4B-46FF-BFA7-43A3A772DE18}" srcOrd="0" destOrd="0" presId="urn:microsoft.com/office/officeart/2005/8/layout/hierarchy3"/>
    <dgm:cxn modelId="{898FC362-D001-460C-B6F5-4676E36B0C1A}" type="presOf" srcId="{D4B39C3B-3995-457B-92A4-1103197E5041}" destId="{EED44C0B-D44E-4736-8F46-6D62AED2E611}" srcOrd="0" destOrd="0" presId="urn:microsoft.com/office/officeart/2005/8/layout/hierarchy3"/>
    <dgm:cxn modelId="{48C05153-DE2C-4593-9003-D587FA6F76FC}" srcId="{AD754778-9A32-4E18-B5C8-6ABC54090575}" destId="{4111C81F-7C89-4BCD-92FD-2DDFF7E44DCB}" srcOrd="2" destOrd="0" parTransId="{4FC4CDBA-653E-46C1-8184-B418E10D5B06}" sibTransId="{9A39B810-0DAD-4C25-9632-C1224FFE474E}"/>
    <dgm:cxn modelId="{07B0D97C-2D68-437E-B946-9711E7E23BC5}" type="presOf" srcId="{5721794D-26CF-43BA-A5C4-D53016CEF003}" destId="{FAD680C3-7EB1-4C09-B5E7-13BDC27684E0}" srcOrd="1" destOrd="0" presId="urn:microsoft.com/office/officeart/2005/8/layout/hierarchy3"/>
    <dgm:cxn modelId="{6E2EC0DB-328A-4A9D-ABCD-ED17EA21F664}" srcId="{C1A68261-0689-4C1F-BA8E-87680811BA51}" destId="{EF5B250A-04B4-4F72-88E6-7949B8BFFC18}" srcOrd="0" destOrd="0" parTransId="{33CAC485-52BC-4D74-9A88-5216209732BB}" sibTransId="{A5B4B33C-2506-452E-9C1F-5C6792973DEC}"/>
    <dgm:cxn modelId="{7B76788B-3D93-4161-8DFB-58B7E8D3CE4A}" type="presOf" srcId="{92028609-AB04-4298-B6DF-B7A18F9D3986}" destId="{2B32D6AE-C835-4F57-82F1-4819B15B7E21}" srcOrd="0" destOrd="0" presId="urn:microsoft.com/office/officeart/2005/8/layout/hierarchy3"/>
    <dgm:cxn modelId="{B5402F96-B37A-4AED-86A6-9AF2B11128B8}" type="presOf" srcId="{015036E5-C55E-4092-84B3-CB5331E475B1}" destId="{437ABFAE-CB63-42D6-AA25-3726E15EC9AE}" srcOrd="0" destOrd="0" presId="urn:microsoft.com/office/officeart/2005/8/layout/hierarchy3"/>
    <dgm:cxn modelId="{84CC387F-9758-4031-8504-374E950089DB}" type="presOf" srcId="{463E381E-903C-4DE4-BAEC-4EB237CE9A92}" destId="{F112DF87-A37C-4C7A-B54E-8661B6E4E2F5}" srcOrd="0" destOrd="0" presId="urn:microsoft.com/office/officeart/2005/8/layout/hierarchy3"/>
    <dgm:cxn modelId="{930A8291-026E-4644-8508-9323085BD4EB}" srcId="{68814370-91BC-4F30-828B-FEF66FD046E5}" destId="{71D1F2D3-99A5-4B08-869F-D81BB9216816}" srcOrd="1" destOrd="0" parTransId="{92028609-AB04-4298-B6DF-B7A18F9D3986}" sibTransId="{C52A1820-99BB-4FCA-839F-6E182F887C65}"/>
    <dgm:cxn modelId="{32EB36A0-CA1C-4063-97DA-3A7EC556DC65}" srcId="{7CF5B5C5-FDDF-425F-A171-B79D5A2B132A}" destId="{AD754778-9A32-4E18-B5C8-6ABC54090575}" srcOrd="0" destOrd="0" parTransId="{F1B9896A-1AF5-434D-9E14-F6D7ACC122C0}" sibTransId="{DB06D1F6-38A4-42B6-BFEA-125DADD34E0A}"/>
    <dgm:cxn modelId="{2A9C52FA-6FB3-46C0-BD94-5383D57108F9}" type="presOf" srcId="{C1A68261-0689-4C1F-BA8E-87680811BA51}" destId="{908C36F9-D44B-4B85-B9A7-CF903D741537}" srcOrd="0" destOrd="0" presId="urn:microsoft.com/office/officeart/2005/8/layout/hierarchy3"/>
    <dgm:cxn modelId="{1A12A3AF-559E-43FC-B5C7-3D3FCA081172}" type="presOf" srcId="{68814370-91BC-4F30-828B-FEF66FD046E5}" destId="{85227BF6-627F-4EE7-9FC5-FA6A946B3F42}" srcOrd="0" destOrd="0" presId="urn:microsoft.com/office/officeart/2005/8/layout/hierarchy3"/>
    <dgm:cxn modelId="{CF807BED-5227-41B2-A53C-7E7F13B5653F}" srcId="{5721794D-26CF-43BA-A5C4-D53016CEF003}" destId="{402D718E-672F-486E-911A-3B924EFE0835}" srcOrd="0" destOrd="0" parTransId="{86DE7E74-AD3B-4CB1-89A5-9FA022022431}" sibTransId="{1EC109AC-272E-4480-A6F2-AE20761737E0}"/>
    <dgm:cxn modelId="{77565E6C-7FDA-4496-8F75-0D33E335505F}" srcId="{68814370-91BC-4F30-828B-FEF66FD046E5}" destId="{C605B8A9-A061-46E0-8FBD-CECE4883685A}" srcOrd="0" destOrd="0" parTransId="{20846BEC-4682-48C9-A955-BD961D969086}" sibTransId="{6D392A4B-5B5E-420C-A258-8CBB9977C497}"/>
    <dgm:cxn modelId="{E95F6106-4607-4E61-855D-E82DAEDDEAD1}" srcId="{CE20BAC3-5146-425B-8801-6E696BA03303}" destId="{015036E5-C55E-4092-84B3-CB5331E475B1}" srcOrd="0" destOrd="0" parTransId="{8057108C-37A2-4A70-8BE5-3DEDB4F115A5}" sibTransId="{76BA7669-1AC9-4D49-A18F-8EC7E49F0119}"/>
    <dgm:cxn modelId="{83D60483-97EF-49B8-A286-9AF44D95CB37}" type="presOf" srcId="{68814370-91BC-4F30-828B-FEF66FD046E5}" destId="{721E0B27-B319-4D64-8FA1-3CF4C6A51441}" srcOrd="1" destOrd="0" presId="urn:microsoft.com/office/officeart/2005/8/layout/hierarchy3"/>
    <dgm:cxn modelId="{6B37106A-97ED-4CDB-B71C-8C0E1007102C}" type="presOf" srcId="{20846BEC-4682-48C9-A955-BD961D969086}" destId="{9CC325E0-9C3C-45DE-A293-5DEFA5011B8D}" srcOrd="0" destOrd="0" presId="urn:microsoft.com/office/officeart/2005/8/layout/hierarchy3"/>
    <dgm:cxn modelId="{005C6B9D-3329-4285-8F4B-4E0B9AF2194B}" srcId="{D4B39C3B-3995-457B-92A4-1103197E5041}" destId="{904C0F3F-8CC8-4B96-B1A4-E62C66A0280D}" srcOrd="0" destOrd="0" parTransId="{FEE77383-240E-49C1-A6E9-3EB094BFC75D}" sibTransId="{44D8BF9C-991D-4B78-9131-26A4EA8F4C10}"/>
    <dgm:cxn modelId="{023ED96B-E4B6-4148-83CA-65FDC9CA99F6}" srcId="{AD754778-9A32-4E18-B5C8-6ABC54090575}" destId="{B119542A-ECE6-4F1A-BE7D-75CD5AD3CE5E}" srcOrd="1" destOrd="0" parTransId="{463E381E-903C-4DE4-BAEC-4EB237CE9A92}" sibTransId="{A4D1CCA8-B3E3-46B2-A2FC-7A3347EE7766}"/>
    <dgm:cxn modelId="{2AE8A243-CDF9-410E-A17C-367A10A0426C}" type="presOf" srcId="{C605B8A9-A061-46E0-8FBD-CECE4883685A}" destId="{FF40A575-9A23-4B9E-9BC7-C829E0A21F2F}" srcOrd="0" destOrd="0" presId="urn:microsoft.com/office/officeart/2005/8/layout/hierarchy3"/>
    <dgm:cxn modelId="{AF781FC4-0007-4FAE-A5A7-F33B68F90A0A}" type="presOf" srcId="{9BB7A6A4-74B8-48D3-93CB-015608482FAF}" destId="{4CA99D1E-F6DD-45E4-901D-87ECD8E21346}" srcOrd="0" destOrd="0" presId="urn:microsoft.com/office/officeart/2005/8/layout/hierarchy3"/>
    <dgm:cxn modelId="{8D5688E2-3F5D-4EFA-9CCF-5A5C4234267D}" type="presOf" srcId="{86DE7E74-AD3B-4CB1-89A5-9FA022022431}" destId="{180FFBE4-D8D2-4B73-AAFD-2114835C5083}" srcOrd="0" destOrd="0" presId="urn:microsoft.com/office/officeart/2005/8/layout/hierarchy3"/>
    <dgm:cxn modelId="{9CAC071E-B330-421A-B625-41288C02545C}" srcId="{68814370-91BC-4F30-828B-FEF66FD046E5}" destId="{3DCC37D4-16C9-482A-A0F3-D62C1B10E080}" srcOrd="2" destOrd="0" parTransId="{9BB7A6A4-74B8-48D3-93CB-015608482FAF}" sibTransId="{45E832C8-DAB6-46F5-9A01-1DE032EBB5DE}"/>
    <dgm:cxn modelId="{3A615217-555B-4776-B17B-A02AB6521574}" type="presOf" srcId="{904C0F3F-8CC8-4B96-B1A4-E62C66A0280D}" destId="{8D721624-DADC-4F9D-983B-BD9EEF5390A9}" srcOrd="0" destOrd="0" presId="urn:microsoft.com/office/officeart/2005/8/layout/hierarchy3"/>
    <dgm:cxn modelId="{78616375-954E-4DE1-A572-39E4024B2D08}" type="presOf" srcId="{42ECDBCA-740D-4014-A6AD-737A948EB19D}" destId="{42EAC5BD-927D-4208-BDF9-330BB404F690}" srcOrd="0" destOrd="0" presId="urn:microsoft.com/office/officeart/2005/8/layout/hierarchy3"/>
    <dgm:cxn modelId="{CFB1502F-1337-473C-9FFD-ADA80EC1E105}" type="presOf" srcId="{FEE77383-240E-49C1-A6E9-3EB094BFC75D}" destId="{C1D737B0-A07B-47F4-A75A-DFC37C0EB397}" srcOrd="0" destOrd="0" presId="urn:microsoft.com/office/officeart/2005/8/layout/hierarchy3"/>
    <dgm:cxn modelId="{1E9584C8-E977-49A6-91C9-A1C438113CE9}" type="presOf" srcId="{EBE987E8-266E-4658-BEE7-A61047028113}" destId="{4129FCFA-194F-4857-AA29-E8B0AC24B4E0}" srcOrd="0" destOrd="0" presId="urn:microsoft.com/office/officeart/2005/8/layout/hierarchy3"/>
    <dgm:cxn modelId="{4CF269F2-194E-4DD1-B92E-9F3AF4A140FB}" srcId="{7CF5B5C5-FDDF-425F-A171-B79D5A2B132A}" destId="{CE20BAC3-5146-425B-8801-6E696BA03303}" srcOrd="5" destOrd="0" parTransId="{99D7B966-DDD6-4B1F-8B43-853B371B5053}" sibTransId="{D0FE47A6-33F9-4359-ABEC-1033B54FFA5C}"/>
    <dgm:cxn modelId="{BCF50B97-D68A-40F3-B482-40DBE8D2F059}" type="presOf" srcId="{EF5B250A-04B4-4F72-88E6-7949B8BFFC18}" destId="{8C04B8D2-410F-4862-A88A-FA1FEF6A9A22}" srcOrd="0" destOrd="0" presId="urn:microsoft.com/office/officeart/2005/8/layout/hierarchy3"/>
    <dgm:cxn modelId="{2E6EF81D-F6AB-449A-BDD3-F1549585CA68}" type="presOf" srcId="{71D1F2D3-99A5-4B08-869F-D81BB9216816}" destId="{C1EBB75F-47FE-4A99-9B4A-7023E462064D}" srcOrd="0" destOrd="0" presId="urn:microsoft.com/office/officeart/2005/8/layout/hierarchy3"/>
    <dgm:cxn modelId="{F2F9C0D9-9328-40CF-ACD0-F9AD2C1BD42F}" type="presOf" srcId="{2F5B9334-33C1-4DD0-B8D3-A9619D5EB536}" destId="{278BA28F-8131-427D-824F-7A6C267A8AC4}" srcOrd="0" destOrd="0" presId="urn:microsoft.com/office/officeart/2005/8/layout/hierarchy3"/>
    <dgm:cxn modelId="{41629B61-2CF6-4FE0-9CCD-8D0CDBDED5C1}" type="presOf" srcId="{D4B39C3B-3995-457B-92A4-1103197E5041}" destId="{907BD68E-13E5-492F-BA0A-612434A8F340}" srcOrd="1" destOrd="0" presId="urn:microsoft.com/office/officeart/2005/8/layout/hierarchy3"/>
    <dgm:cxn modelId="{3E591619-593D-437F-B1F8-8E7A931C461B}" srcId="{7CF5B5C5-FDDF-425F-A171-B79D5A2B132A}" destId="{5721794D-26CF-43BA-A5C4-D53016CEF003}" srcOrd="2" destOrd="0" parTransId="{BF064664-7AAA-42B2-8497-A1341D6F983D}" sibTransId="{C3DC24B2-F429-4B69-BFB4-3E973261D3BA}"/>
    <dgm:cxn modelId="{07741E79-0F90-46DE-B30A-4876C847C8DB}" type="presOf" srcId="{3DCC37D4-16C9-482A-A0F3-D62C1B10E080}" destId="{EFBA72AB-5C02-4114-AA4B-5E9BF540767C}" srcOrd="0" destOrd="0" presId="urn:microsoft.com/office/officeart/2005/8/layout/hierarchy3"/>
    <dgm:cxn modelId="{E36425FA-44BC-4399-94FA-4A6E7F678D5A}" srcId="{AD754778-9A32-4E18-B5C8-6ABC54090575}" destId="{5DFE5584-BDB3-4F4B-A8BE-E98A404776A6}" srcOrd="0" destOrd="0" parTransId="{2F5B9334-33C1-4DD0-B8D3-A9619D5EB536}" sibTransId="{49196760-C3D7-4AA7-92FA-D64A2FA1A13B}"/>
    <dgm:cxn modelId="{698D91F5-ABB8-431F-B257-8B255C63601C}" type="presOf" srcId="{402D718E-672F-486E-911A-3B924EFE0835}" destId="{6D01840D-4267-41B9-AA35-B774723ADE91}" srcOrd="0" destOrd="0" presId="urn:microsoft.com/office/officeart/2005/8/layout/hierarchy3"/>
    <dgm:cxn modelId="{DE0388B1-A93F-4C6F-8C1A-63441DDB05B9}" type="presParOf" srcId="{09D8C963-56D8-4BB3-A71B-17C4940AF120}" destId="{947D4338-63A0-420A-ACAD-AF71EEF906F5}" srcOrd="0" destOrd="0" presId="urn:microsoft.com/office/officeart/2005/8/layout/hierarchy3"/>
    <dgm:cxn modelId="{B12EFEFD-67D9-4F9B-90B3-C9029EE3D578}" type="presParOf" srcId="{947D4338-63A0-420A-ACAD-AF71EEF906F5}" destId="{51D1C6A8-5FF3-4DF2-9A18-D42765AFCD65}" srcOrd="0" destOrd="0" presId="urn:microsoft.com/office/officeart/2005/8/layout/hierarchy3"/>
    <dgm:cxn modelId="{D03D02DD-3AEF-4125-BB47-00CD49D098BC}" type="presParOf" srcId="{51D1C6A8-5FF3-4DF2-9A18-D42765AFCD65}" destId="{1D7C3AA1-1807-4172-B42D-B60EC7C45B23}" srcOrd="0" destOrd="0" presId="urn:microsoft.com/office/officeart/2005/8/layout/hierarchy3"/>
    <dgm:cxn modelId="{9C74775F-F143-4C77-9630-D7DAA82956C6}" type="presParOf" srcId="{51D1C6A8-5FF3-4DF2-9A18-D42765AFCD65}" destId="{993C34E8-971A-459E-B02F-72F6A1BE56AA}" srcOrd="1" destOrd="0" presId="urn:microsoft.com/office/officeart/2005/8/layout/hierarchy3"/>
    <dgm:cxn modelId="{121F4009-C5A2-43F7-B889-AFE281F7217D}" type="presParOf" srcId="{947D4338-63A0-420A-ACAD-AF71EEF906F5}" destId="{E6157F91-8B84-498B-BA25-512F50D3FB05}" srcOrd="1" destOrd="0" presId="urn:microsoft.com/office/officeart/2005/8/layout/hierarchy3"/>
    <dgm:cxn modelId="{FC492155-3E1A-4719-AE2A-FDC46511BE3C}" type="presParOf" srcId="{E6157F91-8B84-498B-BA25-512F50D3FB05}" destId="{278BA28F-8131-427D-824F-7A6C267A8AC4}" srcOrd="0" destOrd="0" presId="urn:microsoft.com/office/officeart/2005/8/layout/hierarchy3"/>
    <dgm:cxn modelId="{77ECCD55-7D17-4411-8D8A-5840543E8685}" type="presParOf" srcId="{E6157F91-8B84-498B-BA25-512F50D3FB05}" destId="{FB9E2AB0-36BB-4DAF-870A-BD899AC1A5C0}" srcOrd="1" destOrd="0" presId="urn:microsoft.com/office/officeart/2005/8/layout/hierarchy3"/>
    <dgm:cxn modelId="{0E3955CC-E6B7-48D3-9FDF-91FBBD185859}" type="presParOf" srcId="{E6157F91-8B84-498B-BA25-512F50D3FB05}" destId="{F112DF87-A37C-4C7A-B54E-8661B6E4E2F5}" srcOrd="2" destOrd="0" presId="urn:microsoft.com/office/officeart/2005/8/layout/hierarchy3"/>
    <dgm:cxn modelId="{E9FD200D-3BE3-4FE9-BD29-E1A8089E29CE}" type="presParOf" srcId="{E6157F91-8B84-498B-BA25-512F50D3FB05}" destId="{81741E1D-81FF-49E4-B42D-3EA74B25CF48}" srcOrd="3" destOrd="0" presId="urn:microsoft.com/office/officeart/2005/8/layout/hierarchy3"/>
    <dgm:cxn modelId="{6F1D3B62-1E09-443F-9D46-60C468CBB559}" type="presParOf" srcId="{E6157F91-8B84-498B-BA25-512F50D3FB05}" destId="{A476E4F0-9C6F-4396-BF78-F5A351862FFD}" srcOrd="4" destOrd="0" presId="urn:microsoft.com/office/officeart/2005/8/layout/hierarchy3"/>
    <dgm:cxn modelId="{98A7108C-56CE-4FF3-98B2-3070353DAFF0}" type="presParOf" srcId="{E6157F91-8B84-498B-BA25-512F50D3FB05}" destId="{DB042111-FF4B-46FF-BFA7-43A3A772DE18}" srcOrd="5" destOrd="0" presId="urn:microsoft.com/office/officeart/2005/8/layout/hierarchy3"/>
    <dgm:cxn modelId="{43EB9F64-B44B-4ED0-97ED-F436AF83CE11}" type="presParOf" srcId="{09D8C963-56D8-4BB3-A71B-17C4940AF120}" destId="{64D22C15-E3DC-4CFD-B8EF-F1D5EB3DE02D}" srcOrd="1" destOrd="0" presId="urn:microsoft.com/office/officeart/2005/8/layout/hierarchy3"/>
    <dgm:cxn modelId="{E5F38A41-5A1B-4088-9262-29214BAA9720}" type="presParOf" srcId="{64D22C15-E3DC-4CFD-B8EF-F1D5EB3DE02D}" destId="{CA70958E-0037-4362-A84E-1300DB86E6D7}" srcOrd="0" destOrd="0" presId="urn:microsoft.com/office/officeart/2005/8/layout/hierarchy3"/>
    <dgm:cxn modelId="{AB31326F-3723-49CD-8015-81470F8C119D}" type="presParOf" srcId="{CA70958E-0037-4362-A84E-1300DB86E6D7}" destId="{908C36F9-D44B-4B85-B9A7-CF903D741537}" srcOrd="0" destOrd="0" presId="urn:microsoft.com/office/officeart/2005/8/layout/hierarchy3"/>
    <dgm:cxn modelId="{C8CFB0B1-2868-4E44-9195-19B674A81C00}" type="presParOf" srcId="{CA70958E-0037-4362-A84E-1300DB86E6D7}" destId="{89C48A92-4932-44CF-89E4-DAF35DC6C929}" srcOrd="1" destOrd="0" presId="urn:microsoft.com/office/officeart/2005/8/layout/hierarchy3"/>
    <dgm:cxn modelId="{8D3C9809-C3CA-4E41-904B-0D6196CB7FB9}" type="presParOf" srcId="{64D22C15-E3DC-4CFD-B8EF-F1D5EB3DE02D}" destId="{014E35FF-F8AB-4E58-A90F-197E689CA32E}" srcOrd="1" destOrd="0" presId="urn:microsoft.com/office/officeart/2005/8/layout/hierarchy3"/>
    <dgm:cxn modelId="{84A53B41-6370-4CE7-B0E4-BF684DFE603D}" type="presParOf" srcId="{014E35FF-F8AB-4E58-A90F-197E689CA32E}" destId="{6152E56A-C4DC-435A-930D-DF9485CF236F}" srcOrd="0" destOrd="0" presId="urn:microsoft.com/office/officeart/2005/8/layout/hierarchy3"/>
    <dgm:cxn modelId="{BA043929-2179-4E14-B775-B6868E72A571}" type="presParOf" srcId="{014E35FF-F8AB-4E58-A90F-197E689CA32E}" destId="{8C04B8D2-410F-4862-A88A-FA1FEF6A9A22}" srcOrd="1" destOrd="0" presId="urn:microsoft.com/office/officeart/2005/8/layout/hierarchy3"/>
    <dgm:cxn modelId="{358E2548-69EF-4625-9EC1-F29C435E567D}" type="presParOf" srcId="{09D8C963-56D8-4BB3-A71B-17C4940AF120}" destId="{4A6719A3-1D88-492B-88C7-E14B73873C64}" srcOrd="2" destOrd="0" presId="urn:microsoft.com/office/officeart/2005/8/layout/hierarchy3"/>
    <dgm:cxn modelId="{4F336C8C-346E-483B-BEC9-DE106D06E151}" type="presParOf" srcId="{4A6719A3-1D88-492B-88C7-E14B73873C64}" destId="{6546EE6D-B031-4BB8-BF85-8496B20354E8}" srcOrd="0" destOrd="0" presId="urn:microsoft.com/office/officeart/2005/8/layout/hierarchy3"/>
    <dgm:cxn modelId="{28AB0C07-D464-4025-8593-B9985332EE7A}" type="presParOf" srcId="{6546EE6D-B031-4BB8-BF85-8496B20354E8}" destId="{D22F4A85-7DE8-45D4-B399-2D801D27E5AD}" srcOrd="0" destOrd="0" presId="urn:microsoft.com/office/officeart/2005/8/layout/hierarchy3"/>
    <dgm:cxn modelId="{131AE537-8D1C-4A55-B191-2AEE04B1B279}" type="presParOf" srcId="{6546EE6D-B031-4BB8-BF85-8496B20354E8}" destId="{FAD680C3-7EB1-4C09-B5E7-13BDC27684E0}" srcOrd="1" destOrd="0" presId="urn:microsoft.com/office/officeart/2005/8/layout/hierarchy3"/>
    <dgm:cxn modelId="{52A31F29-40F6-4BFA-A136-5D3CBE9850B7}" type="presParOf" srcId="{4A6719A3-1D88-492B-88C7-E14B73873C64}" destId="{D218F844-2DE8-492D-A5AA-3067BB9DD4BB}" srcOrd="1" destOrd="0" presId="urn:microsoft.com/office/officeart/2005/8/layout/hierarchy3"/>
    <dgm:cxn modelId="{43623F6C-E87D-4038-B37B-1C4004A98E4E}" type="presParOf" srcId="{D218F844-2DE8-492D-A5AA-3067BB9DD4BB}" destId="{180FFBE4-D8D2-4B73-AAFD-2114835C5083}" srcOrd="0" destOrd="0" presId="urn:microsoft.com/office/officeart/2005/8/layout/hierarchy3"/>
    <dgm:cxn modelId="{9AADF644-99CE-489A-9026-E1CB178045D5}" type="presParOf" srcId="{D218F844-2DE8-492D-A5AA-3067BB9DD4BB}" destId="{6D01840D-4267-41B9-AA35-B774723ADE91}" srcOrd="1" destOrd="0" presId="urn:microsoft.com/office/officeart/2005/8/layout/hierarchy3"/>
    <dgm:cxn modelId="{7CB0CE39-0A10-4EF4-91DE-57466B4B7788}" type="presParOf" srcId="{09D8C963-56D8-4BB3-A71B-17C4940AF120}" destId="{872B3F8D-2D42-4E6F-89DC-8FE8C305E3BC}" srcOrd="3" destOrd="0" presId="urn:microsoft.com/office/officeart/2005/8/layout/hierarchy3"/>
    <dgm:cxn modelId="{A7F0C5B1-11BA-409C-B23F-3223753924D1}" type="presParOf" srcId="{872B3F8D-2D42-4E6F-89DC-8FE8C305E3BC}" destId="{BB07C61A-A20D-47F5-83ED-4CDDA3147372}" srcOrd="0" destOrd="0" presId="urn:microsoft.com/office/officeart/2005/8/layout/hierarchy3"/>
    <dgm:cxn modelId="{CCB6B221-5BA4-427F-96BF-4FB8CF06A762}" type="presParOf" srcId="{BB07C61A-A20D-47F5-83ED-4CDDA3147372}" destId="{EED44C0B-D44E-4736-8F46-6D62AED2E611}" srcOrd="0" destOrd="0" presId="urn:microsoft.com/office/officeart/2005/8/layout/hierarchy3"/>
    <dgm:cxn modelId="{FF69EA04-CD2A-456E-9C71-340752BF53AD}" type="presParOf" srcId="{BB07C61A-A20D-47F5-83ED-4CDDA3147372}" destId="{907BD68E-13E5-492F-BA0A-612434A8F340}" srcOrd="1" destOrd="0" presId="urn:microsoft.com/office/officeart/2005/8/layout/hierarchy3"/>
    <dgm:cxn modelId="{01CE0E79-46F9-4136-84EB-817647ECD2C9}" type="presParOf" srcId="{872B3F8D-2D42-4E6F-89DC-8FE8C305E3BC}" destId="{3C329CAE-2F97-4A6B-B796-8624897612B2}" srcOrd="1" destOrd="0" presId="urn:microsoft.com/office/officeart/2005/8/layout/hierarchy3"/>
    <dgm:cxn modelId="{BFE06F14-9582-4BE5-AF5C-DD6EBE667673}" type="presParOf" srcId="{3C329CAE-2F97-4A6B-B796-8624897612B2}" destId="{C1D737B0-A07B-47F4-A75A-DFC37C0EB397}" srcOrd="0" destOrd="0" presId="urn:microsoft.com/office/officeart/2005/8/layout/hierarchy3"/>
    <dgm:cxn modelId="{055E1908-F0FC-45C3-A33F-A4CB6E91A632}" type="presParOf" srcId="{3C329CAE-2F97-4A6B-B796-8624897612B2}" destId="{8D721624-DADC-4F9D-983B-BD9EEF5390A9}" srcOrd="1" destOrd="0" presId="urn:microsoft.com/office/officeart/2005/8/layout/hierarchy3"/>
    <dgm:cxn modelId="{21AFA2AF-6C6B-428D-862E-7C168A7375E3}" type="presParOf" srcId="{3C329CAE-2F97-4A6B-B796-8624897612B2}" destId="{6BCE7357-6086-4C5A-A551-A4AE1B9C6B2F}" srcOrd="2" destOrd="0" presId="urn:microsoft.com/office/officeart/2005/8/layout/hierarchy3"/>
    <dgm:cxn modelId="{620FA33C-A03F-4565-95AB-7ED0675093D1}" type="presParOf" srcId="{3C329CAE-2F97-4A6B-B796-8624897612B2}" destId="{42EAC5BD-927D-4208-BDF9-330BB404F690}" srcOrd="3" destOrd="0" presId="urn:microsoft.com/office/officeart/2005/8/layout/hierarchy3"/>
    <dgm:cxn modelId="{288F5958-CE3D-47CD-A3CA-6A2C114E5C87}" type="presParOf" srcId="{3C329CAE-2F97-4A6B-B796-8624897612B2}" destId="{BE37CC3F-09B7-449B-A8B7-D5EEF2AA8C4B}" srcOrd="4" destOrd="0" presId="urn:microsoft.com/office/officeart/2005/8/layout/hierarchy3"/>
    <dgm:cxn modelId="{1C9F82B5-B4EA-4AF2-815A-AC63E5298F03}" type="presParOf" srcId="{3C329CAE-2F97-4A6B-B796-8624897612B2}" destId="{4129FCFA-194F-4857-AA29-E8B0AC24B4E0}" srcOrd="5" destOrd="0" presId="urn:microsoft.com/office/officeart/2005/8/layout/hierarchy3"/>
    <dgm:cxn modelId="{7B3548D9-650F-4E18-BE42-8C69297E0A13}" type="presParOf" srcId="{09D8C963-56D8-4BB3-A71B-17C4940AF120}" destId="{E30B5B46-B577-455F-ACBE-B8727752FE17}" srcOrd="4" destOrd="0" presId="urn:microsoft.com/office/officeart/2005/8/layout/hierarchy3"/>
    <dgm:cxn modelId="{822D7E7C-383B-4E94-AE4A-5E7F4CD89936}" type="presParOf" srcId="{E30B5B46-B577-455F-ACBE-B8727752FE17}" destId="{25DFA1D1-E95C-49E1-A2E1-4B14F594368D}" srcOrd="0" destOrd="0" presId="urn:microsoft.com/office/officeart/2005/8/layout/hierarchy3"/>
    <dgm:cxn modelId="{71FF5D4D-A5A1-4BE2-9165-63A6CCE9FBD5}" type="presParOf" srcId="{25DFA1D1-E95C-49E1-A2E1-4B14F594368D}" destId="{85227BF6-627F-4EE7-9FC5-FA6A946B3F42}" srcOrd="0" destOrd="0" presId="urn:microsoft.com/office/officeart/2005/8/layout/hierarchy3"/>
    <dgm:cxn modelId="{D7ED5E0D-C6D7-463B-AC72-A9D845E4A95A}" type="presParOf" srcId="{25DFA1D1-E95C-49E1-A2E1-4B14F594368D}" destId="{721E0B27-B319-4D64-8FA1-3CF4C6A51441}" srcOrd="1" destOrd="0" presId="urn:microsoft.com/office/officeart/2005/8/layout/hierarchy3"/>
    <dgm:cxn modelId="{D14BFAAA-5B61-4448-84FF-7FCB74DDF17A}" type="presParOf" srcId="{E30B5B46-B577-455F-ACBE-B8727752FE17}" destId="{41EB0FFC-4E41-4A6C-8351-46DD4586E485}" srcOrd="1" destOrd="0" presId="urn:microsoft.com/office/officeart/2005/8/layout/hierarchy3"/>
    <dgm:cxn modelId="{99CBEC40-79EA-4368-B817-7CC458285E11}" type="presParOf" srcId="{41EB0FFC-4E41-4A6C-8351-46DD4586E485}" destId="{9CC325E0-9C3C-45DE-A293-5DEFA5011B8D}" srcOrd="0" destOrd="0" presId="urn:microsoft.com/office/officeart/2005/8/layout/hierarchy3"/>
    <dgm:cxn modelId="{47750A64-49F6-4D36-91A5-70CEF4397EF7}" type="presParOf" srcId="{41EB0FFC-4E41-4A6C-8351-46DD4586E485}" destId="{FF40A575-9A23-4B9E-9BC7-C829E0A21F2F}" srcOrd="1" destOrd="0" presId="urn:microsoft.com/office/officeart/2005/8/layout/hierarchy3"/>
    <dgm:cxn modelId="{39CBD0DB-AB25-4794-9B75-3D8AB27201F7}" type="presParOf" srcId="{41EB0FFC-4E41-4A6C-8351-46DD4586E485}" destId="{2B32D6AE-C835-4F57-82F1-4819B15B7E21}" srcOrd="2" destOrd="0" presId="urn:microsoft.com/office/officeart/2005/8/layout/hierarchy3"/>
    <dgm:cxn modelId="{0808CF37-0732-4A28-A100-4B9735970349}" type="presParOf" srcId="{41EB0FFC-4E41-4A6C-8351-46DD4586E485}" destId="{C1EBB75F-47FE-4A99-9B4A-7023E462064D}" srcOrd="3" destOrd="0" presId="urn:microsoft.com/office/officeart/2005/8/layout/hierarchy3"/>
    <dgm:cxn modelId="{3F88E2BF-1B92-489D-BFE3-7D73034E40A4}" type="presParOf" srcId="{41EB0FFC-4E41-4A6C-8351-46DD4586E485}" destId="{4CA99D1E-F6DD-45E4-901D-87ECD8E21346}" srcOrd="4" destOrd="0" presId="urn:microsoft.com/office/officeart/2005/8/layout/hierarchy3"/>
    <dgm:cxn modelId="{D7FF2B6E-4D62-4E62-9B9A-8CBB74DB99D0}" type="presParOf" srcId="{41EB0FFC-4E41-4A6C-8351-46DD4586E485}" destId="{EFBA72AB-5C02-4114-AA4B-5E9BF540767C}" srcOrd="5" destOrd="0" presId="urn:microsoft.com/office/officeart/2005/8/layout/hierarchy3"/>
    <dgm:cxn modelId="{B2AB7313-A68F-48D5-8597-922943853F42}" type="presParOf" srcId="{09D8C963-56D8-4BB3-A71B-17C4940AF120}" destId="{D1B97103-B9DA-4EDC-B8BA-E15D740CB785}" srcOrd="5" destOrd="0" presId="urn:microsoft.com/office/officeart/2005/8/layout/hierarchy3"/>
    <dgm:cxn modelId="{D210C262-21E5-45BB-9BC0-0AC87AF48BD0}" type="presParOf" srcId="{D1B97103-B9DA-4EDC-B8BA-E15D740CB785}" destId="{4A897FCF-EEE0-47F4-83E8-726478D588A8}" srcOrd="0" destOrd="0" presId="urn:microsoft.com/office/officeart/2005/8/layout/hierarchy3"/>
    <dgm:cxn modelId="{B0D3FCAE-8847-4342-AFAF-4DFA76A80070}" type="presParOf" srcId="{4A897FCF-EEE0-47F4-83E8-726478D588A8}" destId="{A2849EC3-FA9E-4409-8073-C5B510E0A7E9}" srcOrd="0" destOrd="0" presId="urn:microsoft.com/office/officeart/2005/8/layout/hierarchy3"/>
    <dgm:cxn modelId="{64A030B8-D01E-4765-A98A-3C6B5A864C11}" type="presParOf" srcId="{4A897FCF-EEE0-47F4-83E8-726478D588A8}" destId="{7F5F0C77-5B47-4D78-88CD-9AC24AA7A05D}" srcOrd="1" destOrd="0" presId="urn:microsoft.com/office/officeart/2005/8/layout/hierarchy3"/>
    <dgm:cxn modelId="{E9225E77-29AB-4A70-8177-EFC81B8E4E52}" type="presParOf" srcId="{D1B97103-B9DA-4EDC-B8BA-E15D740CB785}" destId="{DDA4954A-BBE5-45EE-9994-9702F1797B52}" srcOrd="1" destOrd="0" presId="urn:microsoft.com/office/officeart/2005/8/layout/hierarchy3"/>
    <dgm:cxn modelId="{3E0FE828-D2D0-4D9E-BA79-2C9F1ED45F89}" type="presParOf" srcId="{DDA4954A-BBE5-45EE-9994-9702F1797B52}" destId="{42DFD9E9-40FE-4C28-AE18-0CF3D69CAFA2}" srcOrd="0" destOrd="0" presId="urn:microsoft.com/office/officeart/2005/8/layout/hierarchy3"/>
    <dgm:cxn modelId="{2E1DC47F-5F98-4350-8F4C-4C9CBCD7068D}" type="presParOf" srcId="{DDA4954A-BBE5-45EE-9994-9702F1797B52}" destId="{437ABFAE-CB63-42D6-AA25-3726E15EC9A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7C3AA1-1807-4172-B42D-B60EC7C45B23}">
      <dsp:nvSpPr>
        <dsp:cNvPr id="0" name=""/>
        <dsp:cNvSpPr/>
      </dsp:nvSpPr>
      <dsp:spPr>
        <a:xfrm>
          <a:off x="48540" y="605864"/>
          <a:ext cx="1125290" cy="867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smtClean="0">
              <a:latin typeface="+mn-lt"/>
            </a:rPr>
            <a:t>Дети</a:t>
          </a:r>
          <a:br>
            <a:rPr lang="ru-RU" sz="800" b="1" kern="1200" smtClean="0">
              <a:latin typeface="+mn-lt"/>
            </a:rPr>
          </a:br>
          <a:r>
            <a:rPr lang="ru-RU" sz="800" b="1" kern="1200" smtClean="0">
              <a:latin typeface="+mn-lt"/>
            </a:rPr>
            <a:t>и подростки</a:t>
          </a:r>
          <a:endParaRPr lang="ru-RU" sz="800" kern="1200" dirty="0">
            <a:latin typeface="+mn-lt"/>
          </a:endParaRPr>
        </a:p>
      </dsp:txBody>
      <dsp:txXfrm>
        <a:off x="73952" y="631276"/>
        <a:ext cx="1074466" cy="816820"/>
      </dsp:txXfrm>
    </dsp:sp>
    <dsp:sp modelId="{278BA28F-8131-427D-824F-7A6C267A8AC4}">
      <dsp:nvSpPr>
        <dsp:cNvPr id="0" name=""/>
        <dsp:cNvSpPr/>
      </dsp:nvSpPr>
      <dsp:spPr>
        <a:xfrm>
          <a:off x="115349" y="1473509"/>
          <a:ext cx="91440" cy="7988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8807"/>
              </a:lnTo>
              <a:lnTo>
                <a:pt x="116692" y="7988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E2AB0-36BB-4DAF-870A-BD899AC1A5C0}">
      <dsp:nvSpPr>
        <dsp:cNvPr id="0" name=""/>
        <dsp:cNvSpPr/>
      </dsp:nvSpPr>
      <dsp:spPr>
        <a:xfrm>
          <a:off x="232041" y="1842036"/>
          <a:ext cx="900232" cy="8605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0" kern="1200" dirty="0" smtClean="0">
              <a:latin typeface="+mn-lt"/>
            </a:rPr>
            <a:t>Детские поликлиники</a:t>
          </a:r>
          <a:br>
            <a:rPr lang="ru-RU" sz="800" b="0" kern="1200" dirty="0" smtClean="0">
              <a:latin typeface="+mn-lt"/>
            </a:rPr>
          </a:br>
          <a:r>
            <a:rPr lang="ru-RU" sz="800" b="0" kern="1200" dirty="0" smtClean="0">
              <a:latin typeface="+mn-lt"/>
            </a:rPr>
            <a:t>№ 1, 2, 3  - </a:t>
          </a:r>
          <a:r>
            <a:rPr lang="ru-RU" sz="800" b="0" kern="1200" dirty="0" err="1" smtClean="0">
              <a:latin typeface="+mn-lt"/>
            </a:rPr>
            <a:t>профилакти-ческие</a:t>
          </a:r>
          <a:r>
            <a:rPr lang="ru-RU" sz="800" b="0" kern="1200" dirty="0" smtClean="0">
              <a:latin typeface="+mn-lt"/>
            </a:rPr>
            <a:t> осмотры и </a:t>
          </a:r>
          <a:r>
            <a:rPr lang="ru-RU" sz="800" b="0" kern="1200" dirty="0" err="1" smtClean="0">
              <a:latin typeface="+mn-lt"/>
            </a:rPr>
            <a:t>диспансери-зация</a:t>
          </a:r>
          <a:r>
            <a:rPr lang="ru-RU" sz="800" b="0" kern="1200" dirty="0" smtClean="0">
              <a:latin typeface="+mn-lt"/>
            </a:rPr>
            <a:t> </a:t>
          </a:r>
          <a:endParaRPr lang="ru-RU" sz="800" b="0" kern="1200" dirty="0">
            <a:latin typeface="+mn-lt"/>
          </a:endParaRPr>
        </a:p>
      </dsp:txBody>
      <dsp:txXfrm>
        <a:off x="257246" y="1867241"/>
        <a:ext cx="849822" cy="810150"/>
      </dsp:txXfrm>
    </dsp:sp>
    <dsp:sp modelId="{F112DF87-A37C-4C7A-B54E-8661B6E4E2F5}">
      <dsp:nvSpPr>
        <dsp:cNvPr id="0" name=""/>
        <dsp:cNvSpPr/>
      </dsp:nvSpPr>
      <dsp:spPr>
        <a:xfrm>
          <a:off x="115349" y="1473509"/>
          <a:ext cx="91440" cy="18168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6801"/>
              </a:lnTo>
              <a:lnTo>
                <a:pt x="116692" y="18168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41E1D-81FF-49E4-B42D-3EA74B25CF48}">
      <dsp:nvSpPr>
        <dsp:cNvPr id="0" name=""/>
        <dsp:cNvSpPr/>
      </dsp:nvSpPr>
      <dsp:spPr>
        <a:xfrm>
          <a:off x="232041" y="2932043"/>
          <a:ext cx="900232" cy="716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0" kern="1200" dirty="0" smtClean="0">
              <a:latin typeface="+mn-lt"/>
            </a:rPr>
            <a:t>Организован прием детского акушера гинеколога и детского уролога</a:t>
          </a:r>
          <a:endParaRPr lang="ru-RU" sz="800" b="0" kern="1200" dirty="0">
            <a:latin typeface="+mn-lt"/>
          </a:endParaRPr>
        </a:p>
      </dsp:txBody>
      <dsp:txXfrm>
        <a:off x="253028" y="2953030"/>
        <a:ext cx="858258" cy="674560"/>
      </dsp:txXfrm>
    </dsp:sp>
    <dsp:sp modelId="{A476E4F0-9C6F-4396-BF78-F5A351862FFD}">
      <dsp:nvSpPr>
        <dsp:cNvPr id="0" name=""/>
        <dsp:cNvSpPr/>
      </dsp:nvSpPr>
      <dsp:spPr>
        <a:xfrm>
          <a:off x="115349" y="1473509"/>
          <a:ext cx="91440" cy="26053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05346"/>
              </a:lnTo>
              <a:lnTo>
                <a:pt x="116692" y="26053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2111-FF4B-46FF-BFA7-43A3A772DE18}">
      <dsp:nvSpPr>
        <dsp:cNvPr id="0" name=""/>
        <dsp:cNvSpPr/>
      </dsp:nvSpPr>
      <dsp:spPr>
        <a:xfrm>
          <a:off x="232041" y="3797533"/>
          <a:ext cx="900232" cy="562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0" kern="1200" dirty="0" smtClean="0">
              <a:latin typeface="+mn-lt"/>
            </a:rPr>
            <a:t>Городской молодежный медицинский центр </a:t>
          </a:r>
          <a:endParaRPr lang="ru-RU" sz="800" b="0" kern="1200" dirty="0">
            <a:latin typeface="+mn-lt"/>
          </a:endParaRPr>
        </a:p>
      </dsp:txBody>
      <dsp:txXfrm>
        <a:off x="248520" y="3814012"/>
        <a:ext cx="867274" cy="529687"/>
      </dsp:txXfrm>
    </dsp:sp>
    <dsp:sp modelId="{908C36F9-D44B-4B85-B9A7-CF903D741537}">
      <dsp:nvSpPr>
        <dsp:cNvPr id="0" name=""/>
        <dsp:cNvSpPr/>
      </dsp:nvSpPr>
      <dsp:spPr>
        <a:xfrm>
          <a:off x="1445127" y="605864"/>
          <a:ext cx="1125290" cy="867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smtClean="0">
              <a:latin typeface="+mn-lt"/>
            </a:rPr>
            <a:t>Женщины</a:t>
          </a:r>
          <a:endParaRPr lang="ru-RU" sz="800" kern="1200" dirty="0">
            <a:latin typeface="+mn-lt"/>
          </a:endParaRPr>
        </a:p>
      </dsp:txBody>
      <dsp:txXfrm>
        <a:off x="1470539" y="631276"/>
        <a:ext cx="1074466" cy="816820"/>
      </dsp:txXfrm>
    </dsp:sp>
    <dsp:sp modelId="{6152E56A-C4DC-435A-930D-DF9485CF236F}">
      <dsp:nvSpPr>
        <dsp:cNvPr id="0" name=""/>
        <dsp:cNvSpPr/>
      </dsp:nvSpPr>
      <dsp:spPr>
        <a:xfrm>
          <a:off x="1511936" y="1473509"/>
          <a:ext cx="91440" cy="8491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49102"/>
              </a:lnTo>
              <a:lnTo>
                <a:pt x="126718" y="8491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4B8D2-410F-4862-A88A-FA1FEF6A9A22}">
      <dsp:nvSpPr>
        <dsp:cNvPr id="0" name=""/>
        <dsp:cNvSpPr/>
      </dsp:nvSpPr>
      <dsp:spPr>
        <a:xfrm>
          <a:off x="1638655" y="1842036"/>
          <a:ext cx="900232" cy="9611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0" kern="1200" dirty="0" smtClean="0">
              <a:latin typeface="+mn-lt"/>
            </a:rPr>
            <a:t>Женские консультации</a:t>
          </a:r>
          <a:br>
            <a:rPr lang="ru-RU" sz="800" b="0" kern="1200" dirty="0" smtClean="0">
              <a:latin typeface="+mn-lt"/>
            </a:rPr>
          </a:br>
          <a:r>
            <a:rPr lang="ru-RU" sz="800" b="0" kern="1200" dirty="0" smtClean="0">
              <a:latin typeface="+mn-lt"/>
            </a:rPr>
            <a:t>№ 1, 2, 3, родильный дом, гинекологи-</a:t>
          </a:r>
          <a:r>
            <a:rPr lang="ru-RU" sz="800" b="0" kern="1200" dirty="0" err="1" smtClean="0">
              <a:latin typeface="+mn-lt"/>
            </a:rPr>
            <a:t>ческие</a:t>
          </a:r>
          <a:r>
            <a:rPr lang="ru-RU" sz="800" b="0" kern="1200" dirty="0" smtClean="0">
              <a:latin typeface="+mn-lt"/>
            </a:rPr>
            <a:t> отделения клиник № 1, 2</a:t>
          </a:r>
          <a:endParaRPr lang="ru-RU" sz="800" b="0" kern="1200" dirty="0">
            <a:latin typeface="+mn-lt"/>
          </a:endParaRPr>
        </a:p>
      </dsp:txBody>
      <dsp:txXfrm>
        <a:off x="1665022" y="1868403"/>
        <a:ext cx="847498" cy="908416"/>
      </dsp:txXfrm>
    </dsp:sp>
    <dsp:sp modelId="{D22F4A85-7DE8-45D4-B399-2D801D27E5AD}">
      <dsp:nvSpPr>
        <dsp:cNvPr id="0" name=""/>
        <dsp:cNvSpPr/>
      </dsp:nvSpPr>
      <dsp:spPr>
        <a:xfrm>
          <a:off x="2851741" y="605864"/>
          <a:ext cx="1125290" cy="867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smtClean="0">
              <a:latin typeface="+mn-lt"/>
            </a:rPr>
            <a:t>Мужчины</a:t>
          </a:r>
          <a:endParaRPr lang="ru-RU" sz="800" b="1" kern="1200" dirty="0">
            <a:latin typeface="+mn-lt"/>
          </a:endParaRPr>
        </a:p>
      </dsp:txBody>
      <dsp:txXfrm>
        <a:off x="2877153" y="631276"/>
        <a:ext cx="1074466" cy="816820"/>
      </dsp:txXfrm>
    </dsp:sp>
    <dsp:sp modelId="{180FFBE4-D8D2-4B73-AAFD-2114835C5083}">
      <dsp:nvSpPr>
        <dsp:cNvPr id="0" name=""/>
        <dsp:cNvSpPr/>
      </dsp:nvSpPr>
      <dsp:spPr>
        <a:xfrm>
          <a:off x="2918550" y="1473509"/>
          <a:ext cx="91440" cy="8575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57584"/>
              </a:lnTo>
              <a:lnTo>
                <a:pt x="126718" y="8575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1840D-4267-41B9-AA35-B774723ADE91}">
      <dsp:nvSpPr>
        <dsp:cNvPr id="0" name=""/>
        <dsp:cNvSpPr/>
      </dsp:nvSpPr>
      <dsp:spPr>
        <a:xfrm>
          <a:off x="3045268" y="1892528"/>
          <a:ext cx="900232" cy="877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0" kern="1200" dirty="0" smtClean="0">
              <a:latin typeface="+mn-lt"/>
            </a:rPr>
            <a:t>Прием уролога в поликлиниках</a:t>
          </a:r>
          <a:br>
            <a:rPr lang="ru-RU" sz="800" b="0" kern="1200" dirty="0" smtClean="0">
              <a:latin typeface="+mn-lt"/>
            </a:rPr>
          </a:br>
          <a:r>
            <a:rPr lang="ru-RU" sz="800" b="0" kern="1200" dirty="0" smtClean="0">
              <a:latin typeface="+mn-lt"/>
            </a:rPr>
            <a:t>№ 1, 3, 4, поликлинике лечебно-</a:t>
          </a:r>
          <a:r>
            <a:rPr lang="ru-RU" sz="800" b="0" kern="1200" dirty="0" err="1" smtClean="0">
              <a:latin typeface="+mn-lt"/>
            </a:rPr>
            <a:t>диагностичес</a:t>
          </a:r>
          <a:r>
            <a:rPr lang="ru-RU" sz="800" b="0" kern="1200" dirty="0" smtClean="0">
              <a:latin typeface="+mn-lt"/>
            </a:rPr>
            <a:t>-кого центра</a:t>
          </a:r>
          <a:endParaRPr lang="ru-RU" sz="800" b="0" kern="1200" dirty="0">
            <a:latin typeface="+mn-lt"/>
          </a:endParaRPr>
        </a:p>
      </dsp:txBody>
      <dsp:txXfrm>
        <a:off x="3070958" y="1918218"/>
        <a:ext cx="848852" cy="825750"/>
      </dsp:txXfrm>
    </dsp:sp>
    <dsp:sp modelId="{EED44C0B-D44E-4736-8F46-6D62AED2E611}">
      <dsp:nvSpPr>
        <dsp:cNvPr id="0" name=""/>
        <dsp:cNvSpPr/>
      </dsp:nvSpPr>
      <dsp:spPr>
        <a:xfrm>
          <a:off x="4258355" y="605864"/>
          <a:ext cx="1125290" cy="867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smtClean="0">
              <a:latin typeface="+mn-lt"/>
            </a:rPr>
            <a:t>Обучение</a:t>
          </a:r>
          <a:br>
            <a:rPr lang="ru-RU" sz="800" b="1" kern="1200" smtClean="0">
              <a:latin typeface="+mn-lt"/>
            </a:rPr>
          </a:br>
          <a:r>
            <a:rPr lang="ru-RU" sz="800" b="1" kern="1200" smtClean="0">
              <a:latin typeface="+mn-lt"/>
            </a:rPr>
            <a:t>взрослых</a:t>
          </a:r>
          <a:endParaRPr lang="ru-RU" sz="800" b="1" kern="1200" dirty="0">
            <a:latin typeface="+mn-lt"/>
          </a:endParaRPr>
        </a:p>
      </dsp:txBody>
      <dsp:txXfrm>
        <a:off x="4283767" y="631276"/>
        <a:ext cx="1074466" cy="816820"/>
      </dsp:txXfrm>
    </dsp:sp>
    <dsp:sp modelId="{C1D737B0-A07B-47F4-A75A-DFC37C0EB397}">
      <dsp:nvSpPr>
        <dsp:cNvPr id="0" name=""/>
        <dsp:cNvSpPr/>
      </dsp:nvSpPr>
      <dsp:spPr>
        <a:xfrm>
          <a:off x="4325164" y="1473509"/>
          <a:ext cx="91440" cy="7267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6791"/>
              </a:lnTo>
              <a:lnTo>
                <a:pt x="126718" y="726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721624-DADC-4F9D-983B-BD9EEF5390A9}">
      <dsp:nvSpPr>
        <dsp:cNvPr id="0" name=""/>
        <dsp:cNvSpPr/>
      </dsp:nvSpPr>
      <dsp:spPr>
        <a:xfrm>
          <a:off x="4451882" y="1918978"/>
          <a:ext cx="900232" cy="562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+mn-lt"/>
            </a:rPr>
            <a:t>Школа беременных женщин и будущих отцов</a:t>
          </a:r>
          <a:endParaRPr lang="ru-RU" sz="800" kern="1200" dirty="0">
            <a:latin typeface="+mn-lt"/>
          </a:endParaRPr>
        </a:p>
      </dsp:txBody>
      <dsp:txXfrm>
        <a:off x="4468361" y="1935457"/>
        <a:ext cx="867274" cy="529687"/>
      </dsp:txXfrm>
    </dsp:sp>
    <dsp:sp modelId="{6BCE7357-6086-4C5A-A551-A4AE1B9C6B2F}">
      <dsp:nvSpPr>
        <dsp:cNvPr id="0" name=""/>
        <dsp:cNvSpPr/>
      </dsp:nvSpPr>
      <dsp:spPr>
        <a:xfrm>
          <a:off x="4325164" y="1473509"/>
          <a:ext cx="91440" cy="15908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90897"/>
              </a:lnTo>
              <a:lnTo>
                <a:pt x="126718" y="15908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AC5BD-927D-4208-BDF9-330BB404F690}">
      <dsp:nvSpPr>
        <dsp:cNvPr id="0" name=""/>
        <dsp:cNvSpPr/>
      </dsp:nvSpPr>
      <dsp:spPr>
        <a:xfrm>
          <a:off x="4451882" y="2783083"/>
          <a:ext cx="900232" cy="562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+mn-lt"/>
            </a:rPr>
            <a:t>Школа родителей детей первых месяцев жизни.</a:t>
          </a:r>
          <a:endParaRPr lang="ru-RU" sz="800" kern="1200" dirty="0">
            <a:latin typeface="+mn-lt"/>
          </a:endParaRPr>
        </a:p>
      </dsp:txBody>
      <dsp:txXfrm>
        <a:off x="4468361" y="2799562"/>
        <a:ext cx="867274" cy="529687"/>
      </dsp:txXfrm>
    </dsp:sp>
    <dsp:sp modelId="{BE37CC3F-09B7-449B-A8B7-D5EEF2AA8C4B}">
      <dsp:nvSpPr>
        <dsp:cNvPr id="0" name=""/>
        <dsp:cNvSpPr/>
      </dsp:nvSpPr>
      <dsp:spPr>
        <a:xfrm>
          <a:off x="4325164" y="1473509"/>
          <a:ext cx="91440" cy="25269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26987"/>
              </a:lnTo>
              <a:lnTo>
                <a:pt x="126718" y="25269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9FCFA-194F-4857-AA29-E8B0AC24B4E0}">
      <dsp:nvSpPr>
        <dsp:cNvPr id="0" name=""/>
        <dsp:cNvSpPr/>
      </dsp:nvSpPr>
      <dsp:spPr>
        <a:xfrm>
          <a:off x="4451882" y="3489737"/>
          <a:ext cx="900232" cy="1021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+mn-lt"/>
            </a:rPr>
            <a:t>Семинары-тренинги «Навстречу друг другу» для родителей дошкольников и подростков</a:t>
          </a:r>
          <a:endParaRPr lang="ru-RU" sz="800" kern="1200" dirty="0">
            <a:latin typeface="+mn-lt"/>
          </a:endParaRPr>
        </a:p>
      </dsp:txBody>
      <dsp:txXfrm>
        <a:off x="4478249" y="3516104"/>
        <a:ext cx="847498" cy="968782"/>
      </dsp:txXfrm>
    </dsp:sp>
    <dsp:sp modelId="{85227BF6-627F-4EE7-9FC5-FA6A946B3F42}">
      <dsp:nvSpPr>
        <dsp:cNvPr id="0" name=""/>
        <dsp:cNvSpPr/>
      </dsp:nvSpPr>
      <dsp:spPr>
        <a:xfrm>
          <a:off x="5623411" y="605864"/>
          <a:ext cx="1125290" cy="867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smtClean="0">
              <a:latin typeface="+mn-lt"/>
            </a:rPr>
            <a:t>Обучение</a:t>
          </a:r>
          <a:br>
            <a:rPr lang="ru-RU" sz="800" b="1" kern="1200" smtClean="0">
              <a:latin typeface="+mn-lt"/>
            </a:rPr>
          </a:br>
          <a:r>
            <a:rPr lang="ru-RU" sz="800" b="1" kern="1200" smtClean="0">
              <a:latin typeface="+mn-lt"/>
            </a:rPr>
            <a:t>детей и</a:t>
          </a:r>
          <a:br>
            <a:rPr lang="ru-RU" sz="800" b="1" kern="1200" smtClean="0">
              <a:latin typeface="+mn-lt"/>
            </a:rPr>
          </a:br>
          <a:r>
            <a:rPr lang="ru-RU" sz="800" b="1" kern="1200" smtClean="0">
              <a:latin typeface="+mn-lt"/>
            </a:rPr>
            <a:t>подростков</a:t>
          </a:r>
          <a:endParaRPr lang="ru-RU" sz="800" b="1" kern="1200" dirty="0">
            <a:latin typeface="+mn-lt"/>
          </a:endParaRPr>
        </a:p>
      </dsp:txBody>
      <dsp:txXfrm>
        <a:off x="5648823" y="631276"/>
        <a:ext cx="1074466" cy="816820"/>
      </dsp:txXfrm>
    </dsp:sp>
    <dsp:sp modelId="{9CC325E0-9C3C-45DE-A293-5DEFA5011B8D}">
      <dsp:nvSpPr>
        <dsp:cNvPr id="0" name=""/>
        <dsp:cNvSpPr/>
      </dsp:nvSpPr>
      <dsp:spPr>
        <a:xfrm>
          <a:off x="5735940" y="1473509"/>
          <a:ext cx="122555" cy="9428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2816"/>
              </a:lnTo>
              <a:lnTo>
                <a:pt x="122555" y="9428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0A575-9A23-4B9E-9BC7-C829E0A21F2F}">
      <dsp:nvSpPr>
        <dsp:cNvPr id="0" name=""/>
        <dsp:cNvSpPr/>
      </dsp:nvSpPr>
      <dsp:spPr>
        <a:xfrm>
          <a:off x="5858496" y="1918978"/>
          <a:ext cx="900232" cy="9946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+mn-lt"/>
            </a:rPr>
            <a:t>Образователь-</a:t>
          </a:r>
          <a:r>
            <a:rPr lang="ru-RU" sz="800" kern="1200" dirty="0" err="1" smtClean="0">
              <a:latin typeface="+mn-lt"/>
            </a:rPr>
            <a:t>ная</a:t>
          </a:r>
          <a:r>
            <a:rPr lang="ru-RU" sz="800" kern="1200" dirty="0" smtClean="0">
              <a:latin typeface="+mn-lt"/>
            </a:rPr>
            <a:t> программа «ШЗОЖ» - три блока: психолого-педагогический, медицинский, юридический)</a:t>
          </a:r>
          <a:endParaRPr lang="ru-RU" sz="800" kern="1200" dirty="0">
            <a:latin typeface="+mn-lt"/>
          </a:endParaRPr>
        </a:p>
      </dsp:txBody>
      <dsp:txXfrm>
        <a:off x="5884863" y="1945345"/>
        <a:ext cx="847498" cy="941961"/>
      </dsp:txXfrm>
    </dsp:sp>
    <dsp:sp modelId="{2B32D6AE-C835-4F57-82F1-4819B15B7E21}">
      <dsp:nvSpPr>
        <dsp:cNvPr id="0" name=""/>
        <dsp:cNvSpPr/>
      </dsp:nvSpPr>
      <dsp:spPr>
        <a:xfrm>
          <a:off x="5735940" y="1473509"/>
          <a:ext cx="122555" cy="1820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0349"/>
              </a:lnTo>
              <a:lnTo>
                <a:pt x="122555" y="1820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EBB75F-47FE-4A99-9B4A-7023E462064D}">
      <dsp:nvSpPr>
        <dsp:cNvPr id="0" name=""/>
        <dsp:cNvSpPr/>
      </dsp:nvSpPr>
      <dsp:spPr>
        <a:xfrm>
          <a:off x="5858496" y="3071118"/>
          <a:ext cx="900232" cy="4454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+mn-lt"/>
            </a:rPr>
            <a:t>Центр здоровья для детей</a:t>
          </a:r>
          <a:endParaRPr lang="ru-RU" sz="800" kern="1200" dirty="0">
            <a:latin typeface="+mn-lt"/>
          </a:endParaRPr>
        </a:p>
      </dsp:txBody>
      <dsp:txXfrm>
        <a:off x="5871544" y="3084166"/>
        <a:ext cx="874136" cy="419384"/>
      </dsp:txXfrm>
    </dsp:sp>
    <dsp:sp modelId="{4CA99D1E-F6DD-45E4-901D-87ECD8E21346}">
      <dsp:nvSpPr>
        <dsp:cNvPr id="0" name=""/>
        <dsp:cNvSpPr/>
      </dsp:nvSpPr>
      <dsp:spPr>
        <a:xfrm>
          <a:off x="5735940" y="1473509"/>
          <a:ext cx="122555" cy="2599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9011"/>
              </a:lnTo>
              <a:lnTo>
                <a:pt x="122555" y="25990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BA72AB-5C02-4114-AA4B-5E9BF540767C}">
      <dsp:nvSpPr>
        <dsp:cNvPr id="0" name=""/>
        <dsp:cNvSpPr/>
      </dsp:nvSpPr>
      <dsp:spPr>
        <a:xfrm>
          <a:off x="5858496" y="3647183"/>
          <a:ext cx="900232" cy="8506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+mn-lt"/>
            </a:rPr>
            <a:t>Семинары, тренинги для подростков и молодежи в молодежном медицинском Центре</a:t>
          </a:r>
          <a:endParaRPr lang="ru-RU" sz="800" kern="1200" dirty="0">
            <a:latin typeface="+mn-lt"/>
          </a:endParaRPr>
        </a:p>
      </dsp:txBody>
      <dsp:txXfrm>
        <a:off x="5883411" y="3672098"/>
        <a:ext cx="850402" cy="800844"/>
      </dsp:txXfrm>
    </dsp:sp>
    <dsp:sp modelId="{A2849EC3-FA9E-4409-8073-C5B510E0A7E9}">
      <dsp:nvSpPr>
        <dsp:cNvPr id="0" name=""/>
        <dsp:cNvSpPr/>
      </dsp:nvSpPr>
      <dsp:spPr>
        <a:xfrm>
          <a:off x="7030025" y="605864"/>
          <a:ext cx="1125290" cy="8676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smtClean="0">
              <a:latin typeface="+mn-lt"/>
            </a:rPr>
            <a:t>Консультирование по вопросам репродуктивного здоровья</a:t>
          </a:r>
          <a:endParaRPr lang="ru-RU" sz="800" b="1" kern="1200" dirty="0">
            <a:latin typeface="+mn-lt"/>
          </a:endParaRPr>
        </a:p>
      </dsp:txBody>
      <dsp:txXfrm>
        <a:off x="7055437" y="631276"/>
        <a:ext cx="1074466" cy="816820"/>
      </dsp:txXfrm>
    </dsp:sp>
    <dsp:sp modelId="{42DFD9E9-40FE-4C28-AE18-0CF3D69CAFA2}">
      <dsp:nvSpPr>
        <dsp:cNvPr id="0" name=""/>
        <dsp:cNvSpPr/>
      </dsp:nvSpPr>
      <dsp:spPr>
        <a:xfrm>
          <a:off x="7142554" y="1473509"/>
          <a:ext cx="122555" cy="85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7581"/>
              </a:lnTo>
              <a:lnTo>
                <a:pt x="122555" y="85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ABFAE-CB63-42D6-AA25-3726E15EC9AE}">
      <dsp:nvSpPr>
        <dsp:cNvPr id="0" name=""/>
        <dsp:cNvSpPr/>
      </dsp:nvSpPr>
      <dsp:spPr>
        <a:xfrm>
          <a:off x="7265110" y="1964535"/>
          <a:ext cx="900232" cy="7331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latin typeface="+mn-lt"/>
            </a:rPr>
            <a:t>По планированию семьи, социально-значимых заболеваний</a:t>
          </a:r>
          <a:endParaRPr lang="ru-RU" sz="800" kern="1200" dirty="0">
            <a:latin typeface="+mn-lt"/>
          </a:endParaRPr>
        </a:p>
      </dsp:txBody>
      <dsp:txXfrm>
        <a:off x="7286582" y="1986007"/>
        <a:ext cx="857288" cy="690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1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92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92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EB91D8-69A2-42A2-B5AF-2FE8F3D8B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275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29"/>
            <a:ext cx="5438140" cy="446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92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92"/>
            <a:ext cx="2945659" cy="49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55" tIns="45478" rIns="90955" bIns="454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674643-2E7F-447E-98A7-E98F1D179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3178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E8DE-E9B3-4911-9A97-4A4B2FDB01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73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5D80B-5FA3-4D90-BFB1-3777E425CB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21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A8A3F-69F0-4DC0-B51C-1E8721522B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08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8A6AD-A59F-4E80-9476-7ABBCAC736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8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AF8F5-D132-41FB-88BC-B7BA183AA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65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8CE68-B41E-427E-AFAE-BDEC9F842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1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43437-523E-4713-9729-7FF24706CA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27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694FB-B696-4C9F-AFCD-D598E7C8A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11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BE2B1-CB45-437D-B5B6-D9E2F56D1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19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962FC-2C39-48A7-A6D3-0A4B6DD5FC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7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07905-AE17-4A4C-945C-41A7EE22F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20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50000">
              <a:srgbClr val="860000"/>
            </a:gs>
            <a:gs pos="100000">
              <a:srgbClr val="9E0000"/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00558E-FFF2-4ADE-8BE5-879BA0CF8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1844674"/>
            <a:ext cx="8720137" cy="3298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2770229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1844674"/>
            <a:ext cx="423863" cy="3298837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2401853" y="2117638"/>
            <a:ext cx="6490627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Calibri" pitchFamily="34" charset="0"/>
                <a:cs typeface="Calibri" pitchFamily="34" charset="0"/>
              </a:rPr>
              <a:t>Муниципальная  демографическая политика – важнейший фактор в развитии городов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95936" y="5373216"/>
            <a:ext cx="4833881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b="1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«Будущее нации зависит не от количества автомобилей, а от числа детских колясок»</a:t>
            </a:r>
          </a:p>
          <a:p>
            <a:pPr algn="r"/>
            <a:r>
              <a:rPr lang="ru-RU" b="1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                                                               </a:t>
            </a:r>
            <a:r>
              <a:rPr lang="ru-RU" sz="1100" b="1" i="1" dirty="0" err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Урхо</a:t>
            </a:r>
            <a:r>
              <a:rPr lang="ru-RU" sz="1100" b="1" i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100" b="1" i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Кекконен</a:t>
            </a:r>
            <a:endParaRPr lang="ru-RU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Факторы, оказывающие влияние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на </a:t>
            </a:r>
            <a:r>
              <a:rPr lang="ru-RU" sz="2400" b="1" dirty="0">
                <a:solidFill>
                  <a:srgbClr val="C00000"/>
                </a:solidFill>
              </a:rPr>
              <a:t>рождаемость</a:t>
            </a:r>
          </a:p>
        </p:txBody>
      </p:sp>
      <p:sp>
        <p:nvSpPr>
          <p:cNvPr id="11" name="Содержимое 11"/>
          <p:cNvSpPr>
            <a:spLocks noGrp="1"/>
          </p:cNvSpPr>
          <p:nvPr>
            <p:ph idx="1"/>
          </p:nvPr>
        </p:nvSpPr>
        <p:spPr>
          <a:xfrm>
            <a:off x="2077262" y="2060848"/>
            <a:ext cx="7031242" cy="3785652"/>
          </a:xfr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Социальные условия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Здоровье и медицинское обслуживание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Уровень образования и культуры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Национальные и религиозные традиции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Экономическая и политическая стабильность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Экономическая активность женщин</a:t>
            </a:r>
            <a:endParaRPr lang="ru-RU" sz="2400" dirty="0"/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10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97639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Численность населения по возрасту, чел.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2" name="Диаграмма 1"/>
          <p:cNvPicPr>
            <a:picLocks noChangeArrowheads="1"/>
          </p:cNvPicPr>
          <p:nvPr/>
        </p:nvPicPr>
        <p:blipFill rotWithShape="1">
          <a:blip r:embed="rId4"/>
          <a:srcRect l="1344" t="10160" r="1133" b="1984"/>
          <a:stretch/>
        </p:blipFill>
        <p:spPr bwMode="auto">
          <a:xfrm>
            <a:off x="1504709" y="1906375"/>
            <a:ext cx="7338350" cy="4546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11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86277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04664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67744" y="613847"/>
            <a:ext cx="6768752" cy="830997"/>
          </a:xfrm>
        </p:spPr>
        <p:txBody>
          <a:bodyPr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Среднегодовая численность населения по признакам возраст и пол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12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18441910"/>
              </p:ext>
            </p:extLst>
          </p:nvPr>
        </p:nvGraphicFramePr>
        <p:xfrm>
          <a:off x="1187624" y="1484784"/>
          <a:ext cx="7680176" cy="496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0910141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Средний возраст матери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>при </a:t>
            </a:r>
            <a:r>
              <a:rPr lang="ru-RU" sz="2400" b="1">
                <a:solidFill>
                  <a:srgbClr val="C00000"/>
                </a:solidFill>
              </a:rPr>
              <a:t>рождении </a:t>
            </a:r>
            <a:r>
              <a:rPr lang="ru-RU" sz="2400" b="1" smtClean="0">
                <a:solidFill>
                  <a:srgbClr val="C00000"/>
                </a:solidFill>
              </a:rPr>
              <a:t>детей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61486" y="1916832"/>
            <a:ext cx="7803002" cy="458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13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70156" y="3566442"/>
            <a:ext cx="5826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(лет)</a:t>
            </a:r>
          </a:p>
        </p:txBody>
      </p:sp>
    </p:spTree>
    <p:extLst>
      <p:ext uri="{BB962C8B-B14F-4D97-AF65-F5344CB8AC3E}">
        <p14:creationId xmlns:p14="http://schemas.microsoft.com/office/powerpoint/2010/main" val="105002062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Количество расторгнутых браков, приходящихся на 10 </a:t>
            </a:r>
            <a:r>
              <a:rPr lang="ru-RU" sz="2400" b="1" dirty="0" smtClean="0">
                <a:solidFill>
                  <a:srgbClr val="C00000"/>
                </a:solidFill>
              </a:rPr>
              <a:t>заключенных браков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14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6549345"/>
              </p:ext>
            </p:extLst>
          </p:nvPr>
        </p:nvGraphicFramePr>
        <p:xfrm>
          <a:off x="1907704" y="1726035"/>
          <a:ext cx="6888088" cy="4592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4946546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Факторы, оказывающие </a:t>
            </a:r>
            <a:r>
              <a:rPr lang="ru-RU" sz="2400" b="1" dirty="0" smtClean="0">
                <a:solidFill>
                  <a:srgbClr val="C00000"/>
                </a:solidFill>
              </a:rPr>
              <a:t>влияние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на </a:t>
            </a:r>
            <a:r>
              <a:rPr lang="ru-RU" sz="2400" b="1" dirty="0">
                <a:solidFill>
                  <a:srgbClr val="C00000"/>
                </a:solidFill>
              </a:rPr>
              <a:t>демографическую ситуацию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1979712" y="2132856"/>
            <a:ext cx="6984776" cy="3859518"/>
          </a:xfrm>
        </p:spPr>
        <p:txBody>
          <a:bodyPr>
            <a:spAutoFit/>
          </a:bodyPr>
          <a:lstStyle/>
          <a:p>
            <a:r>
              <a:rPr lang="ru-RU" sz="2400" dirty="0" smtClean="0"/>
              <a:t>Политика государства</a:t>
            </a:r>
          </a:p>
          <a:p>
            <a:r>
              <a:rPr lang="ru-RU" sz="2400" dirty="0" smtClean="0"/>
              <a:t>Экономическая стабильность</a:t>
            </a:r>
          </a:p>
          <a:p>
            <a:r>
              <a:rPr lang="ru-RU" sz="2400" dirty="0" smtClean="0"/>
              <a:t>Социальная защищенность</a:t>
            </a:r>
          </a:p>
          <a:p>
            <a:r>
              <a:rPr lang="ru-RU" sz="2400" dirty="0" smtClean="0"/>
              <a:t>Национальное и религиозное мировоззрение</a:t>
            </a:r>
          </a:p>
          <a:p>
            <a:r>
              <a:rPr lang="ru-RU" sz="2400" dirty="0" smtClean="0"/>
              <a:t>Законодательная защищенность института семьи и брака </a:t>
            </a:r>
          </a:p>
          <a:p>
            <a:r>
              <a:rPr lang="ru-RU" sz="2400" dirty="0" smtClean="0"/>
              <a:t>Сохранность здоровья</a:t>
            </a:r>
          </a:p>
          <a:p>
            <a:r>
              <a:rPr lang="ru-RU" sz="2400" dirty="0" smtClean="0"/>
              <a:t>Продолжительность жизни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15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50607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Охрана репродуктивного здоровья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12508133"/>
              </p:ext>
            </p:extLst>
          </p:nvPr>
        </p:nvGraphicFramePr>
        <p:xfrm>
          <a:off x="792162" y="1510011"/>
          <a:ext cx="8172326" cy="4799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16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79019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Создание благоприятных условий для жизнедеятельности семьи</a:t>
            </a:r>
          </a:p>
        </p:txBody>
      </p:sp>
      <p:sp>
        <p:nvSpPr>
          <p:cNvPr id="13" name="Содержимое 11"/>
          <p:cNvSpPr>
            <a:spLocks noGrp="1"/>
          </p:cNvSpPr>
          <p:nvPr>
            <p:ph idx="1"/>
          </p:nvPr>
        </p:nvSpPr>
        <p:spPr>
          <a:xfrm>
            <a:off x="1619672" y="1844824"/>
            <a:ext cx="7344816" cy="4358116"/>
          </a:xfrm>
        </p:spPr>
        <p:txBody>
          <a:bodyPr wrap="square">
            <a:spAutoFit/>
          </a:bodyPr>
          <a:lstStyle/>
          <a:p>
            <a:r>
              <a:rPr lang="ru-RU" sz="2200" dirty="0" smtClean="0"/>
              <a:t>Расширение спектра услуг, поиск новых форм работы с населением, создание электронных ресурсов библиотек</a:t>
            </a:r>
          </a:p>
          <a:p>
            <a:r>
              <a:rPr lang="ru-RU" sz="2200" dirty="0" smtClean="0"/>
              <a:t>Строительство новых физкультурно-оздоровительных комплексов и плоскостных сооружений</a:t>
            </a:r>
          </a:p>
          <a:p>
            <a:r>
              <a:rPr lang="ru-RU" sz="2200" dirty="0"/>
              <a:t>Строительство </a:t>
            </a:r>
            <a:r>
              <a:rPr lang="ru-RU" sz="2200" dirty="0" smtClean="0"/>
              <a:t>новых детских садов, реконструкция и капитальный ремонт действующих, возврат зданий в систему образования</a:t>
            </a:r>
          </a:p>
          <a:p>
            <a:r>
              <a:rPr lang="ru-RU" sz="2200" dirty="0" smtClean="0"/>
              <a:t>Создание </a:t>
            </a:r>
            <a:r>
              <a:rPr lang="ru-RU" sz="2200" dirty="0"/>
              <a:t>центров </a:t>
            </a:r>
            <a:r>
              <a:rPr lang="ru-RU" sz="2200" dirty="0" smtClean="0"/>
              <a:t>дополнительного образования, эффективное использование и реорганизация учреждений  </a:t>
            </a:r>
            <a:r>
              <a:rPr lang="ru-RU" sz="2200" dirty="0"/>
              <a:t>культурно-досугового </a:t>
            </a:r>
            <a:r>
              <a:rPr lang="ru-RU" sz="2200" dirty="0" smtClean="0"/>
              <a:t>типа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17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271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Обеспеченность </a:t>
            </a:r>
            <a:r>
              <a:rPr lang="ru-RU" sz="2400" b="1" dirty="0">
                <a:solidFill>
                  <a:srgbClr val="C00000"/>
                </a:solidFill>
              </a:rPr>
              <a:t>местами детей в возрасте от 1 года до 3 </a:t>
            </a:r>
            <a:r>
              <a:rPr lang="ru-RU" sz="2400" b="1" dirty="0" smtClean="0">
                <a:solidFill>
                  <a:srgbClr val="C00000"/>
                </a:solidFill>
              </a:rPr>
              <a:t>лет в </a:t>
            </a:r>
            <a:r>
              <a:rPr lang="ru-RU" sz="2400" b="1" dirty="0">
                <a:solidFill>
                  <a:srgbClr val="C00000"/>
                </a:solidFill>
              </a:rPr>
              <a:t>дошкольных учреждениях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18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97909104"/>
              </p:ext>
            </p:extLst>
          </p:nvPr>
        </p:nvGraphicFramePr>
        <p:xfrm>
          <a:off x="1475656" y="1676805"/>
          <a:ext cx="7464152" cy="473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2996744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Программная поддержка обеспечения жильем </a:t>
            </a:r>
            <a:r>
              <a:rPr lang="ru-RU" sz="2400" b="1" dirty="0" smtClean="0">
                <a:solidFill>
                  <a:srgbClr val="C00000"/>
                </a:solidFill>
              </a:rPr>
              <a:t>населения Великого </a:t>
            </a:r>
            <a:r>
              <a:rPr lang="ru-RU" sz="2400" b="1" dirty="0">
                <a:solidFill>
                  <a:srgbClr val="C00000"/>
                </a:solidFill>
              </a:rPr>
              <a:t>Новгорода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267744" y="2204864"/>
            <a:ext cx="6624736" cy="3837974"/>
          </a:xfrm>
        </p:spPr>
        <p:txBody>
          <a:bodyPr wrap="square">
            <a:spAutoFit/>
          </a:bodyPr>
          <a:lstStyle/>
          <a:p>
            <a:r>
              <a:rPr lang="ru-RU" sz="2400" dirty="0" smtClean="0"/>
              <a:t>Многодетные семьи:</a:t>
            </a:r>
            <a:br>
              <a:rPr lang="ru-RU" sz="2400" dirty="0" smtClean="0"/>
            </a:br>
            <a:r>
              <a:rPr lang="ru-RU" sz="2200" dirty="0" smtClean="0"/>
              <a:t>«Социальная поддержка жилищных условий многодетных семей на территории Великого Новгорода» </a:t>
            </a:r>
            <a:r>
              <a:rPr lang="ru-RU" sz="2200" dirty="0">
                <a:sym typeface="Symbol"/>
              </a:rPr>
              <a:t></a:t>
            </a:r>
            <a:r>
              <a:rPr lang="ru-RU" sz="2200" dirty="0" smtClean="0"/>
              <a:t> 53 </a:t>
            </a:r>
            <a:r>
              <a:rPr lang="ru-RU" sz="2200" dirty="0" smtClean="0"/>
              <a:t>семьи</a:t>
            </a:r>
          </a:p>
          <a:p>
            <a:r>
              <a:rPr lang="ru-RU" sz="2200" dirty="0" smtClean="0"/>
              <a:t>Выделение земельных участков под жилищное строительство с подведением всех </a:t>
            </a:r>
            <a:r>
              <a:rPr lang="ru-RU" sz="2200" dirty="0" err="1" smtClean="0"/>
              <a:t>комуникаций</a:t>
            </a:r>
            <a:endParaRPr lang="ru-RU" sz="2200" dirty="0" smtClean="0"/>
          </a:p>
          <a:p>
            <a:pPr>
              <a:spcBef>
                <a:spcPts val="1800"/>
              </a:spcBef>
            </a:pPr>
            <a:r>
              <a:rPr lang="ru-RU" sz="2400" dirty="0" smtClean="0"/>
              <a:t>Молодые семьи:</a:t>
            </a:r>
            <a:br>
              <a:rPr lang="ru-RU" sz="2400" dirty="0" smtClean="0"/>
            </a:br>
            <a:r>
              <a:rPr lang="ru-RU" sz="2200" dirty="0" smtClean="0"/>
              <a:t>«Обеспечение жильем молодых семей на территории Великого Новгорода» </a:t>
            </a:r>
            <a:r>
              <a:rPr lang="ru-RU" sz="2200" dirty="0">
                <a:sym typeface="Symbol"/>
              </a:rPr>
              <a:t> </a:t>
            </a:r>
            <a:r>
              <a:rPr lang="ru-RU" sz="2200" dirty="0" smtClean="0"/>
              <a:t>238 </a:t>
            </a:r>
            <a:r>
              <a:rPr lang="ru-RU" sz="2200" dirty="0" smtClean="0"/>
              <a:t>семей</a:t>
            </a: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19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25616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1857364"/>
            <a:ext cx="8720137" cy="3298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67879" y="2893955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1844674"/>
            <a:ext cx="423863" cy="3298837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2339752" y="2487585"/>
            <a:ext cx="662473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ru-RU" sz="3200" b="1" spc="600" dirty="0" smtClean="0"/>
              <a:t>ДЕМОГРАФИЯ</a:t>
            </a:r>
            <a:r>
              <a:rPr lang="ru-RU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–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3200" b="1" dirty="0" smtClean="0"/>
              <a:t>НАУКА О ЗАКОНОМЕРНОСТЯХ ВОСПРОИЗВОДСТВА НАСЕЛЕНИЯ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55172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chemeClr val="bg1"/>
                </a:solidFill>
              </a:rPr>
              <a:t>(</a:t>
            </a:r>
            <a:r>
              <a:rPr lang="ru-RU" b="1" i="1" dirty="0">
                <a:solidFill>
                  <a:schemeClr val="bg1"/>
                </a:solidFill>
              </a:rPr>
              <a:t>греч. </a:t>
            </a:r>
            <a:r>
              <a:rPr lang="ru-RU" b="1" i="1" dirty="0" err="1">
                <a:solidFill>
                  <a:schemeClr val="bg1"/>
                </a:solidFill>
              </a:rPr>
              <a:t>demos</a:t>
            </a:r>
            <a:r>
              <a:rPr lang="ru-RU" b="1" i="1" dirty="0">
                <a:solidFill>
                  <a:schemeClr val="bg1"/>
                </a:solidFill>
              </a:rPr>
              <a:t> - народ, </a:t>
            </a:r>
            <a:r>
              <a:rPr lang="ru-RU" b="1" i="1" dirty="0" err="1">
                <a:solidFill>
                  <a:schemeClr val="bg1"/>
                </a:solidFill>
              </a:rPr>
              <a:t>grafo</a:t>
            </a:r>
            <a:r>
              <a:rPr lang="ru-RU" b="1" i="1" dirty="0">
                <a:solidFill>
                  <a:schemeClr val="bg1"/>
                </a:solidFill>
              </a:rPr>
              <a:t> - пишу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2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Действия по улучшению демографической ситуации</a:t>
            </a:r>
          </a:p>
        </p:txBody>
      </p:sp>
      <p:sp>
        <p:nvSpPr>
          <p:cNvPr id="13" name="Дуга 12"/>
          <p:cNvSpPr/>
          <p:nvPr/>
        </p:nvSpPr>
        <p:spPr>
          <a:xfrm>
            <a:off x="-108520" y="1916832"/>
            <a:ext cx="2340545" cy="4319587"/>
          </a:xfrm>
          <a:prstGeom prst="arc">
            <a:avLst>
              <a:gd name="adj1" fmla="val 16398558"/>
              <a:gd name="adj2" fmla="val 5327649"/>
            </a:avLst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2987823" y="2146324"/>
            <a:ext cx="5994251" cy="922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Ориентация </a:t>
            </a:r>
            <a:r>
              <a:rPr lang="ru-RU" dirty="0"/>
              <a:t>молодежи на создание семьи, рождение детей, популяризация крепких семейных отношений, традиционных ценностей, поддержка молодых семей</a:t>
            </a: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2987823" y="3232150"/>
            <a:ext cx="5994251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Пропаганда </a:t>
            </a:r>
            <a:r>
              <a:rPr lang="ru-RU" dirty="0"/>
              <a:t>здорового образа жизни, стимулирование на занятия физической культурой и спортом</a:t>
            </a:r>
          </a:p>
        </p:txBody>
      </p:sp>
      <p:sp>
        <p:nvSpPr>
          <p:cNvPr id="17" name="Прямоугольник 6"/>
          <p:cNvSpPr>
            <a:spLocks noChangeArrowheads="1"/>
          </p:cNvSpPr>
          <p:nvPr/>
        </p:nvSpPr>
        <p:spPr bwMode="auto">
          <a:xfrm>
            <a:off x="2987823" y="4041750"/>
            <a:ext cx="5994251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Укрепление </a:t>
            </a:r>
            <a:r>
              <a:rPr lang="ru-RU" dirty="0"/>
              <a:t>здоровья населения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особенно </a:t>
            </a:r>
            <a:r>
              <a:rPr lang="ru-RU" dirty="0"/>
              <a:t>репродуктивного здоровья матерей</a:t>
            </a:r>
          </a:p>
        </p:txBody>
      </p:sp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2987637" y="4851351"/>
            <a:ext cx="5986501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Профилактика </a:t>
            </a:r>
            <a:r>
              <a:rPr lang="ru-RU" dirty="0"/>
              <a:t>правонарушений, вовлечение молодежи в полноценную жизнь общества</a:t>
            </a: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2987637" y="5660950"/>
            <a:ext cx="5986501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Развитие </a:t>
            </a:r>
            <a:r>
              <a:rPr lang="ru-RU" dirty="0"/>
              <a:t>социальной </a:t>
            </a:r>
            <a:r>
              <a:rPr lang="ru-RU" dirty="0" smtClean="0"/>
              <a:t>инфраструктуры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образование, культура, физическая культура и спорт)</a:t>
            </a:r>
          </a:p>
        </p:txBody>
      </p:sp>
      <p:sp>
        <p:nvSpPr>
          <p:cNvPr id="20" name="TextBox 19"/>
          <p:cNvSpPr txBox="1"/>
          <p:nvPr/>
        </p:nvSpPr>
        <p:spPr>
          <a:xfrm rot="10800000">
            <a:off x="1089478" y="2570877"/>
            <a:ext cx="461665" cy="3162082"/>
          </a:xfrm>
          <a:prstGeom prst="rect">
            <a:avLst/>
          </a:prstGeom>
          <a:noFill/>
        </p:spPr>
        <p:txBody>
          <a:bodyPr vert="vert"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2"/>
                </a:solidFill>
              </a:rPr>
              <a:t>Основные направления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908299" y="2607493"/>
            <a:ext cx="1079338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6" idx="1"/>
          </p:cNvCxnSpPr>
          <p:nvPr/>
        </p:nvCxnSpPr>
        <p:spPr>
          <a:xfrm>
            <a:off x="2232025" y="3555206"/>
            <a:ext cx="755798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7" idx="1"/>
          </p:cNvCxnSpPr>
          <p:nvPr/>
        </p:nvCxnSpPr>
        <p:spPr>
          <a:xfrm>
            <a:off x="2232025" y="4364806"/>
            <a:ext cx="755798" cy="1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8" idx="1"/>
          </p:cNvCxnSpPr>
          <p:nvPr/>
        </p:nvCxnSpPr>
        <p:spPr>
          <a:xfrm>
            <a:off x="2051720" y="5174407"/>
            <a:ext cx="935917" cy="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9" idx="1"/>
          </p:cNvCxnSpPr>
          <p:nvPr/>
        </p:nvCxnSpPr>
        <p:spPr>
          <a:xfrm>
            <a:off x="1619672" y="5984115"/>
            <a:ext cx="1367965" cy="1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20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876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 практических задач демографии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717222" y="2348880"/>
            <a:ext cx="7103250" cy="3201219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Изучение тенденций и факторов демографических процессов</a:t>
            </a:r>
          </a:p>
          <a:p>
            <a:pPr>
              <a:defRPr/>
            </a:pPr>
            <a:r>
              <a:rPr lang="ru-RU" sz="3000" dirty="0" smtClean="0"/>
              <a:t>Разработка демографических прогнозов</a:t>
            </a:r>
          </a:p>
          <a:p>
            <a:pPr>
              <a:defRPr/>
            </a:pPr>
            <a:r>
              <a:rPr lang="ru-RU" sz="3000" dirty="0" smtClean="0"/>
              <a:t>Разработка мероприятий демографической политики</a:t>
            </a:r>
            <a:endParaRPr lang="ru-RU" sz="3000" dirty="0"/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3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1857364"/>
            <a:ext cx="8720137" cy="3298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9552" y="289026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1844674"/>
            <a:ext cx="423863" cy="3298837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2051721" y="2191504"/>
            <a:ext cx="6984776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ru-RU" sz="3000" b="1" dirty="0" smtClean="0">
                <a:solidFill>
                  <a:srgbClr val="C00000"/>
                </a:solidFill>
              </a:rPr>
              <a:t>ДЕМОГРАФИЧЕСКАЯ ПОЛИТИКА </a:t>
            </a:r>
          </a:p>
          <a:p>
            <a:pPr marL="0" indent="0" algn="ctr" eaLnBrk="1" hangingPunct="1">
              <a:buFontTx/>
              <a:buNone/>
            </a:pPr>
            <a:r>
              <a:rPr lang="ru-RU" sz="2800" b="1" dirty="0" smtClean="0"/>
              <a:t>комплекс мер  </a:t>
            </a:r>
          </a:p>
          <a:p>
            <a:pPr marL="0" indent="0" algn="ctr" eaLnBrk="1" hangingPunct="1">
              <a:buFontTx/>
              <a:buNone/>
            </a:pPr>
            <a:r>
              <a:rPr lang="ru-RU" sz="2000" b="1" dirty="0" smtClean="0"/>
              <a:t>(социальных, экономических, юридических и др.),</a:t>
            </a:r>
            <a:r>
              <a:rPr lang="ru-RU" sz="2400" b="1" dirty="0" smtClean="0"/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ru-RU" sz="2800" b="1" dirty="0" smtClean="0"/>
              <a:t>направленных на изменение процесса воспроизводства населения</a:t>
            </a:r>
            <a:endParaRPr lang="ru-RU" sz="2400" b="1" dirty="0" smtClean="0"/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4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Прирост (убыль) населения городов в 2015 году по сравнению с 2009 годом</a:t>
            </a:r>
          </a:p>
        </p:txBody>
      </p:sp>
      <p:pic>
        <p:nvPicPr>
          <p:cNvPr id="11" name="Диаграмма 1"/>
          <p:cNvPicPr>
            <a:picLocks noGrp="1" noChangeArrowheads="1"/>
          </p:cNvPicPr>
          <p:nvPr>
            <p:ph idx="1"/>
          </p:nvPr>
        </p:nvPicPr>
        <p:blipFill rotWithShape="1">
          <a:blip r:embed="rId4"/>
          <a:srcRect l="742" t="1274" r="851" b="1242"/>
          <a:stretch/>
        </p:blipFill>
        <p:spPr bwMode="auto">
          <a:xfrm>
            <a:off x="1401212" y="1916832"/>
            <a:ext cx="7477570" cy="449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5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56516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Динамика среднегодовой численности постоянного населения городов </a:t>
            </a:r>
            <a:r>
              <a:rPr lang="ru-RU" sz="2400" b="1" dirty="0" smtClean="0">
                <a:solidFill>
                  <a:srgbClr val="C00000"/>
                </a:solidFill>
              </a:rPr>
              <a:t>центра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и </a:t>
            </a:r>
            <a:r>
              <a:rPr lang="ru-RU" sz="2400" b="1" dirty="0">
                <a:solidFill>
                  <a:srgbClr val="C00000"/>
                </a:solidFill>
              </a:rPr>
              <a:t>Северо-Запада </a:t>
            </a:r>
            <a:r>
              <a:rPr lang="ru-RU" sz="2400" b="1" dirty="0" smtClean="0">
                <a:solidFill>
                  <a:srgbClr val="C00000"/>
                </a:solidFill>
              </a:rPr>
              <a:t>России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63423477"/>
              </p:ext>
            </p:extLst>
          </p:nvPr>
        </p:nvGraphicFramePr>
        <p:xfrm>
          <a:off x="1657512" y="1916832"/>
          <a:ext cx="687492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66297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6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2132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Динамика числа многодетных </a:t>
            </a:r>
            <a:r>
              <a:rPr lang="ru-RU" sz="2400" b="1" dirty="0" smtClean="0">
                <a:solidFill>
                  <a:srgbClr val="C00000"/>
                </a:solidFill>
              </a:rPr>
              <a:t>семей</a:t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за </a:t>
            </a:r>
            <a:r>
              <a:rPr lang="ru-RU" sz="2400" b="1" dirty="0">
                <a:solidFill>
                  <a:srgbClr val="C00000"/>
                </a:solidFill>
              </a:rPr>
              <a:t>период </a:t>
            </a:r>
            <a:r>
              <a:rPr lang="ru-RU" sz="2400" b="1" dirty="0" smtClean="0">
                <a:solidFill>
                  <a:srgbClr val="C00000"/>
                </a:solidFill>
              </a:rPr>
              <a:t>с 2006 по 2015 </a:t>
            </a:r>
            <a:r>
              <a:rPr lang="ru-RU" sz="2400" b="1" dirty="0">
                <a:solidFill>
                  <a:srgbClr val="C00000"/>
                </a:solidFill>
              </a:rPr>
              <a:t>годы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487140209"/>
              </p:ext>
            </p:extLst>
          </p:nvPr>
        </p:nvGraphicFramePr>
        <p:xfrm>
          <a:off x="1979712" y="1724811"/>
          <a:ext cx="6816080" cy="4544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7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31147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6021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123728" y="293872"/>
            <a:ext cx="6768752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Меры социальной поддержки молодых и многодетных семей Великого Новгорода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8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1679334" y="1275999"/>
            <a:ext cx="7416824" cy="5361468"/>
          </a:xfrm>
        </p:spPr>
        <p:txBody>
          <a:bodyPr wrap="square">
            <a:spAutoFit/>
          </a:bodyPr>
          <a:lstStyle/>
          <a:p>
            <a:r>
              <a:rPr lang="ru-RU" sz="2000" dirty="0" smtClean="0"/>
              <a:t>Единовременное пособие при рождении первого ребёнка </a:t>
            </a:r>
            <a:r>
              <a:rPr lang="ru-RU" sz="2000" dirty="0"/>
              <a:t>в размере </a:t>
            </a:r>
            <a:r>
              <a:rPr lang="ru-RU" sz="2000" dirty="0" smtClean="0"/>
              <a:t>7,5 тыс. руб.;</a:t>
            </a:r>
          </a:p>
          <a:p>
            <a:r>
              <a:rPr lang="ru-RU" sz="2000" dirty="0" smtClean="0"/>
              <a:t>Единовременная выплата в размере 400 тыс. руб. на покупку жилья семье в связи с  одновременным рождением  двух детей;</a:t>
            </a:r>
          </a:p>
          <a:p>
            <a:r>
              <a:rPr lang="ru-RU" sz="2000" dirty="0"/>
              <a:t>Е</a:t>
            </a:r>
            <a:r>
              <a:rPr lang="ru-RU" sz="2000" dirty="0" smtClean="0"/>
              <a:t>диновременная выплата в связи с рождением одновременно троих и более детей в размере</a:t>
            </a:r>
          </a:p>
          <a:p>
            <a:pPr lvl="1"/>
            <a:r>
              <a:rPr lang="ru-RU" sz="1600" dirty="0" smtClean="0"/>
              <a:t>1 млн. руб. на неотложные нужды и</a:t>
            </a:r>
          </a:p>
          <a:p>
            <a:pPr lvl="1"/>
            <a:r>
              <a:rPr lang="ru-RU" sz="1600" dirty="0" smtClean="0"/>
              <a:t>2 </a:t>
            </a:r>
            <a:r>
              <a:rPr lang="ru-RU" sz="1600" dirty="0"/>
              <a:t>млн</a:t>
            </a:r>
            <a:r>
              <a:rPr lang="ru-RU" sz="1600" dirty="0" smtClean="0"/>
              <a:t>. </a:t>
            </a:r>
            <a:r>
              <a:rPr lang="ru-RU" sz="1600" dirty="0"/>
              <a:t>руб. </a:t>
            </a:r>
            <a:r>
              <a:rPr lang="ru-RU" sz="1600" dirty="0" smtClean="0"/>
              <a:t>на решение жилищных вопросов из бюджета субъекта;</a:t>
            </a:r>
          </a:p>
          <a:p>
            <a:r>
              <a:rPr lang="ru-RU" sz="2000" dirty="0" smtClean="0"/>
              <a:t>Освобождение многодетных семей с 5 и более детьми от коммунальных платежей;</a:t>
            </a:r>
          </a:p>
          <a:p>
            <a:r>
              <a:rPr lang="ru-RU" sz="2000" dirty="0" smtClean="0"/>
              <a:t>Снижение родительской платы за детский сад на 50</a:t>
            </a:r>
            <a:r>
              <a:rPr lang="ru-RU" sz="2000" dirty="0" smtClean="0"/>
              <a:t>%;</a:t>
            </a:r>
          </a:p>
          <a:p>
            <a:r>
              <a:rPr lang="ru-RU" sz="2000" dirty="0" smtClean="0"/>
              <a:t>О</a:t>
            </a:r>
            <a:r>
              <a:rPr lang="ru-RU" sz="2000" dirty="0" smtClean="0"/>
              <a:t>беспечение бесплатным проездом школьников из многодетных семей</a:t>
            </a:r>
            <a:endParaRPr lang="ru-RU" sz="2000" dirty="0" smtClean="0"/>
          </a:p>
          <a:p>
            <a:r>
              <a:rPr lang="ru-RU" sz="2000" dirty="0" smtClean="0"/>
              <a:t>Освобождение многодетных семей от налоговых платежей за землю и имущество</a:t>
            </a:r>
          </a:p>
        </p:txBody>
      </p:sp>
    </p:spTree>
    <p:extLst>
      <p:ext uri="{BB962C8B-B14F-4D97-AF65-F5344CB8AC3E}">
        <p14:creationId xmlns:p14="http://schemas.microsoft.com/office/powerpoint/2010/main" val="320653259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3863" y="285728"/>
            <a:ext cx="8720137" cy="6286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 smtClean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2" name="Группа 19"/>
          <p:cNvGrpSpPr>
            <a:grpSpLocks/>
          </p:cNvGrpSpPr>
          <p:nvPr/>
        </p:nvGrpSpPr>
        <p:grpSpPr bwMode="auto">
          <a:xfrm>
            <a:off x="538957" y="476672"/>
            <a:ext cx="1728787" cy="1249363"/>
            <a:chOff x="2230356" y="2075818"/>
            <a:chExt cx="1728193" cy="1250701"/>
          </a:xfrm>
        </p:grpSpPr>
        <p:pic>
          <p:nvPicPr>
            <p:cNvPr id="2056" name="Picture 2" descr="C:\Documents and Settings\mmb\Рабочий стол\земляк\Новгород Кремль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0356" y="2708920"/>
              <a:ext cx="1728193" cy="617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5" descr="C:\Documents and Settings\mmb\Рабочий стол\земляк\КУПОЛ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0688" y="2075818"/>
              <a:ext cx="627528" cy="778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Группа 1"/>
          <p:cNvGrpSpPr>
            <a:grpSpLocks/>
          </p:cNvGrpSpPr>
          <p:nvPr/>
        </p:nvGrpSpPr>
        <p:grpSpPr bwMode="auto">
          <a:xfrm>
            <a:off x="0" y="285728"/>
            <a:ext cx="423863" cy="6286544"/>
            <a:chOff x="0" y="1844824"/>
            <a:chExt cx="423664" cy="259228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1844824"/>
              <a:ext cx="212625" cy="259228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12625" y="1844824"/>
              <a:ext cx="211039" cy="25922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339752" y="557808"/>
            <a:ext cx="6768752" cy="1143000"/>
          </a:xfrm>
        </p:spPr>
        <p:txBody>
          <a:bodyPr/>
          <a:lstStyle/>
          <a:p>
            <a:r>
              <a:rPr lang="ru-RU" sz="2400" b="1" dirty="0">
                <a:solidFill>
                  <a:srgbClr val="C00000"/>
                </a:solidFill>
              </a:rPr>
              <a:t>Динамика соотношения родившихся и умерших </a:t>
            </a:r>
            <a:r>
              <a:rPr lang="ru-RU" sz="2400" b="1" dirty="0" smtClean="0">
                <a:solidFill>
                  <a:srgbClr val="C00000"/>
                </a:solidFill>
              </a:rPr>
              <a:t>с 2006 по 2015 годы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815263" y="6538913"/>
            <a:ext cx="1328737" cy="319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26419B2-60A5-460C-B3A6-1BB27878893D}" type="slidenum">
              <a:rPr lang="ru-RU" altLang="ru-RU" sz="1400" smtClean="0">
                <a:solidFill>
                  <a:schemeClr val="bg1"/>
                </a:solidFill>
              </a:rPr>
              <a:pPr/>
              <a:t>9</a:t>
            </a:fld>
            <a:endParaRPr lang="ru-RU" altLang="ru-RU" sz="1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40522261"/>
              </p:ext>
            </p:extLst>
          </p:nvPr>
        </p:nvGraphicFramePr>
        <p:xfrm>
          <a:off x="1403350" y="1748321"/>
          <a:ext cx="7392442" cy="4544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4450108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11950</TotalTime>
  <Words>575</Words>
  <Application>Microsoft Office PowerPoint</Application>
  <PresentationFormat>Экран (4:3)</PresentationFormat>
  <Paragraphs>243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Оформление по умолчанию</vt:lpstr>
      <vt:lpstr>Презентация PowerPoint</vt:lpstr>
      <vt:lpstr>Презентация PowerPoint</vt:lpstr>
      <vt:lpstr>Направления практических задач демографии</vt:lpstr>
      <vt:lpstr>Презентация PowerPoint</vt:lpstr>
      <vt:lpstr>Прирост (убыль) населения городов в 2015 году по сравнению с 2009 годом</vt:lpstr>
      <vt:lpstr>Динамика среднегодовой численности постоянного населения городов центра и Северо-Запада России</vt:lpstr>
      <vt:lpstr>Динамика числа многодетных семей за период с 2006 по 2015 годы</vt:lpstr>
      <vt:lpstr>Меры социальной поддержки молодых и многодетных семей Великого Новгорода</vt:lpstr>
      <vt:lpstr>Динамика соотношения родившихся и умерших с 2006 по 2015 годы</vt:lpstr>
      <vt:lpstr>Факторы, оказывающие влияние на рождаемость</vt:lpstr>
      <vt:lpstr>Численность населения по возрасту, чел.</vt:lpstr>
      <vt:lpstr>Среднегодовая численность населения по признакам возраст и пол</vt:lpstr>
      <vt:lpstr>Средний возраст матери  при рождении детей</vt:lpstr>
      <vt:lpstr>Количество расторгнутых браков, приходящихся на 10 заключенных браков</vt:lpstr>
      <vt:lpstr>Факторы, оказывающие влияние на демографическую ситуацию</vt:lpstr>
      <vt:lpstr>Охрана репродуктивного здоровья </vt:lpstr>
      <vt:lpstr>Создание благоприятных условий для жизнедеятельности семьи</vt:lpstr>
      <vt:lpstr>Обеспеченность местами детей в возрасте от 1 года до 3 лет в дошкольных учреждениях</vt:lpstr>
      <vt:lpstr>Программная поддержка обеспечения жильем населения Великого Новгорода</vt:lpstr>
      <vt:lpstr>Действия по улучшению демографической ситуации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Масштабное привлечение инвестиций – решающее условие модернизации и диверсификации экономики</dc:title>
  <dc:creator>USER</dc:creator>
  <cp:lastModifiedBy>User</cp:lastModifiedBy>
  <cp:revision>1197</cp:revision>
  <cp:lastPrinted>2016-02-16T08:37:41Z</cp:lastPrinted>
  <dcterms:created xsi:type="dcterms:W3CDTF">2011-08-26T11:00:28Z</dcterms:created>
  <dcterms:modified xsi:type="dcterms:W3CDTF">2016-02-17T06:23:34Z</dcterms:modified>
</cp:coreProperties>
</file>