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688638" cy="7562850"/>
  <p:notesSz cx="6858000" cy="9144000"/>
  <p:defaultTextStyle>
    <a:defPPr>
      <a:defRPr lang="ru-RU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1182" y="-12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91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5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7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0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95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52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8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03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78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73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2B7B0-DBC6-E648-9351-8F630EF140D0}" type="datetimeFigureOut">
              <a:rPr lang="ru-RU" smtClean="0"/>
              <a:t>01.11.2017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7F60-1B7E-4240-B5E7-1F2EA8D11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9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2-11_Опыт_Ярославля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4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9"/>
            <a:ext cx="10688638" cy="7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69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9"/>
            <a:ext cx="10688638" cy="7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06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6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69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9"/>
            <a:ext cx="10688638" cy="7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4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9"/>
            <a:ext cx="10688638" cy="7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4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5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4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02-11_Опыт_Ярославля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9"/>
            <a:ext cx="10688638" cy="75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7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5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2-11_Опыт_Ярославля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"/>
            <a:ext cx="10688638" cy="7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3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Произвольный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Idefix</dc:creator>
  <cp:lastModifiedBy>Камбович Оксана Владимировна</cp:lastModifiedBy>
  <cp:revision>2</cp:revision>
  <dcterms:created xsi:type="dcterms:W3CDTF">2017-10-31T16:22:57Z</dcterms:created>
  <dcterms:modified xsi:type="dcterms:W3CDTF">2017-11-01T05:37:40Z</dcterms:modified>
</cp:coreProperties>
</file>