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7"/>
  </p:notesMasterIdLst>
  <p:sldIdLst>
    <p:sldId id="513" r:id="rId2"/>
    <p:sldId id="734" r:id="rId3"/>
    <p:sldId id="682" r:id="rId4"/>
    <p:sldId id="721" r:id="rId5"/>
    <p:sldId id="708" r:id="rId6"/>
    <p:sldId id="737" r:id="rId7"/>
    <p:sldId id="700" r:id="rId8"/>
    <p:sldId id="738" r:id="rId9"/>
    <p:sldId id="717" r:id="rId10"/>
    <p:sldId id="687" r:id="rId11"/>
    <p:sldId id="739" r:id="rId12"/>
    <p:sldId id="740" r:id="rId13"/>
    <p:sldId id="741" r:id="rId14"/>
    <p:sldId id="742" r:id="rId15"/>
    <p:sldId id="42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64200"/>
    <a:srgbClr val="FFFFFF"/>
    <a:srgbClr val="BE026D"/>
    <a:srgbClr val="FF9900"/>
    <a:srgbClr val="FF0066"/>
    <a:srgbClr val="009211"/>
    <a:srgbClr val="CC0000"/>
    <a:srgbClr val="969696"/>
    <a:srgbClr val="63ED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0" autoAdjust="0"/>
    <p:restoredTop sz="75057" autoAdjust="0"/>
  </p:normalViewPr>
  <p:slideViewPr>
    <p:cSldViewPr showGuides="1">
      <p:cViewPr>
        <p:scale>
          <a:sx n="80" d="100"/>
          <a:sy n="80" d="100"/>
        </p:scale>
        <p:origin x="-2514" y="-234"/>
      </p:cViewPr>
      <p:guideLst>
        <p:guide orient="horz" pos="16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A90979-CA7A-41B3-92D4-7D2E075F35BC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CB37723E-3EEF-4CAF-9CAB-69D24EB53095}">
      <dgm:prSet phldrT="[Текст]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Ассоциация</a:t>
          </a:r>
          <a:r>
            <a:rPr lang="ru-RU" dirty="0" smtClean="0"/>
            <a:t> </a:t>
          </a:r>
          <a:r>
            <a:rPr lang="ru-RU" b="1" dirty="0" smtClean="0"/>
            <a:t>ТОС</a:t>
          </a:r>
          <a:endParaRPr lang="ru-RU" b="1" dirty="0"/>
        </a:p>
      </dgm:t>
    </dgm:pt>
    <dgm:pt modelId="{0E5AE9AE-10ED-45FB-B0FD-B86059804A18}" type="parTrans" cxnId="{E445499F-4571-49C8-8714-950DA8763B2B}">
      <dgm:prSet/>
      <dgm:spPr/>
      <dgm:t>
        <a:bodyPr/>
        <a:lstStyle/>
        <a:p>
          <a:endParaRPr lang="ru-RU"/>
        </a:p>
      </dgm:t>
    </dgm:pt>
    <dgm:pt modelId="{1EEB4726-B1DD-479F-AA96-92498ACA3D50}" type="sibTrans" cxnId="{E445499F-4571-49C8-8714-950DA8763B2B}">
      <dgm:prSet/>
      <dgm:spPr/>
      <dgm:t>
        <a:bodyPr/>
        <a:lstStyle/>
        <a:p>
          <a:endParaRPr lang="ru-RU"/>
        </a:p>
      </dgm:t>
    </dgm:pt>
    <dgm:pt modelId="{7B5D77B9-F889-4BBC-89CF-EB1B3FA65830}">
      <dgm:prSet phldrT="[Текст]"/>
      <dgm:spPr/>
      <dgm:t>
        <a:bodyPr/>
        <a:lstStyle/>
        <a:p>
          <a:r>
            <a:rPr lang="ru-RU" b="1" dirty="0" smtClean="0"/>
            <a:t>ТОС</a:t>
          </a:r>
          <a:endParaRPr lang="ru-RU" b="1" dirty="0"/>
        </a:p>
      </dgm:t>
    </dgm:pt>
    <dgm:pt modelId="{6468333F-8DED-43BA-92FF-AE797B3F1C89}" type="parTrans" cxnId="{727602FF-00AE-405A-A410-9FAAF4A3CD58}">
      <dgm:prSet/>
      <dgm:spPr/>
      <dgm:t>
        <a:bodyPr/>
        <a:lstStyle/>
        <a:p>
          <a:endParaRPr lang="ru-RU"/>
        </a:p>
      </dgm:t>
    </dgm:pt>
    <dgm:pt modelId="{EE4A863F-404A-4862-BCA9-299C0B1F62A2}" type="sibTrans" cxnId="{727602FF-00AE-405A-A410-9FAAF4A3CD58}">
      <dgm:prSet/>
      <dgm:spPr/>
      <dgm:t>
        <a:bodyPr/>
        <a:lstStyle/>
        <a:p>
          <a:endParaRPr lang="ru-RU"/>
        </a:p>
      </dgm:t>
    </dgm:pt>
    <dgm:pt modelId="{4DFCCB0E-8FFA-4730-8F26-A5BBA6E9A16D}">
      <dgm:prSet phldrT="[Текст]"/>
      <dgm:spPr/>
      <dgm:t>
        <a:bodyPr/>
        <a:lstStyle/>
        <a:p>
          <a:r>
            <a:rPr lang="ru-RU" b="1" dirty="0" smtClean="0"/>
            <a:t>СМД</a:t>
          </a:r>
          <a:endParaRPr lang="ru-RU" b="1" dirty="0"/>
        </a:p>
      </dgm:t>
    </dgm:pt>
    <dgm:pt modelId="{EA53738E-4DFD-41E0-A1A8-A8E33E06DC20}" type="parTrans" cxnId="{47DA94DC-9097-46D1-A2C7-52CBC4361A01}">
      <dgm:prSet/>
      <dgm:spPr/>
      <dgm:t>
        <a:bodyPr/>
        <a:lstStyle/>
        <a:p>
          <a:endParaRPr lang="ru-RU"/>
        </a:p>
      </dgm:t>
    </dgm:pt>
    <dgm:pt modelId="{A06ADC03-5C20-48BE-849C-4A026463B304}" type="sibTrans" cxnId="{47DA94DC-9097-46D1-A2C7-52CBC4361A01}">
      <dgm:prSet/>
      <dgm:spPr/>
      <dgm:t>
        <a:bodyPr/>
        <a:lstStyle/>
        <a:p>
          <a:endParaRPr lang="ru-RU"/>
        </a:p>
      </dgm:t>
    </dgm:pt>
    <dgm:pt modelId="{FB7EA99C-A76D-4DD9-9BC6-0C6E6575B075}">
      <dgm:prSet phldrT="[Текст]"/>
      <dgm:spPr/>
      <dgm:t>
        <a:bodyPr/>
        <a:lstStyle/>
        <a:p>
          <a:r>
            <a:rPr lang="ru-RU" b="1" dirty="0" smtClean="0"/>
            <a:t>СМД</a:t>
          </a:r>
          <a:endParaRPr lang="ru-RU" b="1" dirty="0"/>
        </a:p>
      </dgm:t>
    </dgm:pt>
    <dgm:pt modelId="{4B9E3C6C-58FE-4406-9084-B8F0FD361BDA}" type="parTrans" cxnId="{97F9B362-96F1-4161-A309-CE890CE9E9EA}">
      <dgm:prSet/>
      <dgm:spPr/>
      <dgm:t>
        <a:bodyPr/>
        <a:lstStyle/>
        <a:p>
          <a:endParaRPr lang="ru-RU"/>
        </a:p>
      </dgm:t>
    </dgm:pt>
    <dgm:pt modelId="{72809B7F-5930-49E8-B647-C42F79940D2F}" type="sibTrans" cxnId="{97F9B362-96F1-4161-A309-CE890CE9E9EA}">
      <dgm:prSet/>
      <dgm:spPr/>
      <dgm:t>
        <a:bodyPr/>
        <a:lstStyle/>
        <a:p>
          <a:endParaRPr lang="ru-RU"/>
        </a:p>
      </dgm:t>
    </dgm:pt>
    <dgm:pt modelId="{E9664C6A-996F-45A9-ADE3-F577F3FB7D7B}">
      <dgm:prSet phldrT="[Текст]"/>
      <dgm:spPr/>
      <dgm:t>
        <a:bodyPr/>
        <a:lstStyle/>
        <a:p>
          <a:r>
            <a:rPr lang="ru-RU" b="1" dirty="0" smtClean="0"/>
            <a:t>ТОС</a:t>
          </a:r>
          <a:endParaRPr lang="ru-RU" b="1" dirty="0"/>
        </a:p>
      </dgm:t>
    </dgm:pt>
    <dgm:pt modelId="{A8FBB1EF-83F1-4681-B209-2BC833027301}" type="parTrans" cxnId="{F8B08E32-536F-4EDD-A74F-AB6D286EEF5F}">
      <dgm:prSet/>
      <dgm:spPr/>
      <dgm:t>
        <a:bodyPr/>
        <a:lstStyle/>
        <a:p>
          <a:endParaRPr lang="ru-RU"/>
        </a:p>
      </dgm:t>
    </dgm:pt>
    <dgm:pt modelId="{D3D596F9-FC33-4481-8956-A381DACC96A9}" type="sibTrans" cxnId="{F8B08E32-536F-4EDD-A74F-AB6D286EEF5F}">
      <dgm:prSet/>
      <dgm:spPr/>
      <dgm:t>
        <a:bodyPr/>
        <a:lstStyle/>
        <a:p>
          <a:endParaRPr lang="ru-RU"/>
        </a:p>
      </dgm:t>
    </dgm:pt>
    <dgm:pt modelId="{59D66A20-DAF5-4209-A603-E1BA9EB5975E}">
      <dgm:prSet phldrT="[Текст]"/>
      <dgm:spPr/>
      <dgm:t>
        <a:bodyPr/>
        <a:lstStyle/>
        <a:p>
          <a:r>
            <a:rPr lang="ru-RU" b="1" dirty="0" smtClean="0"/>
            <a:t>СМД</a:t>
          </a:r>
          <a:endParaRPr lang="ru-RU" b="1" dirty="0"/>
        </a:p>
      </dgm:t>
    </dgm:pt>
    <dgm:pt modelId="{9F2D8FF3-5627-4AB8-8793-862DAB6C43D1}" type="parTrans" cxnId="{ED9EEDFF-B03B-43CC-8FE2-B396DCD60989}">
      <dgm:prSet/>
      <dgm:spPr/>
      <dgm:t>
        <a:bodyPr/>
        <a:lstStyle/>
        <a:p>
          <a:endParaRPr lang="ru-RU"/>
        </a:p>
      </dgm:t>
    </dgm:pt>
    <dgm:pt modelId="{F84E9E98-8DFC-4228-A7C0-0F503104F495}" type="sibTrans" cxnId="{ED9EEDFF-B03B-43CC-8FE2-B396DCD60989}">
      <dgm:prSet/>
      <dgm:spPr/>
      <dgm:t>
        <a:bodyPr/>
        <a:lstStyle/>
        <a:p>
          <a:endParaRPr lang="ru-RU"/>
        </a:p>
      </dgm:t>
    </dgm:pt>
    <dgm:pt modelId="{B3EFEF81-8BFA-42AC-93A0-7B0BB45441F2}">
      <dgm:prSet phldrT="[Текст]"/>
      <dgm:spPr/>
      <dgm:t>
        <a:bodyPr/>
        <a:lstStyle/>
        <a:p>
          <a:r>
            <a:rPr lang="ru-RU" b="1" dirty="0" smtClean="0"/>
            <a:t>СМД</a:t>
          </a:r>
          <a:endParaRPr lang="ru-RU" b="1" dirty="0"/>
        </a:p>
      </dgm:t>
    </dgm:pt>
    <dgm:pt modelId="{C4560AD3-41E7-4415-8A31-71FFFF29E9EA}" type="parTrans" cxnId="{9E19085E-7FDA-4E18-92D9-393CC5111BDE}">
      <dgm:prSet/>
      <dgm:spPr/>
      <dgm:t>
        <a:bodyPr/>
        <a:lstStyle/>
        <a:p>
          <a:endParaRPr lang="ru-RU"/>
        </a:p>
      </dgm:t>
    </dgm:pt>
    <dgm:pt modelId="{0D9D58F8-3FE3-4644-9088-2261EFFE79B1}" type="sibTrans" cxnId="{9E19085E-7FDA-4E18-92D9-393CC5111BDE}">
      <dgm:prSet/>
      <dgm:spPr/>
      <dgm:t>
        <a:bodyPr/>
        <a:lstStyle/>
        <a:p>
          <a:endParaRPr lang="ru-RU"/>
        </a:p>
      </dgm:t>
    </dgm:pt>
    <dgm:pt modelId="{81E19300-C3A1-4D6E-95FF-6902E7F8F5EC}">
      <dgm:prSet phldrT="[Текст]"/>
      <dgm:spPr/>
      <dgm:t>
        <a:bodyPr/>
        <a:lstStyle/>
        <a:p>
          <a:r>
            <a:rPr lang="ru-RU" b="1" dirty="0" smtClean="0"/>
            <a:t>СМД</a:t>
          </a:r>
          <a:endParaRPr lang="ru-RU" b="1" dirty="0"/>
        </a:p>
      </dgm:t>
    </dgm:pt>
    <dgm:pt modelId="{A01DD6F9-357C-40B6-B046-33638D0B8F79}" type="parTrans" cxnId="{8ED70160-A33B-4604-80CA-FAC86093E579}">
      <dgm:prSet/>
      <dgm:spPr/>
      <dgm:t>
        <a:bodyPr/>
        <a:lstStyle/>
        <a:p>
          <a:endParaRPr lang="ru-RU"/>
        </a:p>
      </dgm:t>
    </dgm:pt>
    <dgm:pt modelId="{CDE6BBAD-BFA8-4815-AE74-E2AD8F3ADA39}" type="sibTrans" cxnId="{8ED70160-A33B-4604-80CA-FAC86093E579}">
      <dgm:prSet/>
      <dgm:spPr/>
      <dgm:t>
        <a:bodyPr/>
        <a:lstStyle/>
        <a:p>
          <a:endParaRPr lang="ru-RU"/>
        </a:p>
      </dgm:t>
    </dgm:pt>
    <dgm:pt modelId="{CCD96AD8-F6FC-478C-8763-D32C9EBD0A3A}" type="pres">
      <dgm:prSet presAssocID="{DAA90979-CA7A-41B3-92D4-7D2E075F35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239E115-C430-4BC2-AA52-00348768A086}" type="pres">
      <dgm:prSet presAssocID="{CB37723E-3EEF-4CAF-9CAB-69D24EB53095}" presName="hierRoot1" presStyleCnt="0"/>
      <dgm:spPr/>
    </dgm:pt>
    <dgm:pt modelId="{E0784A12-3BB4-4B42-80BA-09AC6988B645}" type="pres">
      <dgm:prSet presAssocID="{CB37723E-3EEF-4CAF-9CAB-69D24EB53095}" presName="composite" presStyleCnt="0"/>
      <dgm:spPr/>
    </dgm:pt>
    <dgm:pt modelId="{3CAD8909-7595-4AB4-B59A-195DB7732AE7}" type="pres">
      <dgm:prSet presAssocID="{CB37723E-3EEF-4CAF-9CAB-69D24EB53095}" presName="background" presStyleLbl="node0" presStyleIdx="0" presStyleCnt="1"/>
      <dgm:spPr>
        <a:solidFill>
          <a:schemeClr val="accent6"/>
        </a:solidFill>
      </dgm:spPr>
    </dgm:pt>
    <dgm:pt modelId="{0D906A77-D0BF-4278-94CD-361916F31CF7}" type="pres">
      <dgm:prSet presAssocID="{CB37723E-3EEF-4CAF-9CAB-69D24EB53095}" presName="text" presStyleLbl="fgAcc0" presStyleIdx="0" presStyleCnt="1" custLinFactNeighborX="-4384" custLinFactNeighborY="-3129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23F41E-E71F-46F8-B62C-7EDC615AC9EF}" type="pres">
      <dgm:prSet presAssocID="{CB37723E-3EEF-4CAF-9CAB-69D24EB53095}" presName="hierChild2" presStyleCnt="0"/>
      <dgm:spPr/>
    </dgm:pt>
    <dgm:pt modelId="{FC21171D-C1A9-4526-A0CB-2F077D5E4CAF}" type="pres">
      <dgm:prSet presAssocID="{6468333F-8DED-43BA-92FF-AE797B3F1C8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E23B90CD-7217-4320-8BD9-F9891ABD873B}" type="pres">
      <dgm:prSet presAssocID="{7B5D77B9-F889-4BBC-89CF-EB1B3FA65830}" presName="hierRoot2" presStyleCnt="0"/>
      <dgm:spPr/>
    </dgm:pt>
    <dgm:pt modelId="{0DFA4438-42B1-40B4-973F-790630989BB5}" type="pres">
      <dgm:prSet presAssocID="{7B5D77B9-F889-4BBC-89CF-EB1B3FA65830}" presName="composite2" presStyleCnt="0"/>
      <dgm:spPr/>
    </dgm:pt>
    <dgm:pt modelId="{EEFE713F-2631-4119-9D32-B0F85BA8C923}" type="pres">
      <dgm:prSet presAssocID="{7B5D77B9-F889-4BBC-89CF-EB1B3FA65830}" presName="background2" presStyleLbl="node2" presStyleIdx="0" presStyleCnt="2"/>
      <dgm:spPr/>
    </dgm:pt>
    <dgm:pt modelId="{398EB6E6-489C-4B12-9157-96E87C3B3CF7}" type="pres">
      <dgm:prSet presAssocID="{7B5D77B9-F889-4BBC-89CF-EB1B3FA65830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27C0E46-8BF6-4ADD-B084-B81A4F0B3207}" type="pres">
      <dgm:prSet presAssocID="{7B5D77B9-F889-4BBC-89CF-EB1B3FA65830}" presName="hierChild3" presStyleCnt="0"/>
      <dgm:spPr/>
    </dgm:pt>
    <dgm:pt modelId="{F7115AF1-5431-463E-9B2D-F4ED345CFF3A}" type="pres">
      <dgm:prSet presAssocID="{EA53738E-4DFD-41E0-A1A8-A8E33E06DC20}" presName="Name17" presStyleLbl="parChTrans1D3" presStyleIdx="0" presStyleCnt="5"/>
      <dgm:spPr/>
      <dgm:t>
        <a:bodyPr/>
        <a:lstStyle/>
        <a:p>
          <a:endParaRPr lang="ru-RU"/>
        </a:p>
      </dgm:t>
    </dgm:pt>
    <dgm:pt modelId="{EEAA651D-9262-494E-AE34-F2FD5269B139}" type="pres">
      <dgm:prSet presAssocID="{4DFCCB0E-8FFA-4730-8F26-A5BBA6E9A16D}" presName="hierRoot3" presStyleCnt="0"/>
      <dgm:spPr/>
    </dgm:pt>
    <dgm:pt modelId="{FE5BEA09-9A35-49DD-B383-AB839EA10824}" type="pres">
      <dgm:prSet presAssocID="{4DFCCB0E-8FFA-4730-8F26-A5BBA6E9A16D}" presName="composite3" presStyleCnt="0"/>
      <dgm:spPr/>
    </dgm:pt>
    <dgm:pt modelId="{AB0686DE-5E08-43B7-9EE0-8D6F374CD19C}" type="pres">
      <dgm:prSet presAssocID="{4DFCCB0E-8FFA-4730-8F26-A5BBA6E9A16D}" presName="background3" presStyleLbl="node3" presStyleIdx="0" presStyleCnt="5"/>
      <dgm:spPr/>
    </dgm:pt>
    <dgm:pt modelId="{54B2DE22-092F-42D2-9797-2C7C66E0EAC5}" type="pres">
      <dgm:prSet presAssocID="{4DFCCB0E-8FFA-4730-8F26-A5BBA6E9A16D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2A39A4B-A8C3-42CA-AD1A-0B2CB9F81D43}" type="pres">
      <dgm:prSet presAssocID="{4DFCCB0E-8FFA-4730-8F26-A5BBA6E9A16D}" presName="hierChild4" presStyleCnt="0"/>
      <dgm:spPr/>
    </dgm:pt>
    <dgm:pt modelId="{F7F5E779-4B49-4961-A8A1-EBA9A2040741}" type="pres">
      <dgm:prSet presAssocID="{C4560AD3-41E7-4415-8A31-71FFFF29E9EA}" presName="Name17" presStyleLbl="parChTrans1D3" presStyleIdx="1" presStyleCnt="5"/>
      <dgm:spPr/>
      <dgm:t>
        <a:bodyPr/>
        <a:lstStyle/>
        <a:p>
          <a:endParaRPr lang="ru-RU"/>
        </a:p>
      </dgm:t>
    </dgm:pt>
    <dgm:pt modelId="{6DA05B8E-7AD4-4E0B-9FC8-18FB8E559D2A}" type="pres">
      <dgm:prSet presAssocID="{B3EFEF81-8BFA-42AC-93A0-7B0BB45441F2}" presName="hierRoot3" presStyleCnt="0"/>
      <dgm:spPr/>
    </dgm:pt>
    <dgm:pt modelId="{C760DEEC-F7CD-485D-B2F1-F4D1C95307C5}" type="pres">
      <dgm:prSet presAssocID="{B3EFEF81-8BFA-42AC-93A0-7B0BB45441F2}" presName="composite3" presStyleCnt="0"/>
      <dgm:spPr/>
    </dgm:pt>
    <dgm:pt modelId="{5BB0EEF1-F756-4E88-BDD6-B770A6AD4C47}" type="pres">
      <dgm:prSet presAssocID="{B3EFEF81-8BFA-42AC-93A0-7B0BB45441F2}" presName="background3" presStyleLbl="node3" presStyleIdx="1" presStyleCnt="5"/>
      <dgm:spPr/>
    </dgm:pt>
    <dgm:pt modelId="{AE29A5CD-DBA1-44E5-98A0-6D08E15A1B8A}" type="pres">
      <dgm:prSet presAssocID="{B3EFEF81-8BFA-42AC-93A0-7B0BB45441F2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550E05-BF14-4DD6-BF62-3C1932E4F9E8}" type="pres">
      <dgm:prSet presAssocID="{B3EFEF81-8BFA-42AC-93A0-7B0BB45441F2}" presName="hierChild4" presStyleCnt="0"/>
      <dgm:spPr/>
    </dgm:pt>
    <dgm:pt modelId="{8E34AC56-28FC-4277-8EB9-CB2C547BFF4E}" type="pres">
      <dgm:prSet presAssocID="{4B9E3C6C-58FE-4406-9084-B8F0FD361BDA}" presName="Name17" presStyleLbl="parChTrans1D3" presStyleIdx="2" presStyleCnt="5"/>
      <dgm:spPr/>
      <dgm:t>
        <a:bodyPr/>
        <a:lstStyle/>
        <a:p>
          <a:endParaRPr lang="ru-RU"/>
        </a:p>
      </dgm:t>
    </dgm:pt>
    <dgm:pt modelId="{3B5ADC76-D653-4334-82C4-9BC4DAB44F26}" type="pres">
      <dgm:prSet presAssocID="{FB7EA99C-A76D-4DD9-9BC6-0C6E6575B075}" presName="hierRoot3" presStyleCnt="0"/>
      <dgm:spPr/>
    </dgm:pt>
    <dgm:pt modelId="{15C542AD-2D41-4A42-82AB-544611CEEF70}" type="pres">
      <dgm:prSet presAssocID="{FB7EA99C-A76D-4DD9-9BC6-0C6E6575B075}" presName="composite3" presStyleCnt="0"/>
      <dgm:spPr/>
    </dgm:pt>
    <dgm:pt modelId="{45BA6315-AD37-4D41-AE01-B6E3DEE8DEAC}" type="pres">
      <dgm:prSet presAssocID="{FB7EA99C-A76D-4DD9-9BC6-0C6E6575B075}" presName="background3" presStyleLbl="node3" presStyleIdx="2" presStyleCnt="5"/>
      <dgm:spPr/>
    </dgm:pt>
    <dgm:pt modelId="{7127F563-E3A5-406E-8C09-7EEC3F2CB61A}" type="pres">
      <dgm:prSet presAssocID="{FB7EA99C-A76D-4DD9-9BC6-0C6E6575B075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75D06F-D93C-410B-A233-A838315EDEF4}" type="pres">
      <dgm:prSet presAssocID="{FB7EA99C-A76D-4DD9-9BC6-0C6E6575B075}" presName="hierChild4" presStyleCnt="0"/>
      <dgm:spPr/>
    </dgm:pt>
    <dgm:pt modelId="{607053E1-5D42-44CD-9779-6F61742F8B3B}" type="pres">
      <dgm:prSet presAssocID="{A8FBB1EF-83F1-4681-B209-2BC833027301}" presName="Name10" presStyleLbl="parChTrans1D2" presStyleIdx="1" presStyleCnt="2"/>
      <dgm:spPr/>
      <dgm:t>
        <a:bodyPr/>
        <a:lstStyle/>
        <a:p>
          <a:endParaRPr lang="ru-RU"/>
        </a:p>
      </dgm:t>
    </dgm:pt>
    <dgm:pt modelId="{3927F09C-28AE-4C5F-8313-44D96FFBB9FE}" type="pres">
      <dgm:prSet presAssocID="{E9664C6A-996F-45A9-ADE3-F577F3FB7D7B}" presName="hierRoot2" presStyleCnt="0"/>
      <dgm:spPr/>
    </dgm:pt>
    <dgm:pt modelId="{6931256B-5140-46CB-A7AD-DA769045E047}" type="pres">
      <dgm:prSet presAssocID="{E9664C6A-996F-45A9-ADE3-F577F3FB7D7B}" presName="composite2" presStyleCnt="0"/>
      <dgm:spPr/>
    </dgm:pt>
    <dgm:pt modelId="{D3970244-86FC-4298-9037-CB39E3342FDB}" type="pres">
      <dgm:prSet presAssocID="{E9664C6A-996F-45A9-ADE3-F577F3FB7D7B}" presName="background2" presStyleLbl="node2" presStyleIdx="1" presStyleCnt="2"/>
      <dgm:spPr/>
    </dgm:pt>
    <dgm:pt modelId="{28040E34-E303-4627-94FC-2E5E0F05DF02}" type="pres">
      <dgm:prSet presAssocID="{E9664C6A-996F-45A9-ADE3-F577F3FB7D7B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DBF77E3-1DC5-4023-8F9B-D66BAA70FFEF}" type="pres">
      <dgm:prSet presAssocID="{E9664C6A-996F-45A9-ADE3-F577F3FB7D7B}" presName="hierChild3" presStyleCnt="0"/>
      <dgm:spPr/>
    </dgm:pt>
    <dgm:pt modelId="{67D8F75C-AAC0-4A25-BC76-B6AAEDCD526F}" type="pres">
      <dgm:prSet presAssocID="{9F2D8FF3-5627-4AB8-8793-862DAB6C43D1}" presName="Name17" presStyleLbl="parChTrans1D3" presStyleIdx="3" presStyleCnt="5"/>
      <dgm:spPr/>
      <dgm:t>
        <a:bodyPr/>
        <a:lstStyle/>
        <a:p>
          <a:endParaRPr lang="ru-RU"/>
        </a:p>
      </dgm:t>
    </dgm:pt>
    <dgm:pt modelId="{CC6D988E-5B06-4F82-94D7-530B2624D565}" type="pres">
      <dgm:prSet presAssocID="{59D66A20-DAF5-4209-A603-E1BA9EB5975E}" presName="hierRoot3" presStyleCnt="0"/>
      <dgm:spPr/>
    </dgm:pt>
    <dgm:pt modelId="{E6E49397-4CBD-4AA7-AFE5-3C3CC1813CB6}" type="pres">
      <dgm:prSet presAssocID="{59D66A20-DAF5-4209-A603-E1BA9EB5975E}" presName="composite3" presStyleCnt="0"/>
      <dgm:spPr/>
    </dgm:pt>
    <dgm:pt modelId="{3095B2E8-412C-4D36-8840-2D27784C916B}" type="pres">
      <dgm:prSet presAssocID="{59D66A20-DAF5-4209-A603-E1BA9EB5975E}" presName="background3" presStyleLbl="node3" presStyleIdx="3" presStyleCnt="5"/>
      <dgm:spPr/>
    </dgm:pt>
    <dgm:pt modelId="{F8807CB7-D2F4-4D71-A1D9-F6AF553B0A93}" type="pres">
      <dgm:prSet presAssocID="{59D66A20-DAF5-4209-A603-E1BA9EB5975E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20B4FC-F4AD-4936-A141-26FEB22F54D4}" type="pres">
      <dgm:prSet presAssocID="{59D66A20-DAF5-4209-A603-E1BA9EB5975E}" presName="hierChild4" presStyleCnt="0"/>
      <dgm:spPr/>
    </dgm:pt>
    <dgm:pt modelId="{57FFC9E3-A6E7-46E5-BBEF-EEF1A2A03D19}" type="pres">
      <dgm:prSet presAssocID="{A01DD6F9-357C-40B6-B046-33638D0B8F79}" presName="Name17" presStyleLbl="parChTrans1D3" presStyleIdx="4" presStyleCnt="5"/>
      <dgm:spPr/>
      <dgm:t>
        <a:bodyPr/>
        <a:lstStyle/>
        <a:p>
          <a:endParaRPr lang="ru-RU"/>
        </a:p>
      </dgm:t>
    </dgm:pt>
    <dgm:pt modelId="{17502030-B90E-4234-BC9D-A06EC9B48084}" type="pres">
      <dgm:prSet presAssocID="{81E19300-C3A1-4D6E-95FF-6902E7F8F5EC}" presName="hierRoot3" presStyleCnt="0"/>
      <dgm:spPr/>
    </dgm:pt>
    <dgm:pt modelId="{4B317736-F662-44EE-BD8E-5EEDD0447F21}" type="pres">
      <dgm:prSet presAssocID="{81E19300-C3A1-4D6E-95FF-6902E7F8F5EC}" presName="composite3" presStyleCnt="0"/>
      <dgm:spPr/>
    </dgm:pt>
    <dgm:pt modelId="{0CD26B14-C742-4079-A642-BD436590F13B}" type="pres">
      <dgm:prSet presAssocID="{81E19300-C3A1-4D6E-95FF-6902E7F8F5EC}" presName="background3" presStyleLbl="node3" presStyleIdx="4" presStyleCnt="5"/>
      <dgm:spPr/>
    </dgm:pt>
    <dgm:pt modelId="{52A8EBEC-D187-4102-8757-22E1C996D9C1}" type="pres">
      <dgm:prSet presAssocID="{81E19300-C3A1-4D6E-95FF-6902E7F8F5EC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95B9BA-3D6F-47D8-A3CD-6584220B2C9E}" type="pres">
      <dgm:prSet presAssocID="{81E19300-C3A1-4D6E-95FF-6902E7F8F5EC}" presName="hierChild4" presStyleCnt="0"/>
      <dgm:spPr/>
    </dgm:pt>
  </dgm:ptLst>
  <dgm:cxnLst>
    <dgm:cxn modelId="{9767AF81-FDBF-4486-86FA-5F0F1079B89F}" type="presOf" srcId="{FB7EA99C-A76D-4DD9-9BC6-0C6E6575B075}" destId="{7127F563-E3A5-406E-8C09-7EEC3F2CB61A}" srcOrd="0" destOrd="0" presId="urn:microsoft.com/office/officeart/2005/8/layout/hierarchy1"/>
    <dgm:cxn modelId="{590FBF1C-5532-4566-9D7C-B2CFC9A97F7E}" type="presOf" srcId="{9F2D8FF3-5627-4AB8-8793-862DAB6C43D1}" destId="{67D8F75C-AAC0-4A25-BC76-B6AAEDCD526F}" srcOrd="0" destOrd="0" presId="urn:microsoft.com/office/officeart/2005/8/layout/hierarchy1"/>
    <dgm:cxn modelId="{9E19085E-7FDA-4E18-92D9-393CC5111BDE}" srcId="{7B5D77B9-F889-4BBC-89CF-EB1B3FA65830}" destId="{B3EFEF81-8BFA-42AC-93A0-7B0BB45441F2}" srcOrd="1" destOrd="0" parTransId="{C4560AD3-41E7-4415-8A31-71FFFF29E9EA}" sibTransId="{0D9D58F8-3FE3-4644-9088-2261EFFE79B1}"/>
    <dgm:cxn modelId="{8ED70160-A33B-4604-80CA-FAC86093E579}" srcId="{E9664C6A-996F-45A9-ADE3-F577F3FB7D7B}" destId="{81E19300-C3A1-4D6E-95FF-6902E7F8F5EC}" srcOrd="1" destOrd="0" parTransId="{A01DD6F9-357C-40B6-B046-33638D0B8F79}" sibTransId="{CDE6BBAD-BFA8-4815-AE74-E2AD8F3ADA39}"/>
    <dgm:cxn modelId="{7569E3CF-1A67-486E-ACE3-80EE61AA5A67}" type="presOf" srcId="{DAA90979-CA7A-41B3-92D4-7D2E075F35BC}" destId="{CCD96AD8-F6FC-478C-8763-D32C9EBD0A3A}" srcOrd="0" destOrd="0" presId="urn:microsoft.com/office/officeart/2005/8/layout/hierarchy1"/>
    <dgm:cxn modelId="{6255AAC7-B32A-41E7-BC65-F240F1EFC849}" type="presOf" srcId="{81E19300-C3A1-4D6E-95FF-6902E7F8F5EC}" destId="{52A8EBEC-D187-4102-8757-22E1C996D9C1}" srcOrd="0" destOrd="0" presId="urn:microsoft.com/office/officeart/2005/8/layout/hierarchy1"/>
    <dgm:cxn modelId="{3B656DDF-F4D5-4612-911A-085C2AE421FB}" type="presOf" srcId="{E9664C6A-996F-45A9-ADE3-F577F3FB7D7B}" destId="{28040E34-E303-4627-94FC-2E5E0F05DF02}" srcOrd="0" destOrd="0" presId="urn:microsoft.com/office/officeart/2005/8/layout/hierarchy1"/>
    <dgm:cxn modelId="{97F9B362-96F1-4161-A309-CE890CE9E9EA}" srcId="{7B5D77B9-F889-4BBC-89CF-EB1B3FA65830}" destId="{FB7EA99C-A76D-4DD9-9BC6-0C6E6575B075}" srcOrd="2" destOrd="0" parTransId="{4B9E3C6C-58FE-4406-9084-B8F0FD361BDA}" sibTransId="{72809B7F-5930-49E8-B647-C42F79940D2F}"/>
    <dgm:cxn modelId="{47DA94DC-9097-46D1-A2C7-52CBC4361A01}" srcId="{7B5D77B9-F889-4BBC-89CF-EB1B3FA65830}" destId="{4DFCCB0E-8FFA-4730-8F26-A5BBA6E9A16D}" srcOrd="0" destOrd="0" parTransId="{EA53738E-4DFD-41E0-A1A8-A8E33E06DC20}" sibTransId="{A06ADC03-5C20-48BE-849C-4A026463B304}"/>
    <dgm:cxn modelId="{4192CAF9-D342-4F4A-AE0C-50856278D68A}" type="presOf" srcId="{6468333F-8DED-43BA-92FF-AE797B3F1C89}" destId="{FC21171D-C1A9-4526-A0CB-2F077D5E4CAF}" srcOrd="0" destOrd="0" presId="urn:microsoft.com/office/officeart/2005/8/layout/hierarchy1"/>
    <dgm:cxn modelId="{8D7BD062-255F-411A-A55E-ABD2D3C48FD0}" type="presOf" srcId="{CB37723E-3EEF-4CAF-9CAB-69D24EB53095}" destId="{0D906A77-D0BF-4278-94CD-361916F31CF7}" srcOrd="0" destOrd="0" presId="urn:microsoft.com/office/officeart/2005/8/layout/hierarchy1"/>
    <dgm:cxn modelId="{7E3823A7-FFB4-4CF9-A428-FA17B172B324}" type="presOf" srcId="{A8FBB1EF-83F1-4681-B209-2BC833027301}" destId="{607053E1-5D42-44CD-9779-6F61742F8B3B}" srcOrd="0" destOrd="0" presId="urn:microsoft.com/office/officeart/2005/8/layout/hierarchy1"/>
    <dgm:cxn modelId="{727602FF-00AE-405A-A410-9FAAF4A3CD58}" srcId="{CB37723E-3EEF-4CAF-9CAB-69D24EB53095}" destId="{7B5D77B9-F889-4BBC-89CF-EB1B3FA65830}" srcOrd="0" destOrd="0" parTransId="{6468333F-8DED-43BA-92FF-AE797B3F1C89}" sibTransId="{EE4A863F-404A-4862-BCA9-299C0B1F62A2}"/>
    <dgm:cxn modelId="{04F1E6FE-2E94-492E-AD56-86776414163C}" type="presOf" srcId="{7B5D77B9-F889-4BBC-89CF-EB1B3FA65830}" destId="{398EB6E6-489C-4B12-9157-96E87C3B3CF7}" srcOrd="0" destOrd="0" presId="urn:microsoft.com/office/officeart/2005/8/layout/hierarchy1"/>
    <dgm:cxn modelId="{E445499F-4571-49C8-8714-950DA8763B2B}" srcId="{DAA90979-CA7A-41B3-92D4-7D2E075F35BC}" destId="{CB37723E-3EEF-4CAF-9CAB-69D24EB53095}" srcOrd="0" destOrd="0" parTransId="{0E5AE9AE-10ED-45FB-B0FD-B86059804A18}" sibTransId="{1EEB4726-B1DD-479F-AA96-92498ACA3D50}"/>
    <dgm:cxn modelId="{FEACB37D-0028-4D21-ABA9-BE8BFE3044F7}" type="presOf" srcId="{B3EFEF81-8BFA-42AC-93A0-7B0BB45441F2}" destId="{AE29A5CD-DBA1-44E5-98A0-6D08E15A1B8A}" srcOrd="0" destOrd="0" presId="urn:microsoft.com/office/officeart/2005/8/layout/hierarchy1"/>
    <dgm:cxn modelId="{BC211B41-95A9-4C0B-8EFE-61180124A6B4}" type="presOf" srcId="{C4560AD3-41E7-4415-8A31-71FFFF29E9EA}" destId="{F7F5E779-4B49-4961-A8A1-EBA9A2040741}" srcOrd="0" destOrd="0" presId="urn:microsoft.com/office/officeart/2005/8/layout/hierarchy1"/>
    <dgm:cxn modelId="{32871D09-A7EE-418E-B3D6-C8FBC4DE56B2}" type="presOf" srcId="{59D66A20-DAF5-4209-A603-E1BA9EB5975E}" destId="{F8807CB7-D2F4-4D71-A1D9-F6AF553B0A93}" srcOrd="0" destOrd="0" presId="urn:microsoft.com/office/officeart/2005/8/layout/hierarchy1"/>
    <dgm:cxn modelId="{D9930501-EB4E-4836-A3E8-A37267959113}" type="presOf" srcId="{EA53738E-4DFD-41E0-A1A8-A8E33E06DC20}" destId="{F7115AF1-5431-463E-9B2D-F4ED345CFF3A}" srcOrd="0" destOrd="0" presId="urn:microsoft.com/office/officeart/2005/8/layout/hierarchy1"/>
    <dgm:cxn modelId="{ED9EEDFF-B03B-43CC-8FE2-B396DCD60989}" srcId="{E9664C6A-996F-45A9-ADE3-F577F3FB7D7B}" destId="{59D66A20-DAF5-4209-A603-E1BA9EB5975E}" srcOrd="0" destOrd="0" parTransId="{9F2D8FF3-5627-4AB8-8793-862DAB6C43D1}" sibTransId="{F84E9E98-8DFC-4228-A7C0-0F503104F495}"/>
    <dgm:cxn modelId="{F8B08E32-536F-4EDD-A74F-AB6D286EEF5F}" srcId="{CB37723E-3EEF-4CAF-9CAB-69D24EB53095}" destId="{E9664C6A-996F-45A9-ADE3-F577F3FB7D7B}" srcOrd="1" destOrd="0" parTransId="{A8FBB1EF-83F1-4681-B209-2BC833027301}" sibTransId="{D3D596F9-FC33-4481-8956-A381DACC96A9}"/>
    <dgm:cxn modelId="{083F39A1-C2F6-4E63-A979-6BDF49F0DF1F}" type="presOf" srcId="{4B9E3C6C-58FE-4406-9084-B8F0FD361BDA}" destId="{8E34AC56-28FC-4277-8EB9-CB2C547BFF4E}" srcOrd="0" destOrd="0" presId="urn:microsoft.com/office/officeart/2005/8/layout/hierarchy1"/>
    <dgm:cxn modelId="{B5581819-2064-4E65-96D0-80A9126DA392}" type="presOf" srcId="{A01DD6F9-357C-40B6-B046-33638D0B8F79}" destId="{57FFC9E3-A6E7-46E5-BBEF-EEF1A2A03D19}" srcOrd="0" destOrd="0" presId="urn:microsoft.com/office/officeart/2005/8/layout/hierarchy1"/>
    <dgm:cxn modelId="{754903E5-EC07-4E39-9043-924E72721936}" type="presOf" srcId="{4DFCCB0E-8FFA-4730-8F26-A5BBA6E9A16D}" destId="{54B2DE22-092F-42D2-9797-2C7C66E0EAC5}" srcOrd="0" destOrd="0" presId="urn:microsoft.com/office/officeart/2005/8/layout/hierarchy1"/>
    <dgm:cxn modelId="{E0D2E303-D840-4A40-853E-70A3BFDED0CF}" type="presParOf" srcId="{CCD96AD8-F6FC-478C-8763-D32C9EBD0A3A}" destId="{E239E115-C430-4BC2-AA52-00348768A086}" srcOrd="0" destOrd="0" presId="urn:microsoft.com/office/officeart/2005/8/layout/hierarchy1"/>
    <dgm:cxn modelId="{81E9280E-4941-45A2-AEBE-C71EE51B9418}" type="presParOf" srcId="{E239E115-C430-4BC2-AA52-00348768A086}" destId="{E0784A12-3BB4-4B42-80BA-09AC6988B645}" srcOrd="0" destOrd="0" presId="urn:microsoft.com/office/officeart/2005/8/layout/hierarchy1"/>
    <dgm:cxn modelId="{F2A4FECD-8652-441B-B495-DFBEAD2BEA07}" type="presParOf" srcId="{E0784A12-3BB4-4B42-80BA-09AC6988B645}" destId="{3CAD8909-7595-4AB4-B59A-195DB7732AE7}" srcOrd="0" destOrd="0" presId="urn:microsoft.com/office/officeart/2005/8/layout/hierarchy1"/>
    <dgm:cxn modelId="{548B3213-0803-4AF4-B7FD-16EC93A0938B}" type="presParOf" srcId="{E0784A12-3BB4-4B42-80BA-09AC6988B645}" destId="{0D906A77-D0BF-4278-94CD-361916F31CF7}" srcOrd="1" destOrd="0" presId="urn:microsoft.com/office/officeart/2005/8/layout/hierarchy1"/>
    <dgm:cxn modelId="{B62C38A5-65AC-4584-8598-969680918EBF}" type="presParOf" srcId="{E239E115-C430-4BC2-AA52-00348768A086}" destId="{8A23F41E-E71F-46F8-B62C-7EDC615AC9EF}" srcOrd="1" destOrd="0" presId="urn:microsoft.com/office/officeart/2005/8/layout/hierarchy1"/>
    <dgm:cxn modelId="{4C7B8870-DFB7-4805-BD75-5C3CE4776C0E}" type="presParOf" srcId="{8A23F41E-E71F-46F8-B62C-7EDC615AC9EF}" destId="{FC21171D-C1A9-4526-A0CB-2F077D5E4CAF}" srcOrd="0" destOrd="0" presId="urn:microsoft.com/office/officeart/2005/8/layout/hierarchy1"/>
    <dgm:cxn modelId="{EBC41F47-5944-4B11-AB22-9AE6DDC8DCE9}" type="presParOf" srcId="{8A23F41E-E71F-46F8-B62C-7EDC615AC9EF}" destId="{E23B90CD-7217-4320-8BD9-F9891ABD873B}" srcOrd="1" destOrd="0" presId="urn:microsoft.com/office/officeart/2005/8/layout/hierarchy1"/>
    <dgm:cxn modelId="{D5162DA9-64EA-475D-BB07-2F5C20502E86}" type="presParOf" srcId="{E23B90CD-7217-4320-8BD9-F9891ABD873B}" destId="{0DFA4438-42B1-40B4-973F-790630989BB5}" srcOrd="0" destOrd="0" presId="urn:microsoft.com/office/officeart/2005/8/layout/hierarchy1"/>
    <dgm:cxn modelId="{3D4F7153-AFCF-49A3-928B-93B159346AFF}" type="presParOf" srcId="{0DFA4438-42B1-40B4-973F-790630989BB5}" destId="{EEFE713F-2631-4119-9D32-B0F85BA8C923}" srcOrd="0" destOrd="0" presId="urn:microsoft.com/office/officeart/2005/8/layout/hierarchy1"/>
    <dgm:cxn modelId="{2A63B6D8-1014-41AB-8B90-C3FC001513C8}" type="presParOf" srcId="{0DFA4438-42B1-40B4-973F-790630989BB5}" destId="{398EB6E6-489C-4B12-9157-96E87C3B3CF7}" srcOrd="1" destOrd="0" presId="urn:microsoft.com/office/officeart/2005/8/layout/hierarchy1"/>
    <dgm:cxn modelId="{372F6BAF-2A87-41E7-BBA9-A48EEA26BCF0}" type="presParOf" srcId="{E23B90CD-7217-4320-8BD9-F9891ABD873B}" destId="{327C0E46-8BF6-4ADD-B084-B81A4F0B3207}" srcOrd="1" destOrd="0" presId="urn:microsoft.com/office/officeart/2005/8/layout/hierarchy1"/>
    <dgm:cxn modelId="{33A73B5D-FCEF-4D0C-A874-C82447FBC49E}" type="presParOf" srcId="{327C0E46-8BF6-4ADD-B084-B81A4F0B3207}" destId="{F7115AF1-5431-463E-9B2D-F4ED345CFF3A}" srcOrd="0" destOrd="0" presId="urn:microsoft.com/office/officeart/2005/8/layout/hierarchy1"/>
    <dgm:cxn modelId="{EC659364-471F-4630-B079-B914EB8F47A9}" type="presParOf" srcId="{327C0E46-8BF6-4ADD-B084-B81A4F0B3207}" destId="{EEAA651D-9262-494E-AE34-F2FD5269B139}" srcOrd="1" destOrd="0" presId="urn:microsoft.com/office/officeart/2005/8/layout/hierarchy1"/>
    <dgm:cxn modelId="{710EEA35-1676-47B0-BD79-253C2339E33F}" type="presParOf" srcId="{EEAA651D-9262-494E-AE34-F2FD5269B139}" destId="{FE5BEA09-9A35-49DD-B383-AB839EA10824}" srcOrd="0" destOrd="0" presId="urn:microsoft.com/office/officeart/2005/8/layout/hierarchy1"/>
    <dgm:cxn modelId="{30A8B32B-0578-4A18-AA9C-82AEDDC5D995}" type="presParOf" srcId="{FE5BEA09-9A35-49DD-B383-AB839EA10824}" destId="{AB0686DE-5E08-43B7-9EE0-8D6F374CD19C}" srcOrd="0" destOrd="0" presId="urn:microsoft.com/office/officeart/2005/8/layout/hierarchy1"/>
    <dgm:cxn modelId="{A948F013-C53C-4A61-AA4E-02E67FD3503D}" type="presParOf" srcId="{FE5BEA09-9A35-49DD-B383-AB839EA10824}" destId="{54B2DE22-092F-42D2-9797-2C7C66E0EAC5}" srcOrd="1" destOrd="0" presId="urn:microsoft.com/office/officeart/2005/8/layout/hierarchy1"/>
    <dgm:cxn modelId="{5E644EE5-D251-4BCE-9DE0-A45C3F314972}" type="presParOf" srcId="{EEAA651D-9262-494E-AE34-F2FD5269B139}" destId="{72A39A4B-A8C3-42CA-AD1A-0B2CB9F81D43}" srcOrd="1" destOrd="0" presId="urn:microsoft.com/office/officeart/2005/8/layout/hierarchy1"/>
    <dgm:cxn modelId="{6F52364A-B8D1-4631-ADBD-8F439286CFE5}" type="presParOf" srcId="{327C0E46-8BF6-4ADD-B084-B81A4F0B3207}" destId="{F7F5E779-4B49-4961-A8A1-EBA9A2040741}" srcOrd="2" destOrd="0" presId="urn:microsoft.com/office/officeart/2005/8/layout/hierarchy1"/>
    <dgm:cxn modelId="{590D7652-B7DA-439A-B5E3-228EEE627454}" type="presParOf" srcId="{327C0E46-8BF6-4ADD-B084-B81A4F0B3207}" destId="{6DA05B8E-7AD4-4E0B-9FC8-18FB8E559D2A}" srcOrd="3" destOrd="0" presId="urn:microsoft.com/office/officeart/2005/8/layout/hierarchy1"/>
    <dgm:cxn modelId="{3642A169-7C84-4120-802B-3E099B607134}" type="presParOf" srcId="{6DA05B8E-7AD4-4E0B-9FC8-18FB8E559D2A}" destId="{C760DEEC-F7CD-485D-B2F1-F4D1C95307C5}" srcOrd="0" destOrd="0" presId="urn:microsoft.com/office/officeart/2005/8/layout/hierarchy1"/>
    <dgm:cxn modelId="{EB751D51-22A3-4BF4-8011-8B41A39E01CD}" type="presParOf" srcId="{C760DEEC-F7CD-485D-B2F1-F4D1C95307C5}" destId="{5BB0EEF1-F756-4E88-BDD6-B770A6AD4C47}" srcOrd="0" destOrd="0" presId="urn:microsoft.com/office/officeart/2005/8/layout/hierarchy1"/>
    <dgm:cxn modelId="{68270BCD-5E77-41B5-B661-0065FCC23672}" type="presParOf" srcId="{C760DEEC-F7CD-485D-B2F1-F4D1C95307C5}" destId="{AE29A5CD-DBA1-44E5-98A0-6D08E15A1B8A}" srcOrd="1" destOrd="0" presId="urn:microsoft.com/office/officeart/2005/8/layout/hierarchy1"/>
    <dgm:cxn modelId="{498264A9-89B3-4AA4-83FA-46E3B06AE33E}" type="presParOf" srcId="{6DA05B8E-7AD4-4E0B-9FC8-18FB8E559D2A}" destId="{8E550E05-BF14-4DD6-BF62-3C1932E4F9E8}" srcOrd="1" destOrd="0" presId="urn:microsoft.com/office/officeart/2005/8/layout/hierarchy1"/>
    <dgm:cxn modelId="{BF31D2B2-ECCE-494D-9289-C08E5EEBE5D6}" type="presParOf" srcId="{327C0E46-8BF6-4ADD-B084-B81A4F0B3207}" destId="{8E34AC56-28FC-4277-8EB9-CB2C547BFF4E}" srcOrd="4" destOrd="0" presId="urn:microsoft.com/office/officeart/2005/8/layout/hierarchy1"/>
    <dgm:cxn modelId="{AFCBC325-3067-4060-8B5B-611AF64F94BA}" type="presParOf" srcId="{327C0E46-8BF6-4ADD-B084-B81A4F0B3207}" destId="{3B5ADC76-D653-4334-82C4-9BC4DAB44F26}" srcOrd="5" destOrd="0" presId="urn:microsoft.com/office/officeart/2005/8/layout/hierarchy1"/>
    <dgm:cxn modelId="{26B49A78-F18A-4260-BF08-797883647C3E}" type="presParOf" srcId="{3B5ADC76-D653-4334-82C4-9BC4DAB44F26}" destId="{15C542AD-2D41-4A42-82AB-544611CEEF70}" srcOrd="0" destOrd="0" presId="urn:microsoft.com/office/officeart/2005/8/layout/hierarchy1"/>
    <dgm:cxn modelId="{E19BDA1B-D77A-405A-954C-501E10B2CFFE}" type="presParOf" srcId="{15C542AD-2D41-4A42-82AB-544611CEEF70}" destId="{45BA6315-AD37-4D41-AE01-B6E3DEE8DEAC}" srcOrd="0" destOrd="0" presId="urn:microsoft.com/office/officeart/2005/8/layout/hierarchy1"/>
    <dgm:cxn modelId="{2FAA8D88-5256-4020-AFA5-4077213BE969}" type="presParOf" srcId="{15C542AD-2D41-4A42-82AB-544611CEEF70}" destId="{7127F563-E3A5-406E-8C09-7EEC3F2CB61A}" srcOrd="1" destOrd="0" presId="urn:microsoft.com/office/officeart/2005/8/layout/hierarchy1"/>
    <dgm:cxn modelId="{7B80C012-A7A8-4031-B7BB-F94DD40C96F8}" type="presParOf" srcId="{3B5ADC76-D653-4334-82C4-9BC4DAB44F26}" destId="{9F75D06F-D93C-410B-A233-A838315EDEF4}" srcOrd="1" destOrd="0" presId="urn:microsoft.com/office/officeart/2005/8/layout/hierarchy1"/>
    <dgm:cxn modelId="{9ABEB9B2-9D24-44C2-BB31-B5F45401F164}" type="presParOf" srcId="{8A23F41E-E71F-46F8-B62C-7EDC615AC9EF}" destId="{607053E1-5D42-44CD-9779-6F61742F8B3B}" srcOrd="2" destOrd="0" presId="urn:microsoft.com/office/officeart/2005/8/layout/hierarchy1"/>
    <dgm:cxn modelId="{22C56BB3-95CC-4AFF-85CD-E402513B877C}" type="presParOf" srcId="{8A23F41E-E71F-46F8-B62C-7EDC615AC9EF}" destId="{3927F09C-28AE-4C5F-8313-44D96FFBB9FE}" srcOrd="3" destOrd="0" presId="urn:microsoft.com/office/officeart/2005/8/layout/hierarchy1"/>
    <dgm:cxn modelId="{2D78FF6B-31E3-4F92-AEA9-996E8FBF689D}" type="presParOf" srcId="{3927F09C-28AE-4C5F-8313-44D96FFBB9FE}" destId="{6931256B-5140-46CB-A7AD-DA769045E047}" srcOrd="0" destOrd="0" presId="urn:microsoft.com/office/officeart/2005/8/layout/hierarchy1"/>
    <dgm:cxn modelId="{70764BED-A5E7-448E-A41C-AEA00A438A87}" type="presParOf" srcId="{6931256B-5140-46CB-A7AD-DA769045E047}" destId="{D3970244-86FC-4298-9037-CB39E3342FDB}" srcOrd="0" destOrd="0" presId="urn:microsoft.com/office/officeart/2005/8/layout/hierarchy1"/>
    <dgm:cxn modelId="{7F1248E1-4436-490A-866A-E408BF141464}" type="presParOf" srcId="{6931256B-5140-46CB-A7AD-DA769045E047}" destId="{28040E34-E303-4627-94FC-2E5E0F05DF02}" srcOrd="1" destOrd="0" presId="urn:microsoft.com/office/officeart/2005/8/layout/hierarchy1"/>
    <dgm:cxn modelId="{4D37C680-00DC-466F-BC91-FD396E413EE4}" type="presParOf" srcId="{3927F09C-28AE-4C5F-8313-44D96FFBB9FE}" destId="{6DBF77E3-1DC5-4023-8F9B-D66BAA70FFEF}" srcOrd="1" destOrd="0" presId="urn:microsoft.com/office/officeart/2005/8/layout/hierarchy1"/>
    <dgm:cxn modelId="{51C8E8A4-8D8E-49C3-A307-9CB65F044106}" type="presParOf" srcId="{6DBF77E3-1DC5-4023-8F9B-D66BAA70FFEF}" destId="{67D8F75C-AAC0-4A25-BC76-B6AAEDCD526F}" srcOrd="0" destOrd="0" presId="urn:microsoft.com/office/officeart/2005/8/layout/hierarchy1"/>
    <dgm:cxn modelId="{D623CBC4-64FD-410A-84F5-F9FC09767A5A}" type="presParOf" srcId="{6DBF77E3-1DC5-4023-8F9B-D66BAA70FFEF}" destId="{CC6D988E-5B06-4F82-94D7-530B2624D565}" srcOrd="1" destOrd="0" presId="urn:microsoft.com/office/officeart/2005/8/layout/hierarchy1"/>
    <dgm:cxn modelId="{9F030645-BCC4-4C1B-BF76-B348E89FAF96}" type="presParOf" srcId="{CC6D988E-5B06-4F82-94D7-530B2624D565}" destId="{E6E49397-4CBD-4AA7-AFE5-3C3CC1813CB6}" srcOrd="0" destOrd="0" presId="urn:microsoft.com/office/officeart/2005/8/layout/hierarchy1"/>
    <dgm:cxn modelId="{5CD2430B-8FEE-471A-BEE5-5482D0CF4FE0}" type="presParOf" srcId="{E6E49397-4CBD-4AA7-AFE5-3C3CC1813CB6}" destId="{3095B2E8-412C-4D36-8840-2D27784C916B}" srcOrd="0" destOrd="0" presId="urn:microsoft.com/office/officeart/2005/8/layout/hierarchy1"/>
    <dgm:cxn modelId="{2F2D4CD8-A33D-48F8-8B36-186D9EB2B969}" type="presParOf" srcId="{E6E49397-4CBD-4AA7-AFE5-3C3CC1813CB6}" destId="{F8807CB7-D2F4-4D71-A1D9-F6AF553B0A93}" srcOrd="1" destOrd="0" presId="urn:microsoft.com/office/officeart/2005/8/layout/hierarchy1"/>
    <dgm:cxn modelId="{A705028A-B83A-4D9B-8F4B-1BDB952F41F5}" type="presParOf" srcId="{CC6D988E-5B06-4F82-94D7-530B2624D565}" destId="{4220B4FC-F4AD-4936-A141-26FEB22F54D4}" srcOrd="1" destOrd="0" presId="urn:microsoft.com/office/officeart/2005/8/layout/hierarchy1"/>
    <dgm:cxn modelId="{289F75E1-7FC1-4203-96AF-1F97B69FBD6A}" type="presParOf" srcId="{6DBF77E3-1DC5-4023-8F9B-D66BAA70FFEF}" destId="{57FFC9E3-A6E7-46E5-BBEF-EEF1A2A03D19}" srcOrd="2" destOrd="0" presId="urn:microsoft.com/office/officeart/2005/8/layout/hierarchy1"/>
    <dgm:cxn modelId="{8E42338A-4AC4-4AA6-9904-5F4135A6AE25}" type="presParOf" srcId="{6DBF77E3-1DC5-4023-8F9B-D66BAA70FFEF}" destId="{17502030-B90E-4234-BC9D-A06EC9B48084}" srcOrd="3" destOrd="0" presId="urn:microsoft.com/office/officeart/2005/8/layout/hierarchy1"/>
    <dgm:cxn modelId="{8EAF5209-959A-45C5-8C4A-445BCD0E93BC}" type="presParOf" srcId="{17502030-B90E-4234-BC9D-A06EC9B48084}" destId="{4B317736-F662-44EE-BD8E-5EEDD0447F21}" srcOrd="0" destOrd="0" presId="urn:microsoft.com/office/officeart/2005/8/layout/hierarchy1"/>
    <dgm:cxn modelId="{B0E3EF08-6432-412C-ADE5-5BFC5B6DFCD8}" type="presParOf" srcId="{4B317736-F662-44EE-BD8E-5EEDD0447F21}" destId="{0CD26B14-C742-4079-A642-BD436590F13B}" srcOrd="0" destOrd="0" presId="urn:microsoft.com/office/officeart/2005/8/layout/hierarchy1"/>
    <dgm:cxn modelId="{61700A9E-030B-42F9-AA50-466C24D52395}" type="presParOf" srcId="{4B317736-F662-44EE-BD8E-5EEDD0447F21}" destId="{52A8EBEC-D187-4102-8757-22E1C996D9C1}" srcOrd="1" destOrd="0" presId="urn:microsoft.com/office/officeart/2005/8/layout/hierarchy1"/>
    <dgm:cxn modelId="{663E3479-F598-4CC3-9E84-BE6775BA4570}" type="presParOf" srcId="{17502030-B90E-4234-BC9D-A06EC9B48084}" destId="{E995B9BA-3D6F-47D8-A3CD-6584220B2C9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FFC9E3-A6E7-46E5-BBEF-EEF1A2A03D19}">
      <dsp:nvSpPr>
        <dsp:cNvPr id="0" name=""/>
        <dsp:cNvSpPr/>
      </dsp:nvSpPr>
      <dsp:spPr>
        <a:xfrm>
          <a:off x="5159260" y="2561876"/>
          <a:ext cx="659622" cy="313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27"/>
              </a:lnTo>
              <a:lnTo>
                <a:pt x="659622" y="213927"/>
              </a:lnTo>
              <a:lnTo>
                <a:pt x="659622" y="313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D8F75C-AAC0-4A25-BC76-B6AAEDCD526F}">
      <dsp:nvSpPr>
        <dsp:cNvPr id="0" name=""/>
        <dsp:cNvSpPr/>
      </dsp:nvSpPr>
      <dsp:spPr>
        <a:xfrm>
          <a:off x="4499638" y="2561876"/>
          <a:ext cx="659622" cy="313920"/>
        </a:xfrm>
        <a:custGeom>
          <a:avLst/>
          <a:gdLst/>
          <a:ahLst/>
          <a:cxnLst/>
          <a:rect l="0" t="0" r="0" b="0"/>
          <a:pathLst>
            <a:path>
              <a:moveTo>
                <a:pt x="659622" y="0"/>
              </a:moveTo>
              <a:lnTo>
                <a:pt x="659622" y="213927"/>
              </a:lnTo>
              <a:lnTo>
                <a:pt x="0" y="213927"/>
              </a:lnTo>
              <a:lnTo>
                <a:pt x="0" y="313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7053E1-5D42-44CD-9779-6F61742F8B3B}">
      <dsp:nvSpPr>
        <dsp:cNvPr id="0" name=""/>
        <dsp:cNvSpPr/>
      </dsp:nvSpPr>
      <dsp:spPr>
        <a:xfrm>
          <a:off x="3462885" y="1348057"/>
          <a:ext cx="1696375" cy="5284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8418"/>
              </a:lnTo>
              <a:lnTo>
                <a:pt x="1696375" y="428418"/>
              </a:lnTo>
              <a:lnTo>
                <a:pt x="1696375" y="5284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34AC56-28FC-4277-8EB9-CB2C547BFF4E}">
      <dsp:nvSpPr>
        <dsp:cNvPr id="0" name=""/>
        <dsp:cNvSpPr/>
      </dsp:nvSpPr>
      <dsp:spPr>
        <a:xfrm>
          <a:off x="1861150" y="2561876"/>
          <a:ext cx="1319244" cy="3139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3927"/>
              </a:lnTo>
              <a:lnTo>
                <a:pt x="1319244" y="213927"/>
              </a:lnTo>
              <a:lnTo>
                <a:pt x="1319244" y="313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5E779-4B49-4961-A8A1-EBA9A2040741}">
      <dsp:nvSpPr>
        <dsp:cNvPr id="0" name=""/>
        <dsp:cNvSpPr/>
      </dsp:nvSpPr>
      <dsp:spPr>
        <a:xfrm>
          <a:off x="1815430" y="2561876"/>
          <a:ext cx="91440" cy="3139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13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115AF1-5431-463E-9B2D-F4ED345CFF3A}">
      <dsp:nvSpPr>
        <dsp:cNvPr id="0" name=""/>
        <dsp:cNvSpPr/>
      </dsp:nvSpPr>
      <dsp:spPr>
        <a:xfrm>
          <a:off x="541905" y="2561876"/>
          <a:ext cx="1319244" cy="313920"/>
        </a:xfrm>
        <a:custGeom>
          <a:avLst/>
          <a:gdLst/>
          <a:ahLst/>
          <a:cxnLst/>
          <a:rect l="0" t="0" r="0" b="0"/>
          <a:pathLst>
            <a:path>
              <a:moveTo>
                <a:pt x="1319244" y="0"/>
              </a:moveTo>
              <a:lnTo>
                <a:pt x="1319244" y="213927"/>
              </a:lnTo>
              <a:lnTo>
                <a:pt x="0" y="213927"/>
              </a:lnTo>
              <a:lnTo>
                <a:pt x="0" y="3139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21171D-C1A9-4526-A0CB-2F077D5E4CAF}">
      <dsp:nvSpPr>
        <dsp:cNvPr id="0" name=""/>
        <dsp:cNvSpPr/>
      </dsp:nvSpPr>
      <dsp:spPr>
        <a:xfrm>
          <a:off x="1861150" y="1348057"/>
          <a:ext cx="1601735" cy="528411"/>
        </a:xfrm>
        <a:custGeom>
          <a:avLst/>
          <a:gdLst/>
          <a:ahLst/>
          <a:cxnLst/>
          <a:rect l="0" t="0" r="0" b="0"/>
          <a:pathLst>
            <a:path>
              <a:moveTo>
                <a:pt x="1601735" y="0"/>
              </a:moveTo>
              <a:lnTo>
                <a:pt x="1601735" y="428418"/>
              </a:lnTo>
              <a:lnTo>
                <a:pt x="0" y="428418"/>
              </a:lnTo>
              <a:lnTo>
                <a:pt x="0" y="5284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D8909-7595-4AB4-B59A-195DB7732AE7}">
      <dsp:nvSpPr>
        <dsp:cNvPr id="0" name=""/>
        <dsp:cNvSpPr/>
      </dsp:nvSpPr>
      <dsp:spPr>
        <a:xfrm>
          <a:off x="2923194" y="662650"/>
          <a:ext cx="1079381" cy="685407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06A77-D0BF-4278-94CD-361916F31CF7}">
      <dsp:nvSpPr>
        <dsp:cNvPr id="0" name=""/>
        <dsp:cNvSpPr/>
      </dsp:nvSpPr>
      <dsp:spPr>
        <a:xfrm>
          <a:off x="3043125" y="776584"/>
          <a:ext cx="1079381" cy="685407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Ассоциация</a:t>
          </a:r>
          <a:r>
            <a:rPr lang="ru-RU" sz="1400" kern="1200" dirty="0" smtClean="0"/>
            <a:t> </a:t>
          </a:r>
          <a:r>
            <a:rPr lang="ru-RU" sz="1400" b="1" kern="1200" dirty="0" smtClean="0"/>
            <a:t>ТОС</a:t>
          </a:r>
          <a:endParaRPr lang="ru-RU" sz="1400" b="1" kern="1200" dirty="0"/>
        </a:p>
      </dsp:txBody>
      <dsp:txXfrm>
        <a:off x="3063200" y="796659"/>
        <a:ext cx="1039231" cy="645257"/>
      </dsp:txXfrm>
    </dsp:sp>
    <dsp:sp modelId="{EEFE713F-2631-4119-9D32-B0F85BA8C923}">
      <dsp:nvSpPr>
        <dsp:cNvPr id="0" name=""/>
        <dsp:cNvSpPr/>
      </dsp:nvSpPr>
      <dsp:spPr>
        <a:xfrm>
          <a:off x="1321459" y="1876468"/>
          <a:ext cx="1079381" cy="6854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8EB6E6-489C-4B12-9157-96E87C3B3CF7}">
      <dsp:nvSpPr>
        <dsp:cNvPr id="0" name=""/>
        <dsp:cNvSpPr/>
      </dsp:nvSpPr>
      <dsp:spPr>
        <a:xfrm>
          <a:off x="1441390" y="1990403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ТОС</a:t>
          </a:r>
          <a:endParaRPr lang="ru-RU" sz="1400" b="1" kern="1200" dirty="0"/>
        </a:p>
      </dsp:txBody>
      <dsp:txXfrm>
        <a:off x="1461465" y="2010478"/>
        <a:ext cx="1039231" cy="645257"/>
      </dsp:txXfrm>
    </dsp:sp>
    <dsp:sp modelId="{AB0686DE-5E08-43B7-9EE0-8D6F374CD19C}">
      <dsp:nvSpPr>
        <dsp:cNvPr id="0" name=""/>
        <dsp:cNvSpPr/>
      </dsp:nvSpPr>
      <dsp:spPr>
        <a:xfrm>
          <a:off x="2215" y="2875796"/>
          <a:ext cx="1079381" cy="685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B2DE22-092F-42D2-9797-2C7C66E0EAC5}">
      <dsp:nvSpPr>
        <dsp:cNvPr id="0" name=""/>
        <dsp:cNvSpPr/>
      </dsp:nvSpPr>
      <dsp:spPr>
        <a:xfrm>
          <a:off x="122146" y="2989731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СМД</a:t>
          </a:r>
          <a:endParaRPr lang="ru-RU" sz="1400" b="1" kern="1200" dirty="0"/>
        </a:p>
      </dsp:txBody>
      <dsp:txXfrm>
        <a:off x="142221" y="3009806"/>
        <a:ext cx="1039231" cy="645257"/>
      </dsp:txXfrm>
    </dsp:sp>
    <dsp:sp modelId="{5BB0EEF1-F756-4E88-BDD6-B770A6AD4C47}">
      <dsp:nvSpPr>
        <dsp:cNvPr id="0" name=""/>
        <dsp:cNvSpPr/>
      </dsp:nvSpPr>
      <dsp:spPr>
        <a:xfrm>
          <a:off x="1321459" y="2875796"/>
          <a:ext cx="1079381" cy="685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9A5CD-DBA1-44E5-98A0-6D08E15A1B8A}">
      <dsp:nvSpPr>
        <dsp:cNvPr id="0" name=""/>
        <dsp:cNvSpPr/>
      </dsp:nvSpPr>
      <dsp:spPr>
        <a:xfrm>
          <a:off x="1441390" y="2989731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СМД</a:t>
          </a:r>
          <a:endParaRPr lang="ru-RU" sz="1400" b="1" kern="1200" dirty="0"/>
        </a:p>
      </dsp:txBody>
      <dsp:txXfrm>
        <a:off x="1461465" y="3009806"/>
        <a:ext cx="1039231" cy="645257"/>
      </dsp:txXfrm>
    </dsp:sp>
    <dsp:sp modelId="{45BA6315-AD37-4D41-AE01-B6E3DEE8DEAC}">
      <dsp:nvSpPr>
        <dsp:cNvPr id="0" name=""/>
        <dsp:cNvSpPr/>
      </dsp:nvSpPr>
      <dsp:spPr>
        <a:xfrm>
          <a:off x="2640703" y="2875796"/>
          <a:ext cx="1079381" cy="685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27F563-E3A5-406E-8C09-7EEC3F2CB61A}">
      <dsp:nvSpPr>
        <dsp:cNvPr id="0" name=""/>
        <dsp:cNvSpPr/>
      </dsp:nvSpPr>
      <dsp:spPr>
        <a:xfrm>
          <a:off x="2760634" y="2989731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СМД</a:t>
          </a:r>
          <a:endParaRPr lang="ru-RU" sz="1400" b="1" kern="1200" dirty="0"/>
        </a:p>
      </dsp:txBody>
      <dsp:txXfrm>
        <a:off x="2780709" y="3009806"/>
        <a:ext cx="1039231" cy="645257"/>
      </dsp:txXfrm>
    </dsp:sp>
    <dsp:sp modelId="{D3970244-86FC-4298-9037-CB39E3342FDB}">
      <dsp:nvSpPr>
        <dsp:cNvPr id="0" name=""/>
        <dsp:cNvSpPr/>
      </dsp:nvSpPr>
      <dsp:spPr>
        <a:xfrm>
          <a:off x="4619569" y="1876468"/>
          <a:ext cx="1079381" cy="68540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040E34-E303-4627-94FC-2E5E0F05DF02}">
      <dsp:nvSpPr>
        <dsp:cNvPr id="0" name=""/>
        <dsp:cNvSpPr/>
      </dsp:nvSpPr>
      <dsp:spPr>
        <a:xfrm>
          <a:off x="4739501" y="1990403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ТОС</a:t>
          </a:r>
          <a:endParaRPr lang="ru-RU" sz="1400" b="1" kern="1200" dirty="0"/>
        </a:p>
      </dsp:txBody>
      <dsp:txXfrm>
        <a:off x="4759576" y="2010478"/>
        <a:ext cx="1039231" cy="645257"/>
      </dsp:txXfrm>
    </dsp:sp>
    <dsp:sp modelId="{3095B2E8-412C-4D36-8840-2D27784C916B}">
      <dsp:nvSpPr>
        <dsp:cNvPr id="0" name=""/>
        <dsp:cNvSpPr/>
      </dsp:nvSpPr>
      <dsp:spPr>
        <a:xfrm>
          <a:off x="3959947" y="2875796"/>
          <a:ext cx="1079381" cy="685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807CB7-D2F4-4D71-A1D9-F6AF553B0A93}">
      <dsp:nvSpPr>
        <dsp:cNvPr id="0" name=""/>
        <dsp:cNvSpPr/>
      </dsp:nvSpPr>
      <dsp:spPr>
        <a:xfrm>
          <a:off x="4079879" y="2989731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СМД</a:t>
          </a:r>
          <a:endParaRPr lang="ru-RU" sz="1400" b="1" kern="1200" dirty="0"/>
        </a:p>
      </dsp:txBody>
      <dsp:txXfrm>
        <a:off x="4099954" y="3009806"/>
        <a:ext cx="1039231" cy="645257"/>
      </dsp:txXfrm>
    </dsp:sp>
    <dsp:sp modelId="{0CD26B14-C742-4079-A642-BD436590F13B}">
      <dsp:nvSpPr>
        <dsp:cNvPr id="0" name=""/>
        <dsp:cNvSpPr/>
      </dsp:nvSpPr>
      <dsp:spPr>
        <a:xfrm>
          <a:off x="5279191" y="2875796"/>
          <a:ext cx="1079381" cy="68540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A8EBEC-D187-4102-8757-22E1C996D9C1}">
      <dsp:nvSpPr>
        <dsp:cNvPr id="0" name=""/>
        <dsp:cNvSpPr/>
      </dsp:nvSpPr>
      <dsp:spPr>
        <a:xfrm>
          <a:off x="5399123" y="2989731"/>
          <a:ext cx="1079381" cy="685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/>
            <a:t>СМД</a:t>
          </a:r>
          <a:endParaRPr lang="ru-RU" sz="1400" b="1" kern="1200" dirty="0"/>
        </a:p>
      </dsp:txBody>
      <dsp:txXfrm>
        <a:off x="5419198" y="3009806"/>
        <a:ext cx="1039231" cy="645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4C75E-7F1A-4323-97B9-50583068DD23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863-EA41-4249-B10C-4C0F4A1C22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21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237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635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835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99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4999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071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98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55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093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389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78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CFCD0-F706-4719-9167-D111FBF1F58B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F3C43-664C-470F-951A-2646CAFAD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5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51" y="4941168"/>
            <a:ext cx="10713022" cy="191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48680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6600"/>
                </a:solidFill>
                <a:latin typeface="+mj-lt"/>
                <a:ea typeface="Batang" panose="02030600000101010101" pitchFamily="18" charset="-127"/>
                <a:cs typeface="Sakkal Majalla" panose="02000000000000000000" pitchFamily="2" charset="-78"/>
              </a:rPr>
              <a:t>Участие ТОС </a:t>
            </a:r>
            <a:endParaRPr lang="ru-RU" sz="4400" b="1" dirty="0" smtClean="0">
              <a:solidFill>
                <a:srgbClr val="FF6600"/>
              </a:solidFill>
              <a:latin typeface="+mj-lt"/>
              <a:ea typeface="Batang" panose="02030600000101010101" pitchFamily="18" charset="-127"/>
              <a:cs typeface="Sakkal Majalla" panose="02000000000000000000" pitchFamily="2" charset="-78"/>
            </a:endParaRPr>
          </a:p>
          <a:p>
            <a:pPr algn="ctr"/>
            <a:r>
              <a:rPr lang="ru-RU" sz="4400" b="1" dirty="0" smtClean="0">
                <a:solidFill>
                  <a:srgbClr val="FF6600"/>
                </a:solidFill>
                <a:latin typeface="+mj-lt"/>
                <a:ea typeface="Batang" panose="02030600000101010101" pitchFamily="18" charset="-127"/>
                <a:cs typeface="Sakkal Majalla" panose="02000000000000000000" pitchFamily="2" charset="-78"/>
              </a:rPr>
              <a:t>в </a:t>
            </a:r>
            <a:r>
              <a:rPr lang="ru-RU" sz="4400" b="1" dirty="0">
                <a:solidFill>
                  <a:srgbClr val="FF6600"/>
                </a:solidFill>
                <a:latin typeface="+mj-lt"/>
                <a:ea typeface="Batang" panose="02030600000101010101" pitchFamily="18" charset="-127"/>
                <a:cs typeface="Sakkal Majalla" panose="02000000000000000000" pitchFamily="2" charset="-78"/>
              </a:rPr>
              <a:t>социально значимых проектах </a:t>
            </a:r>
            <a:endParaRPr lang="en-US" sz="4400" b="1" dirty="0" smtClean="0">
              <a:solidFill>
                <a:srgbClr val="FF6600"/>
              </a:solidFill>
              <a:latin typeface="+mj-lt"/>
              <a:ea typeface="Batang" panose="02030600000101010101" pitchFamily="18" charset="-127"/>
              <a:cs typeface="Sakkal Majalla" panose="02000000000000000000" pitchFamily="2" charset="-78"/>
            </a:endParaRPr>
          </a:p>
          <a:p>
            <a:pPr algn="ctr"/>
            <a:r>
              <a:rPr lang="ru-RU" sz="4400" b="1" dirty="0" smtClean="0">
                <a:solidFill>
                  <a:srgbClr val="FF6600"/>
                </a:solidFill>
                <a:latin typeface="+mj-lt"/>
                <a:ea typeface="Batang" panose="02030600000101010101" pitchFamily="18" charset="-127"/>
                <a:cs typeface="Sakkal Majalla" panose="02000000000000000000" pitchFamily="2" charset="-78"/>
              </a:rPr>
              <a:t>как </a:t>
            </a:r>
            <a:r>
              <a:rPr lang="ru-RU" sz="4400" b="1" dirty="0">
                <a:solidFill>
                  <a:srgbClr val="FF6600"/>
                </a:solidFill>
                <a:latin typeface="+mj-lt"/>
                <a:ea typeface="Batang" panose="02030600000101010101" pitchFamily="18" charset="-127"/>
                <a:cs typeface="Sakkal Majalla" panose="02000000000000000000" pitchFamily="2" charset="-78"/>
              </a:rPr>
              <a:t>инструмент решения вопросов местного значения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1294" y="3429000"/>
            <a:ext cx="81362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Выступление </a:t>
            </a:r>
          </a:p>
          <a:p>
            <a:pPr algn="ctr"/>
            <a:r>
              <a:rPr lang="ru-RU" b="1" dirty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заместителя председателя Законодательного собрания Вологодской области, члена правления Ассоциации органов территориального общественного самоуправления </a:t>
            </a:r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города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Вологды </a:t>
            </a:r>
            <a:endParaRPr lang="en-US" b="1" dirty="0" smtClean="0">
              <a:ln w="18415" cmpd="sng">
                <a:noFill/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ru-RU" b="1" dirty="0" smtClean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Романа </a:t>
            </a:r>
            <a:r>
              <a:rPr lang="ru-RU" b="1" dirty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Юрьевича </a:t>
            </a:r>
            <a:r>
              <a:rPr lang="ru-RU" b="1" dirty="0" err="1" smtClean="0">
                <a:ln w="18415" cmpd="sng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>Заварина</a:t>
            </a:r>
            <a:endParaRPr lang="ru-RU" b="1" dirty="0">
              <a:ln w="18415" cmpd="sng">
                <a:noFill/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95735" y="381908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904" y="836712"/>
            <a:ext cx="3663388" cy="274754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0956" y="116632"/>
            <a:ext cx="8571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«</a:t>
            </a:r>
            <a:r>
              <a:rPr lang="ru-RU" sz="2800" b="1" dirty="0">
                <a:solidFill>
                  <a:srgbClr val="FF6600"/>
                </a:solidFill>
                <a:latin typeface="+mj-lt"/>
              </a:rPr>
              <a:t>Дружные соседи»</a:t>
            </a: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F:\для презентации форума\участие ТОСов в социально значимых проектах\дружные сосед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9858" y="994379"/>
            <a:ext cx="3282728" cy="246204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5"/>
          <a:stretch/>
        </p:blipFill>
        <p:spPr bwMode="auto">
          <a:xfrm>
            <a:off x="2627785" y="2492896"/>
            <a:ext cx="3872498" cy="264748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75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68"/>
          <a:stretch/>
        </p:blipFill>
        <p:spPr bwMode="auto">
          <a:xfrm>
            <a:off x="4720743" y="1523734"/>
            <a:ext cx="4220865" cy="3417434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9214" y="116632"/>
            <a:ext cx="8477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«Лига территорий»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6" r="11537" b="2808"/>
          <a:stretch/>
        </p:blipFill>
        <p:spPr bwMode="auto">
          <a:xfrm>
            <a:off x="232149" y="908720"/>
            <a:ext cx="4207255" cy="3475211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5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95735" y="381908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956" y="116632"/>
            <a:ext cx="8571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Общественный контроль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60" y="836712"/>
            <a:ext cx="3853067" cy="385306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" t="3646" b="10595"/>
          <a:stretch/>
        </p:blipFill>
        <p:spPr bwMode="auto">
          <a:xfrm>
            <a:off x="4572000" y="836712"/>
            <a:ext cx="3456384" cy="2416249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2"/>
          <a:stretch/>
        </p:blipFill>
        <p:spPr>
          <a:xfrm>
            <a:off x="5390425" y="3068960"/>
            <a:ext cx="3456384" cy="225369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3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95735" y="381908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956" y="116632"/>
            <a:ext cx="8571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latin typeface="+mj-lt"/>
              </a:rPr>
              <a:t>Управляй многоквартирным домом грамотно</a:t>
            </a: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40"/>
          <a:stretch/>
        </p:blipFill>
        <p:spPr>
          <a:xfrm>
            <a:off x="281280" y="833436"/>
            <a:ext cx="4866784" cy="402239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847" y="830632"/>
            <a:ext cx="3257625" cy="216632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46" y="3206895"/>
            <a:ext cx="3257626" cy="2166321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313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r="7089"/>
          <a:stretch/>
        </p:blipFill>
        <p:spPr bwMode="auto">
          <a:xfrm>
            <a:off x="4932040" y="1196752"/>
            <a:ext cx="3866825" cy="239160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068960"/>
            <a:ext cx="4032448" cy="226825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1295735" y="381908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0956" y="116632"/>
            <a:ext cx="85716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Мобильная общественная приемная Администрации города Вологды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r="5616"/>
          <a:stretch/>
        </p:blipFill>
        <p:spPr>
          <a:xfrm>
            <a:off x="339091" y="1412776"/>
            <a:ext cx="3728853" cy="246320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9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489" y="4941168"/>
            <a:ext cx="10713022" cy="191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1920" y="2564904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latin typeface="+mj-lt"/>
              </a:rPr>
              <a:t>Спасибо за внимание!</a:t>
            </a:r>
          </a:p>
        </p:txBody>
      </p:sp>
      <p:pic>
        <p:nvPicPr>
          <p:cNvPr id="2051" name="Picture 3" descr="D:\middle_work\vologda_2014\presentation_1\Elements\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3"/>
            <a:ext cx="342245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76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35947" y="3963102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9" name="Picture 2" descr="http://vologda-portal.ru/images/granici_TOSi_f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9852"/>
            <a:ext cx="9128657" cy="6497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3528" y="1166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Карта ТОС  города Вологды</a:t>
            </a:r>
            <a:endParaRPr lang="ru-RU" sz="1600" b="1" dirty="0">
              <a:solidFill>
                <a:srgbClr val="FF66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877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35947" y="430736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116632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Система участия жителей в управлении своей территорией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89248258"/>
              </p:ext>
            </p:extLst>
          </p:nvPr>
        </p:nvGraphicFramePr>
        <p:xfrm>
          <a:off x="179512" y="1108968"/>
          <a:ext cx="6480720" cy="455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7308304" y="1829048"/>
            <a:ext cx="1224136" cy="79208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452320" y="1901056"/>
            <a:ext cx="1224136" cy="79208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Центр по работе с населением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cxnSp>
        <p:nvCxnSpPr>
          <p:cNvPr id="6" name="Соединительная линия уступом 5"/>
          <p:cNvCxnSpPr>
            <a:stCxn id="4" idx="2"/>
          </p:cNvCxnSpPr>
          <p:nvPr/>
        </p:nvCxnSpPr>
        <p:spPr>
          <a:xfrm rot="5400000">
            <a:off x="6498214" y="2855162"/>
            <a:ext cx="1728192" cy="1404156"/>
          </a:xfrm>
          <a:prstGeom prst="bentConnector3">
            <a:avLst>
              <a:gd name="adj1" fmla="val 10016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2"/>
          <p:cNvCxnSpPr>
            <a:stCxn id="4" idx="2"/>
          </p:cNvCxnSpPr>
          <p:nvPr/>
        </p:nvCxnSpPr>
        <p:spPr>
          <a:xfrm rot="5400000">
            <a:off x="6678234" y="2027070"/>
            <a:ext cx="720080" cy="2052228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3" idx="1"/>
          </p:cNvCxnSpPr>
          <p:nvPr/>
        </p:nvCxnSpPr>
        <p:spPr>
          <a:xfrm rot="10800000" flipV="1">
            <a:off x="4283968" y="2225092"/>
            <a:ext cx="3024336" cy="12700"/>
          </a:xfrm>
          <a:prstGeom prst="bentConnector3">
            <a:avLst>
              <a:gd name="adj1" fmla="val 10026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0" y="1126485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ЦРН взаимодействует с населением и оказывает помощь на всех уровнях сложившейся системы</a:t>
            </a:r>
            <a:endParaRPr lang="ru-RU" dirty="0"/>
          </a:p>
        </p:txBody>
      </p:sp>
      <p:pic>
        <p:nvPicPr>
          <p:cNvPr id="31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4981238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Диаграммы для отчетов\2014 год\УИОС\для презентации форума\решение вопросов местного значения\DSC_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2988644" cy="198499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2132856"/>
            <a:ext cx="3825286" cy="286896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 rotWithShape="1">
          <a:blip r:embed="rId4" cstate="print"/>
          <a:srcRect l="10174"/>
          <a:stretch/>
        </p:blipFill>
        <p:spPr bwMode="auto">
          <a:xfrm>
            <a:off x="5220072" y="1484784"/>
            <a:ext cx="3672408" cy="2874139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4981238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32193" y="116632"/>
            <a:ext cx="80780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latin typeface="+mj-lt"/>
              </a:rPr>
              <a:t>Совет многоквартирного дома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425640" y="782465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городе </a:t>
            </a:r>
            <a:r>
              <a:rPr lang="ru-RU" sz="2000" b="1" dirty="0" smtClean="0">
                <a:solidFill>
                  <a:srgbClr val="FF6600"/>
                </a:solidFill>
              </a:rPr>
              <a:t>2 936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многоквартирных домов</a:t>
            </a:r>
          </a:p>
          <a:p>
            <a:pPr algn="ctr"/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34330" y="4581128"/>
            <a:ext cx="3923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Более </a:t>
            </a:r>
            <a:r>
              <a:rPr lang="ru-RU" sz="2000" b="1" dirty="0">
                <a:solidFill>
                  <a:srgbClr val="FF6600"/>
                </a:solidFill>
              </a:rPr>
              <a:t>2 000 </a:t>
            </a:r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СМД</a:t>
            </a:r>
          </a:p>
        </p:txBody>
      </p:sp>
    </p:spTree>
    <p:extLst>
      <p:ext uri="{BB962C8B-B14F-4D97-AF65-F5344CB8AC3E}">
        <p14:creationId xmlns:p14="http://schemas.microsoft.com/office/powerpoint/2010/main" val="9612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0956" y="116632"/>
            <a:ext cx="862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Заседание комитета ТОС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476" y="836712"/>
            <a:ext cx="3220913" cy="2133854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980728"/>
            <a:ext cx="5304707" cy="351436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7186" y="2870159"/>
            <a:ext cx="2814774" cy="2111079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4981238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2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0956" y="116632"/>
            <a:ext cx="862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Конференция ТОС города Вологды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/>
          <a:stretch/>
        </p:blipFill>
        <p:spPr bwMode="auto">
          <a:xfrm>
            <a:off x="3902356" y="1478592"/>
            <a:ext cx="5055034" cy="375060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908720"/>
            <a:ext cx="4224470" cy="316835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Письма, документы\Презентации\Доклад Главы по ТОСам\город добрых дел_логотип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36" y="1657776"/>
            <a:ext cx="6619551" cy="36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357454" y="928670"/>
            <a:ext cx="6786610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 dirty="0"/>
              <a:t>Объединяет 70  социально значимых проектов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0956" y="404664"/>
            <a:ext cx="8786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latin typeface="+mj-lt"/>
              </a:rPr>
              <a:t>Система городских проектов</a:t>
            </a:r>
          </a:p>
        </p:txBody>
      </p:sp>
      <p:pic>
        <p:nvPicPr>
          <p:cNvPr id="7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50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95735" y="3819086"/>
            <a:ext cx="198971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  <a:cs typeface="+mn-cs"/>
              </a:rPr>
              <a:t>Заголовок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30" name="Picture 11" descr="F:\для презентации форума\участие ТОСов в социально значимых проектах\ц.гор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836712"/>
            <a:ext cx="3960439" cy="325257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980728"/>
            <a:ext cx="3313775" cy="248533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13" descr="F:\для презентации форума\участие ТОСов в социально значимых проектах\школа ландшафтного дизай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2776864"/>
            <a:ext cx="3600400" cy="254610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0956" y="116632"/>
            <a:ext cx="8621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«Цветущий город»</a:t>
            </a:r>
            <a:endParaRPr lang="ru-RU" sz="2800" b="1" dirty="0">
              <a:solidFill>
                <a:srgbClr val="FF6600"/>
              </a:solidFill>
              <a:latin typeface="+mj-lt"/>
            </a:endParaRPr>
          </a:p>
        </p:txBody>
      </p:sp>
      <p:pic>
        <p:nvPicPr>
          <p:cNvPr id="16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2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4" descr="IMG_292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20743" y="1988840"/>
            <a:ext cx="4172537" cy="312940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18" descr="IMG_2959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51520" y="908720"/>
            <a:ext cx="4154080" cy="3115559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19214" y="116632"/>
            <a:ext cx="84775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+mj-lt"/>
              </a:rPr>
              <a:t>«</a:t>
            </a:r>
            <a:r>
              <a:rPr lang="ru-RU" sz="2800" b="1" dirty="0">
                <a:solidFill>
                  <a:srgbClr val="FF6600"/>
                </a:solidFill>
                <a:latin typeface="+mj-lt"/>
              </a:rPr>
              <a:t>Зелёный город»</a:t>
            </a:r>
          </a:p>
        </p:txBody>
      </p:sp>
      <p:pic>
        <p:nvPicPr>
          <p:cNvPr id="12" name="Picture 9" descr="D:\middle_work\vologda_2014\presentation_1\Elements\down_illustr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" y="5007471"/>
            <a:ext cx="10483195" cy="18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2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6652</TotalTime>
  <Words>136</Words>
  <Application>Microsoft Office PowerPoint</Application>
  <PresentationFormat>Экран (4:3)</PresentationFormat>
  <Paragraphs>40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реализации городских социальных проектов</dc:title>
  <dc:creator>Анатолий П. Савинский</dc:creator>
  <cp:lastModifiedBy>Пользователь</cp:lastModifiedBy>
  <cp:revision>920</cp:revision>
  <dcterms:created xsi:type="dcterms:W3CDTF">2013-11-19T05:05:32Z</dcterms:created>
  <dcterms:modified xsi:type="dcterms:W3CDTF">2017-10-24T07:02:40Z</dcterms:modified>
</cp:coreProperties>
</file>