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60" r:id="rId14"/>
    <p:sldId id="261" r:id="rId15"/>
    <p:sldId id="273" r:id="rId16"/>
    <p:sldId id="270" r:id="rId17"/>
    <p:sldId id="271" r:id="rId18"/>
    <p:sldId id="272" r:id="rId19"/>
  </p:sldIdLst>
  <p:sldSz cx="10688638" cy="7562850"/>
  <p:notesSz cx="6858000" cy="9144000"/>
  <p:defaultTextStyle>
    <a:defPPr>
      <a:defRPr lang="ru-RU"/>
    </a:defPPr>
    <a:lvl1pPr marL="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65" autoAdjust="0"/>
    <p:restoredTop sz="94660"/>
  </p:normalViewPr>
  <p:slideViewPr>
    <p:cSldViewPr snapToGrid="0" snapToObjects="1">
      <p:cViewPr>
        <p:scale>
          <a:sx n="53" d="100"/>
          <a:sy n="53" d="100"/>
        </p:scale>
        <p:origin x="-810" y="-732"/>
      </p:cViewPr>
      <p:guideLst>
        <p:guide orient="horz" pos="2382"/>
        <p:guide pos="336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6ADE-BC25-4F42-B0AF-E4B8AC31DFFB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F239-832E-164B-AE0F-9C62917EF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325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6ADE-BC25-4F42-B0AF-E4B8AC31DFFB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F239-832E-164B-AE0F-9C62917EF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677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59363" y="334377"/>
            <a:ext cx="2809479" cy="711643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5361" y="334377"/>
            <a:ext cx="8255859" cy="711643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6ADE-BC25-4F42-B0AF-E4B8AC31DFFB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F239-832E-164B-AE0F-9C62917EF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351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6ADE-BC25-4F42-B0AF-E4B8AC31DFFB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F239-832E-164B-AE0F-9C62917EF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182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6ADE-BC25-4F42-B0AF-E4B8AC31DFFB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F239-832E-164B-AE0F-9C62917EF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557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5361" y="1946734"/>
            <a:ext cx="5531741" cy="550407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35245" y="1946734"/>
            <a:ext cx="5533597" cy="550407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6ADE-BC25-4F42-B0AF-E4B8AC31DFFB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F239-832E-164B-AE0F-9C62917EF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064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6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29680" y="2398404"/>
            <a:ext cx="4724526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6ADE-BC25-4F42-B0AF-E4B8AC31DFFB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F239-832E-164B-AE0F-9C62917EF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834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6ADE-BC25-4F42-B0AF-E4B8AC31DFFB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F239-832E-164B-AE0F-9C62917EF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986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6ADE-BC25-4F42-B0AF-E4B8AC31DFFB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F239-832E-164B-AE0F-9C62917EF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645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78960" y="301114"/>
            <a:ext cx="5975246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433" y="1582597"/>
            <a:ext cx="351648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6ADE-BC25-4F42-B0AF-E4B8AC31DFFB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F239-832E-164B-AE0F-9C62917EF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628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048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6ADE-BC25-4F42-B0AF-E4B8AC31DFFB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F239-832E-164B-AE0F-9C62917EF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903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46ADE-BC25-4F42-B0AF-E4B8AC31DFFB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6F239-832E-164B-AE0F-9C62917EF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05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Yaroslavl_04-04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6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18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Yaroslavl_04-04-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48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Yaroslavl_04-04-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3"/>
            <a:ext cx="10688638" cy="755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3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Yaroslavl_04-04-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3"/>
            <a:ext cx="10688638" cy="755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30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Yaroslavl_04-04-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6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24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esktop\Yaroslavl_04-04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276"/>
            <a:ext cx="10691812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161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Yaroslavl_04-04-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43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Yaroslavl_04-04-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"/>
            <a:ext cx="10688638" cy="756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67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Yaroslavl_04-04-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24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Yaroslavl_04-04-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3"/>
            <a:ext cx="10688638" cy="755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51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Yaroslavl_04-04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92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Yaroslavl_04-04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04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Yaroslavl_04-04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6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Yaroslavl_04-04-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3"/>
            <a:ext cx="10688638" cy="755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40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wnloads\Telegram Desktop\Yaroslavl_04-04=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4" y="-11974"/>
            <a:ext cx="10691812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478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Yaroslavl_04-04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75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Yaroslavl_04-04-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55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Yaroslavl_04-04-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6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637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0</Words>
  <Application>Microsoft Office PowerPoint</Application>
  <PresentationFormat>Произвольный</PresentationFormat>
  <Paragraphs>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Idefix</dc:creator>
  <cp:lastModifiedBy>Лилеева, Ольга Александровна</cp:lastModifiedBy>
  <cp:revision>9</cp:revision>
  <dcterms:created xsi:type="dcterms:W3CDTF">2018-02-27T09:56:58Z</dcterms:created>
  <dcterms:modified xsi:type="dcterms:W3CDTF">2018-04-04T11:27:35Z</dcterms:modified>
</cp:coreProperties>
</file>