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86" r:id="rId4"/>
    <p:sldId id="289" r:id="rId5"/>
    <p:sldId id="294" r:id="rId6"/>
    <p:sldId id="29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5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>
      <p:cViewPr>
        <p:scale>
          <a:sx n="77" d="100"/>
          <a:sy n="77" d="100"/>
        </p:scale>
        <p:origin x="-8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F5BE5-71B5-4CB9-B207-B8B8805FB4D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636DF-8322-404E-B122-96E33FD3C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6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B7BD-0FCB-4288-80C3-E29953A7803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63DD-F484-412D-AE34-0C51DD3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itp-forum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hyperlink" Target="http://www.itp-forum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hyperlink" Target="http://itp-forum.ru/conf2018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jpeg"/><Relationship Id="rId2" Type="http://schemas.openxmlformats.org/officeDocument/2006/relationships/hyperlink" Target="http://www.itp-forum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itp-forum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itp-forum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satu.ru/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hyperlink" Target="http://www.itp-forum.ru/" TargetMode="External"/><Relationship Id="rId21" Type="http://schemas.openxmlformats.org/officeDocument/2006/relationships/image" Target="../media/image32.pn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arregion.ru/" TargetMode="External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280920" cy="432048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Международного технологического форума «Инновации. Технологии. Производство»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00800" cy="102055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1800" b="1" dirty="0" smtClean="0">
                <a:solidFill>
                  <a:srgbClr val="9A2500"/>
                </a:solidFill>
                <a:latin typeface="Times New Roman" pitchFamily="18" charset="0"/>
                <a:cs typeface="Times New Roman" pitchFamily="18" charset="0"/>
              </a:rPr>
              <a:t>Управление экономического развития и инвестиций</a:t>
            </a:r>
          </a:p>
          <a:p>
            <a:r>
              <a:rPr lang="ru-RU" sz="1800" b="1" dirty="0" smtClean="0">
                <a:solidFill>
                  <a:srgbClr val="9A2500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город Рыбинск</a:t>
            </a:r>
            <a:endParaRPr lang="ru-RU" sz="1600" dirty="0">
              <a:solidFill>
                <a:srgbClr val="9A25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itp-forum.ru/upload/iblock/cc7/logo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57" y="1013112"/>
            <a:ext cx="1782547" cy="180511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0"/>
            <a:ext cx="642938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42976" y="1000108"/>
            <a:ext cx="8001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0"/>
            <a:ext cx="1585905" cy="4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166"/>
            <a:ext cx="1357322" cy="5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42852"/>
            <a:ext cx="500066" cy="6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6632"/>
            <a:ext cx="5317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p-forum.ru/upload/iblock/cc7/logo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849" y="0"/>
            <a:ext cx="1058151" cy="107154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0"/>
            <a:ext cx="528641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42976" y="1000108"/>
            <a:ext cx="8001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3848" y="0"/>
            <a:ext cx="46543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МТФ-2018 г. Рыбинск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0"/>
            <a:ext cx="1585905" cy="4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166"/>
            <a:ext cx="1357322" cy="5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42852"/>
            <a:ext cx="500066" cy="6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6632"/>
            <a:ext cx="5317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0" y="980729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spc="-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Ключевая тема – </a:t>
            </a:r>
          </a:p>
          <a:p>
            <a:pPr algn="ctr"/>
            <a:r>
              <a:rPr lang="ru-RU" sz="3000" b="1" spc="-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цифровой экономики знаний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  <a:hlinkClick r:id="rId9"/>
              </a:rPr>
              <a:t>://itp-forum.ru/conf2018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Более  1300 участников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России, Германии, Канады, Израиля, Украины, Белоруссии, Австрии, Нидерландов, Мексики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20 мероприятий по тематическим направлениям –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Factory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Factory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Factory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Factory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 российских участников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Москва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Санкт-Петербург, Ярославль, Рыбинск, Углич, Тутаев, Череповец, Шуя, Иваново, Кострома, Белгород, Нижний Новгород, Новосибирск, Астрахань, Волгоград, Воронеж, Ейск, Екатеринбург, Жуковский, Зеленоград, Ижевск, Иркутск, Казань, Королев, Ковров, Миасс , Обнинск, Омск, Пермь, Подольск, Псков, Ржев, Самара, Томск, Тула, Уфа, Челябинск и другие.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Q:\public\foto\_По ДАТАМ\20180416\Технологический форум 2018\IMG_928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5301368"/>
            <a:ext cx="2158946" cy="1440000"/>
          </a:xfrm>
          <a:prstGeom prst="rect">
            <a:avLst/>
          </a:prstGeom>
          <a:noFill/>
        </p:spPr>
      </p:pic>
      <p:pic>
        <p:nvPicPr>
          <p:cNvPr id="2052" name="Picture 4" descr="Q:\public\foto\_По ДАТАМ\20180416\Технологический форум 2018\IMG_933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5301208"/>
            <a:ext cx="2158946" cy="1440000"/>
          </a:xfrm>
          <a:prstGeom prst="rect">
            <a:avLst/>
          </a:prstGeom>
          <a:noFill/>
        </p:spPr>
      </p:pic>
      <p:pic>
        <p:nvPicPr>
          <p:cNvPr id="5123" name="Picture 3" descr="Q:\public\foto\_По ДАТАМ\20180416\Технологический форум 2018\IMG_928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5645" y="5301368"/>
            <a:ext cx="2158946" cy="14400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3968" y="5301208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p-forum.ru/upload/iblock/cc7/logo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849" y="0"/>
            <a:ext cx="1058151" cy="107154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0"/>
            <a:ext cx="528641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42976" y="1000108"/>
            <a:ext cx="8001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3848" y="0"/>
            <a:ext cx="46543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МТФ-2018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0"/>
            <a:ext cx="1585905" cy="4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166"/>
            <a:ext cx="1357322" cy="5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42852"/>
            <a:ext cx="500066" cy="6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6632"/>
            <a:ext cx="5317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Q:\public\foto\_По ДАТАМ\20180416\Технологический форум 2018\IMG_93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229200"/>
            <a:ext cx="2158946" cy="144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3080" y="1196752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«Форум абсолютно практически ориентированный.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Здесь идет разговор о том, как сейчас развиваются технологии производства, что их ждет в будущем и что нам нужно предпринять, чтобы это будущее было предсказуемым и стабильным.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Задача форума – сформировать решения о практическом совмещении цифровых технологий с различными сферами жизни общества.»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Авдеев М.А. - Заместитель Председателя Правительства ЯО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Q:\public\foto\_По ДАТАМ\20180416\Технологический форум 2018\IMG_93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5229200"/>
            <a:ext cx="2158946" cy="1440000"/>
          </a:xfrm>
          <a:prstGeom prst="rect">
            <a:avLst/>
          </a:prstGeom>
          <a:noFill/>
        </p:spPr>
      </p:pic>
      <p:pic>
        <p:nvPicPr>
          <p:cNvPr id="1028" name="Picture 4" descr="Q:\public\foto\_По ДАТАМ\20180416\Технологический форум 2018\IMG_927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1526" y="5229360"/>
            <a:ext cx="2158946" cy="1440000"/>
          </a:xfrm>
          <a:prstGeom prst="rect">
            <a:avLst/>
          </a:prstGeom>
          <a:noFill/>
        </p:spPr>
      </p:pic>
      <p:pic>
        <p:nvPicPr>
          <p:cNvPr id="1029" name="Picture 5" descr="Q:\public\foto\_По ДАТАМ\20180416\Технологический форум 2018\IMG_931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5229360"/>
            <a:ext cx="2158946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p-forum.ru/upload/iblock/cc7/logo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849" y="0"/>
            <a:ext cx="1058151" cy="107154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0"/>
            <a:ext cx="528641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42976" y="1000108"/>
            <a:ext cx="8001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3848" y="0"/>
            <a:ext cx="46543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МТФ-2018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0"/>
            <a:ext cx="1585905" cy="4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166"/>
            <a:ext cx="1357322" cy="5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42852"/>
            <a:ext cx="500066" cy="6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6632"/>
            <a:ext cx="5317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1124744"/>
            <a:ext cx="87484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Подписаны документы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нацеленные на взаимодействие с молодыми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инноваторами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разработчиками решений в сфере передовых производственных технологий (с ПАО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«ОДК-Сатурн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»):</a:t>
            </a:r>
          </a:p>
          <a:p>
            <a:pPr marL="88900" indent="268288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соглашение с ИППТ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СПбПУ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 участии сторон в консорциуме центра компетенций передовых производственных технологий НТИ</a:t>
            </a:r>
          </a:p>
          <a:p>
            <a:pPr marL="88900" indent="268288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договор с Технопарком Новосибирского Академгородка  о создании региональной системы развития инновационных проектов в области передовых производственных технологий</a:t>
            </a:r>
          </a:p>
          <a:p>
            <a:pPr marL="88900" indent="268288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договор о сотрудничестве с МГТУ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Станкин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Q:\public\foto\_По ДАТАМ\20180416\Технологический форум 2018\IMG_93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838" y="4869160"/>
            <a:ext cx="2698682" cy="1800000"/>
          </a:xfrm>
          <a:prstGeom prst="rect">
            <a:avLst/>
          </a:prstGeom>
          <a:noFill/>
        </p:spPr>
      </p:pic>
      <p:pic>
        <p:nvPicPr>
          <p:cNvPr id="2051" name="Picture 3" descr="Q:\public\foto\_По ДАТАМ\20180416\Технологический форум 2018\IMG_93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13478" y="4869160"/>
            <a:ext cx="2698682" cy="1800000"/>
          </a:xfrm>
          <a:prstGeom prst="rect">
            <a:avLst/>
          </a:prstGeom>
          <a:noFill/>
        </p:spPr>
      </p:pic>
      <p:pic>
        <p:nvPicPr>
          <p:cNvPr id="2052" name="Picture 4" descr="Q:\public\foto\_По ДАТАМ\20180416\Технологический форум 2018\IMG_93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4869160"/>
            <a:ext cx="2698682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p-forum.ru/upload/iblock/cc7/logo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849" y="0"/>
            <a:ext cx="1058151" cy="107154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0"/>
            <a:ext cx="528641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42976" y="1000108"/>
            <a:ext cx="8001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3848" y="0"/>
            <a:ext cx="46543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МТФ-2018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0"/>
            <a:ext cx="1585905" cy="4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166"/>
            <a:ext cx="1357322" cy="5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42852"/>
            <a:ext cx="500066" cy="6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6632"/>
            <a:ext cx="5317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8578" y="1076734"/>
            <a:ext cx="878590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Важные решения МТФ-2018: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 от теоретических обсуждений передовых технологий к реальным внедрениям, их эффективности и конкурентоспособности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форсайт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-сессии «Будущее передовых производственных технологий» (создание дорожных карт о реализации Стратегии промышленного и технологического развития РФ)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и поддержка среды малого инновационного предпринимательства вокруг крупных технологических компаний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малых предприятий в работах по ГОЗ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интеграция в программу МТФ-2019 новых секций по взаимодействию образования, науки и высокотехнологичных предприятий, по развитию кадрового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22650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cml-logo_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501008"/>
            <a:ext cx="2088233" cy="870098"/>
          </a:xfrm>
          <a:prstGeom prst="rect">
            <a:avLst/>
          </a:prstGeom>
        </p:spPr>
      </p:pic>
      <p:pic>
        <p:nvPicPr>
          <p:cNvPr id="1026" name="Picture 2" descr="http://www.itp-forum.ru/upload/iblock/cc7/logo.bm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5849" y="0"/>
            <a:ext cx="1058151" cy="107154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785821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42976" y="1000108"/>
            <a:ext cx="8001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31640" y="0"/>
            <a:ext cx="65265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Соорганизаторы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партнеры Форума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4" name="Picture 16" descr="Департамент Промышленной политики Ярославской области 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351" y="1340768"/>
            <a:ext cx="743811" cy="1060327"/>
          </a:xfrm>
          <a:prstGeom prst="rect">
            <a:avLst/>
          </a:prstGeom>
          <a:noFill/>
        </p:spPr>
      </p:pic>
      <p:pic>
        <p:nvPicPr>
          <p:cNvPr id="17426" name="Picture 18" descr="РГАТУ им.Соловьева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5479" y="1484784"/>
            <a:ext cx="1619250" cy="723901"/>
          </a:xfrm>
          <a:prstGeom prst="rect">
            <a:avLst/>
          </a:prstGeom>
          <a:noFill/>
        </p:spPr>
      </p:pic>
      <p:pic>
        <p:nvPicPr>
          <p:cNvPr id="17431" name="Picture 23" descr="Администрация г.Рыбинск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3671" y="1412776"/>
            <a:ext cx="720777" cy="89429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323528" y="1052736"/>
            <a:ext cx="2852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Соорганизаторы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627784" y="5445224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Информационные партнеры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37" name="Picture 29" descr="Союз машиностроителей Росси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2780928"/>
            <a:ext cx="1547242" cy="1456228"/>
          </a:xfrm>
          <a:prstGeom prst="rect">
            <a:avLst/>
          </a:prstGeom>
          <a:noFill/>
        </p:spPr>
      </p:pic>
      <p:pic>
        <p:nvPicPr>
          <p:cNvPr id="17438" name="Picture 30" descr="iR&amp;D клуб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5661248"/>
            <a:ext cx="1440160" cy="110977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9512" y="2420888"/>
            <a:ext cx="2852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Соорганизаторы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секций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095" y="1412776"/>
            <a:ext cx="2038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4" y="5805264"/>
            <a:ext cx="5544616" cy="90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2780928"/>
            <a:ext cx="1685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07904" y="2780928"/>
            <a:ext cx="1704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528" y="4293096"/>
            <a:ext cx="1924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52120" y="3861048"/>
            <a:ext cx="1587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6625" y="3861048"/>
            <a:ext cx="1857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99792" y="4653136"/>
            <a:ext cx="1752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44008" y="4725144"/>
            <a:ext cx="1495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275856" y="3717032"/>
            <a:ext cx="2304256" cy="68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48064" y="2780928"/>
            <a:ext cx="1800200" cy="5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20272" y="2780928"/>
            <a:ext cx="1872208" cy="50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technet_logo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66847" y="1484784"/>
            <a:ext cx="2123728" cy="911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364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ИТОГИ  V Международного технологического форума «Инновации. Технологии. Производство»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технологический форум «Инновации. Технологии. Производство»</dc:title>
  <dc:creator>spizina</dc:creator>
  <cp:lastModifiedBy>Новикова Елена Владимировна</cp:lastModifiedBy>
  <cp:revision>308</cp:revision>
  <dcterms:created xsi:type="dcterms:W3CDTF">2015-02-27T10:27:08Z</dcterms:created>
  <dcterms:modified xsi:type="dcterms:W3CDTF">2018-05-11T12:22:13Z</dcterms:modified>
</cp:coreProperties>
</file>