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0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8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17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8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68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3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71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8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7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4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7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4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1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2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02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7646" cy="70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6770" y="742665"/>
            <a:ext cx="8534400" cy="1507067"/>
          </a:xfrm>
        </p:spPr>
        <p:txBody>
          <a:bodyPr/>
          <a:lstStyle/>
          <a:p>
            <a:r>
              <a:rPr lang="ru-RU" dirty="0" smtClean="0">
                <a:latin typeface="Sochi2014" panose="020B0904030204080304" pitchFamily="34" charset="-52"/>
              </a:rPr>
              <a:t>Города-участники</a:t>
            </a:r>
            <a:endParaRPr lang="ru-RU" dirty="0">
              <a:latin typeface="Sochi2014" panose="020B0904030204080304" pitchFamily="34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7" y="117565"/>
            <a:ext cx="3378337" cy="5721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04713" y="1496199"/>
            <a:ext cx="7709095" cy="623098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ru-RU" dirty="0" smtClean="0">
              <a:latin typeface="Sochi2014" panose="020B0904030204080304" pitchFamily="34" charset="-52"/>
            </a:endParaRPr>
          </a:p>
          <a:p>
            <a:r>
              <a:rPr lang="ru-RU" sz="2400" dirty="0" smtClean="0">
                <a:latin typeface="Sochi2014" panose="020B0904030204080304" pitchFamily="34" charset="-52"/>
              </a:rPr>
              <a:t>1. Архангельск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2. Великий Новгород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3. Великий Устюг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4. Вологда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5.  Иваново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6. Кострома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7. Котлас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8. Петрозаводск</a:t>
            </a:r>
          </a:p>
          <a:p>
            <a:endParaRPr lang="ru-RU" sz="2400" dirty="0" smtClean="0">
              <a:latin typeface="Sochi2014" panose="020B0904030204080304" pitchFamily="34" charset="-52"/>
            </a:endParaRPr>
          </a:p>
          <a:p>
            <a:endParaRPr lang="ru-RU" sz="2400" dirty="0">
              <a:latin typeface="Sochi2014" panose="020B0904030204080304" pitchFamily="34" charset="-52"/>
            </a:endParaRPr>
          </a:p>
          <a:p>
            <a:r>
              <a:rPr lang="ru-RU" sz="2400" dirty="0" smtClean="0">
                <a:latin typeface="Sochi2014" panose="020B0904030204080304" pitchFamily="34" charset="-52"/>
              </a:rPr>
              <a:t>    </a:t>
            </a:r>
          </a:p>
          <a:p>
            <a:pPr marL="0" indent="0">
              <a:buNone/>
            </a:pPr>
            <a:endParaRPr lang="ru-RU" sz="2400" dirty="0" smtClean="0">
              <a:latin typeface="Sochi2014" panose="020B0904030204080304" pitchFamily="34" charset="-52"/>
            </a:endParaRPr>
          </a:p>
          <a:p>
            <a:r>
              <a:rPr lang="ru-RU" sz="2400" dirty="0" smtClean="0">
                <a:latin typeface="Sochi2014" panose="020B0904030204080304" pitchFamily="34" charset="-52"/>
              </a:rPr>
              <a:t>9. Псков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10. Рыбинск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11. Северодвинск</a:t>
            </a:r>
            <a:endParaRPr lang="ru-RU" sz="2400" dirty="0">
              <a:latin typeface="Sochi2014" panose="020B0904030204080304" pitchFamily="34" charset="-52"/>
            </a:endParaRPr>
          </a:p>
          <a:p>
            <a:r>
              <a:rPr lang="ru-RU" sz="2400" dirty="0" smtClean="0">
                <a:latin typeface="Sochi2014" panose="020B0904030204080304" pitchFamily="34" charset="-52"/>
              </a:rPr>
              <a:t>12. Сыктывкар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13. Тверь</a:t>
            </a:r>
            <a:endParaRPr lang="ru-RU" sz="2400" dirty="0">
              <a:latin typeface="Sochi2014" panose="020B0904030204080304" pitchFamily="34" charset="-52"/>
            </a:endParaRPr>
          </a:p>
          <a:p>
            <a:r>
              <a:rPr lang="ru-RU" sz="2400" dirty="0" smtClean="0">
                <a:latin typeface="Sochi2014" panose="020B0904030204080304" pitchFamily="34" charset="-52"/>
              </a:rPr>
              <a:t>14. Череповец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15. Ярославль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05" y="0"/>
            <a:ext cx="863893" cy="1584626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25794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426" y="28108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latin typeface="Sochi2014" panose="020B0904030204080304" pitchFamily="34" charset="-52"/>
              </a:rPr>
              <a:t>Виды спорта </a:t>
            </a:r>
            <a:endParaRPr lang="ru-RU" dirty="0">
              <a:latin typeface="Sochi2014" panose="020B09040302040803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6111" y="1300919"/>
            <a:ext cx="4396339" cy="41957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ochi2014" panose="020B0904030204080304" pitchFamily="34" charset="-52"/>
              </a:rPr>
              <a:t>1. Легкая атлетика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2. Мини-футбол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3. Баскетбол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4. Самбо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5. Шахматы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6. Волейбол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7. Плавание</a:t>
            </a:r>
          </a:p>
          <a:p>
            <a:r>
              <a:rPr lang="ru-RU" sz="2400" dirty="0" smtClean="0">
                <a:latin typeface="Sochi2014" panose="020B0904030204080304" pitchFamily="34" charset="-52"/>
              </a:rPr>
              <a:t>7. Пулевая стрельба</a:t>
            </a:r>
            <a:endParaRPr lang="ru-RU" sz="2400" dirty="0">
              <a:latin typeface="Sochi2014" panose="020B0904030204080304" pitchFamily="34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88" y="0"/>
            <a:ext cx="855096" cy="1568491"/>
          </a:xfrm>
          <a:solidFill>
            <a:srgbClr val="002060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53" y="838455"/>
            <a:ext cx="2096174" cy="139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94" y="2319448"/>
            <a:ext cx="2096174" cy="139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15" y="814511"/>
            <a:ext cx="2096174" cy="139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78" y="2296383"/>
            <a:ext cx="2096174" cy="139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33" y="2295177"/>
            <a:ext cx="2096174" cy="139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90" y="3754311"/>
            <a:ext cx="2110242" cy="1407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58" y="3753105"/>
            <a:ext cx="2110242" cy="1407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29" y="3775843"/>
            <a:ext cx="2096174" cy="139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12" y="852110"/>
            <a:ext cx="2003905" cy="1336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40" y="5265532"/>
            <a:ext cx="2047831" cy="1366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88" y="2295177"/>
            <a:ext cx="2025380" cy="135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58" y="5290390"/>
            <a:ext cx="1973317" cy="131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16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303" y="167961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latin typeface="Sochi2014" panose="020B0904030204080304" pitchFamily="34" charset="-52"/>
              </a:rPr>
              <a:t>Информационная поддержка Спартакиады в социальных сетях</a:t>
            </a:r>
            <a:endParaRPr lang="ru-RU" dirty="0">
              <a:latin typeface="Sochi2014" panose="020B0904030204080304" pitchFamily="34" charset="-52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88" y="0"/>
            <a:ext cx="855096" cy="1568491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9" y="1784769"/>
            <a:ext cx="5244702" cy="419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36" y="1784769"/>
            <a:ext cx="3387714" cy="479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32" y="2220921"/>
            <a:ext cx="4740161" cy="4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4" y="2390360"/>
            <a:ext cx="4138311" cy="419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56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343" y="326108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latin typeface="Sochi2014" panose="020B0904030204080304" pitchFamily="34" charset="-52"/>
              </a:rPr>
              <a:t>Церемония открытия </a:t>
            </a:r>
            <a:endParaRPr lang="ru-RU" dirty="0">
              <a:latin typeface="Sochi2014" panose="020B09040302040803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157" y="1272785"/>
            <a:ext cx="4396339" cy="41957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Sochi2014" panose="020B0904030204080304" pitchFamily="34" charset="-52"/>
              </a:rPr>
              <a:t>Б</a:t>
            </a:r>
            <a:r>
              <a:rPr lang="ru-RU" sz="2000" dirty="0" smtClean="0">
                <a:latin typeface="Sochi2014" panose="020B0904030204080304" pitchFamily="34" charset="-52"/>
              </a:rPr>
              <a:t>олее </a:t>
            </a:r>
            <a:r>
              <a:rPr lang="ru-RU" sz="2000" dirty="0" smtClean="0">
                <a:latin typeface="Sochi2014" panose="020B0904030204080304" pitchFamily="34" charset="-52"/>
              </a:rPr>
              <a:t>500 участников</a:t>
            </a:r>
          </a:p>
          <a:p>
            <a:r>
              <a:rPr lang="ru-RU" sz="2000" dirty="0" smtClean="0">
                <a:latin typeface="Sochi2014" panose="020B0904030204080304" pitchFamily="34" charset="-52"/>
              </a:rPr>
              <a:t>Обновленный стадион «Шинник»</a:t>
            </a:r>
          </a:p>
          <a:p>
            <a:r>
              <a:rPr lang="ru-RU" sz="2000" dirty="0" smtClean="0">
                <a:latin typeface="Sochi2014" panose="020B0904030204080304" pitchFamily="34" charset="-52"/>
              </a:rPr>
              <a:t>Вступительная речь: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Sochi2014" panose="020B0904030204080304" pitchFamily="34" charset="-52"/>
              </a:rPr>
              <a:t>мэра г</a:t>
            </a:r>
            <a:r>
              <a:rPr lang="ru-RU" sz="2000" dirty="0" smtClean="0">
                <a:latin typeface="Sochi2014" panose="020B0904030204080304" pitchFamily="34" charset="-52"/>
              </a:rPr>
              <a:t>. Ярославля-В.В</a:t>
            </a:r>
            <a:r>
              <a:rPr lang="ru-RU" sz="2000" dirty="0" smtClean="0">
                <a:latin typeface="Sochi2014" panose="020B0904030204080304" pitchFamily="34" charset="-52"/>
              </a:rPr>
              <a:t>. </a:t>
            </a:r>
            <a:r>
              <a:rPr lang="ru-RU" sz="2000" dirty="0" err="1" smtClean="0">
                <a:latin typeface="Sochi2014" panose="020B0904030204080304" pitchFamily="34" charset="-52"/>
              </a:rPr>
              <a:t>Слепцова</a:t>
            </a:r>
            <a:endParaRPr lang="ru-RU" sz="2000" dirty="0" smtClean="0">
              <a:latin typeface="Sochi2014" panose="020B0904030204080304" pitchFamily="34" charset="-52"/>
            </a:endParaRPr>
          </a:p>
          <a:p>
            <a:pPr>
              <a:buFontTx/>
              <a:buChar char="-"/>
            </a:pPr>
            <a:r>
              <a:rPr lang="ru-RU" sz="2000" dirty="0">
                <a:latin typeface="Sochi2014" panose="020B0904030204080304" pitchFamily="34" charset="-52"/>
              </a:rPr>
              <a:t>Д</a:t>
            </a:r>
            <a:r>
              <a:rPr lang="ru-RU" sz="2000" dirty="0" smtClean="0">
                <a:latin typeface="Sochi2014" panose="020B0904030204080304" pitchFamily="34" charset="-52"/>
              </a:rPr>
              <a:t>иректора </a:t>
            </a:r>
            <a:r>
              <a:rPr lang="ru-RU" sz="2000" dirty="0">
                <a:latin typeface="Sochi2014" panose="020B0904030204080304" pitchFamily="34" charset="-52"/>
              </a:rPr>
              <a:t>исполнительной дирекции Союза городов Центра и Северо-Запада России </a:t>
            </a:r>
            <a:r>
              <a:rPr lang="ru-RU" sz="2000" dirty="0" smtClean="0">
                <a:latin typeface="Sochi2014" panose="020B0904030204080304" pitchFamily="34" charset="-52"/>
              </a:rPr>
              <a:t>Васильева Александра Анатольевича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Sochi2014" panose="020B0904030204080304" pitchFamily="34" charset="-52"/>
              </a:rPr>
              <a:t>спортивного </a:t>
            </a:r>
            <a:r>
              <a:rPr lang="ru-RU" sz="2000" dirty="0" smtClean="0">
                <a:latin typeface="Sochi2014" panose="020B0904030204080304" pitchFamily="34" charset="-52"/>
              </a:rPr>
              <a:t>директора </a:t>
            </a:r>
            <a:r>
              <a:rPr lang="ru-RU" sz="2000" dirty="0">
                <a:latin typeface="Sochi2014" panose="020B0904030204080304" pitchFamily="34" charset="-52"/>
              </a:rPr>
              <a:t>Всероссийской Федерации Лёгкой атлетики -</a:t>
            </a:r>
            <a:r>
              <a:rPr lang="ru-RU" sz="2000" dirty="0" smtClean="0">
                <a:latin typeface="Sochi2014" panose="020B0904030204080304" pitchFamily="34" charset="-52"/>
              </a:rPr>
              <a:t>Шляпникова Андрея Вадимовича</a:t>
            </a:r>
            <a:endParaRPr lang="ru-RU" sz="2000" dirty="0">
              <a:latin typeface="Sochi2014" panose="020B0904030204080304" pitchFamily="34" charset="-52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18" y="1047334"/>
            <a:ext cx="3386256" cy="2257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88" y="0"/>
            <a:ext cx="855096" cy="1568491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15416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25" y="1577936"/>
            <a:ext cx="3391707" cy="226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25" y="4210927"/>
            <a:ext cx="3236311" cy="2159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84" y="3836067"/>
            <a:ext cx="3140265" cy="2095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78" y="2486767"/>
            <a:ext cx="3604591" cy="2403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87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277" y="0"/>
            <a:ext cx="9404723" cy="1400530"/>
          </a:xfrm>
        </p:spPr>
        <p:txBody>
          <a:bodyPr/>
          <a:lstStyle/>
          <a:p>
            <a:r>
              <a:rPr lang="ru-RU" dirty="0" smtClean="0">
                <a:latin typeface="Sochi2014" panose="020B0904030204080304" pitchFamily="34" charset="-52"/>
              </a:rPr>
              <a:t>Церемония закрытия</a:t>
            </a:r>
            <a:endParaRPr lang="ru-RU" dirty="0">
              <a:latin typeface="Sochi2014" panose="020B09040302040803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7017" y="700265"/>
            <a:ext cx="4985175" cy="71323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ochi2014" panose="020B0904030204080304" pitchFamily="34" charset="-52"/>
              </a:rPr>
              <a:t>1 </a:t>
            </a:r>
            <a:r>
              <a:rPr lang="ru-RU" dirty="0" smtClean="0">
                <a:latin typeface="Sochi2014" panose="020B0904030204080304" pitchFamily="34" charset="-52"/>
              </a:rPr>
              <a:t>место-Ярославль</a:t>
            </a:r>
            <a:endParaRPr lang="ru-RU" dirty="0" smtClean="0">
              <a:latin typeface="Sochi2014" panose="020B0904030204080304" pitchFamily="34" charset="-52"/>
            </a:endParaRPr>
          </a:p>
          <a:p>
            <a:r>
              <a:rPr lang="ru-RU" dirty="0" smtClean="0">
                <a:latin typeface="Sochi2014" panose="020B0904030204080304" pitchFamily="34" charset="-52"/>
              </a:rPr>
              <a:t>2 место-Иваново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3 место-Череповец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4 место-Вологда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5 место-Великий Новгород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6 место-Кострома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7 место-Рыбинск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8 место-Сыктывкар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9 место-Котлас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10 место-Петрозаводск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11 место-Великий Устюг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12 место- Псков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13 место-</a:t>
            </a:r>
            <a:r>
              <a:rPr lang="ru-RU" dirty="0" err="1" smtClean="0">
                <a:latin typeface="Sochi2014" panose="020B0904030204080304" pitchFamily="34" charset="-52"/>
              </a:rPr>
              <a:t>Северожвинск</a:t>
            </a:r>
            <a:endParaRPr lang="ru-RU" dirty="0" smtClean="0">
              <a:latin typeface="Sochi2014" panose="020B0904030204080304" pitchFamily="34" charset="-52"/>
            </a:endParaRPr>
          </a:p>
          <a:p>
            <a:r>
              <a:rPr lang="ru-RU" dirty="0" smtClean="0">
                <a:latin typeface="Sochi2014" panose="020B0904030204080304" pitchFamily="34" charset="-52"/>
              </a:rPr>
              <a:t>14 место-Архангельск</a:t>
            </a:r>
          </a:p>
          <a:p>
            <a:r>
              <a:rPr lang="ru-RU" dirty="0" smtClean="0">
                <a:latin typeface="Sochi2014" panose="020B0904030204080304" pitchFamily="34" charset="-52"/>
              </a:rPr>
              <a:t>15 место-Тверь</a:t>
            </a:r>
            <a:endParaRPr lang="ru-RU" dirty="0">
              <a:latin typeface="Sochi2014" panose="020B0904030204080304" pitchFamily="34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76" y="917683"/>
            <a:ext cx="5177448" cy="3451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88" y="0"/>
            <a:ext cx="855096" cy="1568491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16" y="1741438"/>
            <a:ext cx="2858086" cy="428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11" y="3931118"/>
            <a:ext cx="4067640" cy="271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26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12" y="52252"/>
            <a:ext cx="6712131" cy="6712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88" y="0"/>
            <a:ext cx="855096" cy="1568491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24910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214</TotalTime>
  <Words>159</Words>
  <Application>Microsoft Office PowerPoint</Application>
  <PresentationFormat>Широкоэкранный</PresentationFormat>
  <Paragraphs>54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-apple-system</vt:lpstr>
      <vt:lpstr>Arial</vt:lpstr>
      <vt:lpstr>Century Gothic</vt:lpstr>
      <vt:lpstr>Sochi2014</vt:lpstr>
      <vt:lpstr>Wingdings 3</vt:lpstr>
      <vt:lpstr>Ион</vt:lpstr>
      <vt:lpstr>Презентация PowerPoint</vt:lpstr>
      <vt:lpstr>Города-участники</vt:lpstr>
      <vt:lpstr>Виды спорта </vt:lpstr>
      <vt:lpstr>Информационная поддержка Спартакиады в социальных сетях</vt:lpstr>
      <vt:lpstr>Церемония открытия </vt:lpstr>
      <vt:lpstr>Церемония закрытия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2018-09-25T20:27:23Z</dcterms:created>
  <dcterms:modified xsi:type="dcterms:W3CDTF">2018-09-26T08:07:39Z</dcterms:modified>
</cp:coreProperties>
</file>