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83" r:id="rId6"/>
    <p:sldId id="282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18" r:id="rId17"/>
    <p:sldId id="285" r:id="rId18"/>
    <p:sldId id="263" r:id="rId19"/>
    <p:sldId id="312" r:id="rId20"/>
    <p:sldId id="313" r:id="rId21"/>
    <p:sldId id="315" r:id="rId22"/>
    <p:sldId id="314" r:id="rId23"/>
    <p:sldId id="317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6F60"/>
    <a:srgbClr val="D06E5A"/>
    <a:srgbClr val="CC6600"/>
    <a:srgbClr val="0000CC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78FB84-0F75-4355-ACE5-EF1CE7F75C3D}" v="868" dt="2018-11-14T13:33:19.215"/>
    <p1510:client id="{3DF7AE20-4680-4BE4-9487-41C5D84180B0}" v="1847" dt="2018-11-14T18:06:45.560"/>
  </p1510:revLst>
</p1510:revInfo>
</file>

<file path=ppt/tableStyles.xml><?xml version="1.0" encoding="utf-8"?>
<a:tblStyleLst xmlns:a="http://schemas.openxmlformats.org/drawingml/2006/main" def="{22838BEF-8BB2-4498-84A7-C5851F593DF1}"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8" autoAdjust="0"/>
    <p:restoredTop sz="89914" autoAdjust="0"/>
  </p:normalViewPr>
  <p:slideViewPr>
    <p:cSldViewPr snapToGrid="0">
      <p:cViewPr varScale="1">
        <p:scale>
          <a:sx n="80" d="100"/>
          <a:sy n="80" d="100"/>
        </p:scale>
        <p:origin x="120" y="468"/>
      </p:cViewPr>
      <p:guideLst/>
    </p:cSldViewPr>
  </p:slideViewPr>
  <p:outlineViewPr>
    <p:cViewPr>
      <p:scale>
        <a:sx n="33" d="100"/>
        <a:sy n="33" d="100"/>
      </p:scale>
      <p:origin x="0" y="-1194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88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65E283-EC2E-48BD-A42A-AAB182C13523}" type="doc">
      <dgm:prSet loTypeId="urn:microsoft.com/office/officeart/2008/layout/AlternatingHexagons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A7FEC2-41CB-4EA1-AE46-D4E75C5DB160}">
      <dgm:prSet phldrT="[Текст]"/>
      <dgm:spPr/>
      <dgm:t>
        <a:bodyPr/>
        <a:lstStyle/>
        <a:p>
          <a:r>
            <a:rPr lang="ru-RU" dirty="0"/>
            <a:t>АИС</a:t>
          </a:r>
        </a:p>
      </dgm:t>
    </dgm:pt>
    <dgm:pt modelId="{CB2D99BA-B757-4823-B0D3-2D7E7B64B11C}" type="parTrans" cxnId="{D5F11659-8200-442B-9D51-CBD24E2DF28B}">
      <dgm:prSet/>
      <dgm:spPr/>
      <dgm:t>
        <a:bodyPr/>
        <a:lstStyle/>
        <a:p>
          <a:endParaRPr lang="ru-RU"/>
        </a:p>
      </dgm:t>
    </dgm:pt>
    <dgm:pt modelId="{9C96320B-B3B7-4BE6-8992-1A2245AE8C15}" type="sibTrans" cxnId="{D5F11659-8200-442B-9D51-CBD24E2DF28B}">
      <dgm:prSet/>
      <dgm:spPr/>
      <dgm:t>
        <a:bodyPr/>
        <a:lstStyle/>
        <a:p>
          <a:endParaRPr lang="ru-RU"/>
        </a:p>
      </dgm:t>
    </dgm:pt>
    <dgm:pt modelId="{E759E050-D573-4842-981F-54583B16C2ED}">
      <dgm:prSet phldrT="[Текст]"/>
      <dgm:spPr/>
      <dgm:t>
        <a:bodyPr/>
        <a:lstStyle/>
        <a:p>
          <a:r>
            <a:rPr lang="ru-RU" dirty="0"/>
            <a:t>ПО</a:t>
          </a:r>
        </a:p>
      </dgm:t>
    </dgm:pt>
    <dgm:pt modelId="{57860DC0-8E3E-4759-B6CC-AE009822AB01}" type="parTrans" cxnId="{9A8D7C9E-E60A-448B-8A13-95D20317C265}">
      <dgm:prSet/>
      <dgm:spPr/>
      <dgm:t>
        <a:bodyPr/>
        <a:lstStyle/>
        <a:p>
          <a:endParaRPr lang="ru-RU"/>
        </a:p>
      </dgm:t>
    </dgm:pt>
    <dgm:pt modelId="{8F4D7E8E-0DBF-462A-AA21-5E220FE37E05}" type="sibTrans" cxnId="{9A8D7C9E-E60A-448B-8A13-95D20317C265}">
      <dgm:prSet/>
      <dgm:spPr/>
      <dgm:t>
        <a:bodyPr/>
        <a:lstStyle/>
        <a:p>
          <a:endParaRPr lang="ru-RU"/>
        </a:p>
      </dgm:t>
    </dgm:pt>
    <dgm:pt modelId="{4A7DFF9A-0E35-4AF9-B744-6E55063BFDB1}">
      <dgm:prSet phldrT="[Текст]"/>
      <dgm:spPr/>
      <dgm:t>
        <a:bodyPr/>
        <a:lstStyle/>
        <a:p>
          <a:r>
            <a:rPr lang="ru-RU" dirty="0"/>
            <a:t>Железо</a:t>
          </a:r>
        </a:p>
      </dgm:t>
    </dgm:pt>
    <dgm:pt modelId="{7E712DEF-B074-4F3C-B4D6-0486C247988E}" type="parTrans" cxnId="{3DF412CD-CFB1-4F3D-9FC1-CF27D0FD9BF1}">
      <dgm:prSet/>
      <dgm:spPr/>
      <dgm:t>
        <a:bodyPr/>
        <a:lstStyle/>
        <a:p>
          <a:endParaRPr lang="ru-RU"/>
        </a:p>
      </dgm:t>
    </dgm:pt>
    <dgm:pt modelId="{70703F69-EE62-46B8-964C-47AFA2F455A1}" type="sibTrans" cxnId="{3DF412CD-CFB1-4F3D-9FC1-CF27D0FD9BF1}">
      <dgm:prSet/>
      <dgm:spPr/>
      <dgm:t>
        <a:bodyPr/>
        <a:lstStyle/>
        <a:p>
          <a:endParaRPr lang="ru-RU"/>
        </a:p>
      </dgm:t>
    </dgm:pt>
    <dgm:pt modelId="{D7F019F9-9BEA-42EA-9798-AD244448E45B}" type="pres">
      <dgm:prSet presAssocID="{6765E283-EC2E-48BD-A42A-AAB182C13523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4E22FAC-B641-4673-9EC6-5EFA91840872}" type="pres">
      <dgm:prSet presAssocID="{B2A7FEC2-41CB-4EA1-AE46-D4E75C5DB160}" presName="composite" presStyleCnt="0"/>
      <dgm:spPr/>
    </dgm:pt>
    <dgm:pt modelId="{73C22C0C-DF30-450E-A07A-49E4E05BC277}" type="pres">
      <dgm:prSet presAssocID="{B2A7FEC2-41CB-4EA1-AE46-D4E75C5DB160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1FCF42-70F8-482F-8C9F-87772C680406}" type="pres">
      <dgm:prSet presAssocID="{B2A7FEC2-41CB-4EA1-AE46-D4E75C5DB160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C1457DCD-843A-44C7-9FB5-8F09B4A2CB0A}" type="pres">
      <dgm:prSet presAssocID="{B2A7FEC2-41CB-4EA1-AE46-D4E75C5DB160}" presName="BalanceSpacing" presStyleCnt="0"/>
      <dgm:spPr/>
    </dgm:pt>
    <dgm:pt modelId="{80F3D16B-A565-4535-A3F4-D7B0E3007EE7}" type="pres">
      <dgm:prSet presAssocID="{B2A7FEC2-41CB-4EA1-AE46-D4E75C5DB160}" presName="BalanceSpacing1" presStyleCnt="0"/>
      <dgm:spPr/>
    </dgm:pt>
    <dgm:pt modelId="{02972F53-3C2F-4D27-AC14-BD3168778F61}" type="pres">
      <dgm:prSet presAssocID="{9C96320B-B3B7-4BE6-8992-1A2245AE8C15}" presName="Accent1Text" presStyleLbl="node1" presStyleIdx="1" presStyleCnt="6"/>
      <dgm:spPr/>
      <dgm:t>
        <a:bodyPr/>
        <a:lstStyle/>
        <a:p>
          <a:endParaRPr lang="ru-RU"/>
        </a:p>
      </dgm:t>
    </dgm:pt>
    <dgm:pt modelId="{6922591D-ECD8-4C5A-82C1-F161923272F9}" type="pres">
      <dgm:prSet presAssocID="{9C96320B-B3B7-4BE6-8992-1A2245AE8C15}" presName="spaceBetweenRectangles" presStyleCnt="0"/>
      <dgm:spPr/>
    </dgm:pt>
    <dgm:pt modelId="{6E95AB80-AB56-4418-A69B-5A7EF968B51C}" type="pres">
      <dgm:prSet presAssocID="{E759E050-D573-4842-981F-54583B16C2ED}" presName="composite" presStyleCnt="0"/>
      <dgm:spPr/>
    </dgm:pt>
    <dgm:pt modelId="{638B2586-AA53-46F9-B43B-5689457998D7}" type="pres">
      <dgm:prSet presAssocID="{E759E050-D573-4842-981F-54583B16C2ED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BED00-7678-4A1D-B746-7B35F95B62EF}" type="pres">
      <dgm:prSet presAssocID="{E759E050-D573-4842-981F-54583B16C2ED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009FDFBD-FBC6-4EFB-AF5A-5AA906E97F04}" type="pres">
      <dgm:prSet presAssocID="{E759E050-D573-4842-981F-54583B16C2ED}" presName="BalanceSpacing" presStyleCnt="0"/>
      <dgm:spPr/>
    </dgm:pt>
    <dgm:pt modelId="{DD472E22-C424-40AC-B9D8-FBFC45BAE944}" type="pres">
      <dgm:prSet presAssocID="{E759E050-D573-4842-981F-54583B16C2ED}" presName="BalanceSpacing1" presStyleCnt="0"/>
      <dgm:spPr/>
    </dgm:pt>
    <dgm:pt modelId="{38EA9B7C-A470-4D84-9E9C-98AAB415D9C5}" type="pres">
      <dgm:prSet presAssocID="{8F4D7E8E-0DBF-462A-AA21-5E220FE37E05}" presName="Accent1Text" presStyleLbl="node1" presStyleIdx="3" presStyleCnt="6"/>
      <dgm:spPr/>
      <dgm:t>
        <a:bodyPr/>
        <a:lstStyle/>
        <a:p>
          <a:endParaRPr lang="ru-RU"/>
        </a:p>
      </dgm:t>
    </dgm:pt>
    <dgm:pt modelId="{46988126-87CA-4006-97ED-B8AC92948489}" type="pres">
      <dgm:prSet presAssocID="{8F4D7E8E-0DBF-462A-AA21-5E220FE37E05}" presName="spaceBetweenRectangles" presStyleCnt="0"/>
      <dgm:spPr/>
    </dgm:pt>
    <dgm:pt modelId="{8B7B15AC-69C3-4A1C-A058-DCEC460AB084}" type="pres">
      <dgm:prSet presAssocID="{4A7DFF9A-0E35-4AF9-B744-6E55063BFDB1}" presName="composite" presStyleCnt="0"/>
      <dgm:spPr/>
    </dgm:pt>
    <dgm:pt modelId="{4B5F00C8-BF5F-4537-83B8-76638F8B58E1}" type="pres">
      <dgm:prSet presAssocID="{4A7DFF9A-0E35-4AF9-B744-6E55063BFDB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67072B-2917-4D3B-A447-ED1E96DD8B3E}" type="pres">
      <dgm:prSet presAssocID="{4A7DFF9A-0E35-4AF9-B744-6E55063BFDB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1C7E32D1-1E7A-4937-9640-EE992AFCC0E5}" type="pres">
      <dgm:prSet presAssocID="{4A7DFF9A-0E35-4AF9-B744-6E55063BFDB1}" presName="BalanceSpacing" presStyleCnt="0"/>
      <dgm:spPr/>
    </dgm:pt>
    <dgm:pt modelId="{A9561EED-69F7-48D7-B86C-1D3F674748BD}" type="pres">
      <dgm:prSet presAssocID="{4A7DFF9A-0E35-4AF9-B744-6E55063BFDB1}" presName="BalanceSpacing1" presStyleCnt="0"/>
      <dgm:spPr/>
    </dgm:pt>
    <dgm:pt modelId="{3F22A107-4E0E-4651-BF2E-BC550A29FF3C}" type="pres">
      <dgm:prSet presAssocID="{70703F69-EE62-46B8-964C-47AFA2F455A1}" presName="Accent1Text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39E1696E-9E3E-4880-9E9B-80543F60F99E}" type="presOf" srcId="{9C96320B-B3B7-4BE6-8992-1A2245AE8C15}" destId="{02972F53-3C2F-4D27-AC14-BD3168778F61}" srcOrd="0" destOrd="0" presId="urn:microsoft.com/office/officeart/2008/layout/AlternatingHexagons"/>
    <dgm:cxn modelId="{3DF412CD-CFB1-4F3D-9FC1-CF27D0FD9BF1}" srcId="{6765E283-EC2E-48BD-A42A-AAB182C13523}" destId="{4A7DFF9A-0E35-4AF9-B744-6E55063BFDB1}" srcOrd="2" destOrd="0" parTransId="{7E712DEF-B074-4F3C-B4D6-0486C247988E}" sibTransId="{70703F69-EE62-46B8-964C-47AFA2F455A1}"/>
    <dgm:cxn modelId="{9A8D7C9E-E60A-448B-8A13-95D20317C265}" srcId="{6765E283-EC2E-48BD-A42A-AAB182C13523}" destId="{E759E050-D573-4842-981F-54583B16C2ED}" srcOrd="1" destOrd="0" parTransId="{57860DC0-8E3E-4759-B6CC-AE009822AB01}" sibTransId="{8F4D7E8E-0DBF-462A-AA21-5E220FE37E05}"/>
    <dgm:cxn modelId="{A1C433C5-18B3-4510-A8DC-0B0423EB920B}" type="presOf" srcId="{6765E283-EC2E-48BD-A42A-AAB182C13523}" destId="{D7F019F9-9BEA-42EA-9798-AD244448E45B}" srcOrd="0" destOrd="0" presId="urn:microsoft.com/office/officeart/2008/layout/AlternatingHexagons"/>
    <dgm:cxn modelId="{2D6B8051-1ABA-4C81-AE07-6FD4F2C81C6D}" type="presOf" srcId="{E759E050-D573-4842-981F-54583B16C2ED}" destId="{638B2586-AA53-46F9-B43B-5689457998D7}" srcOrd="0" destOrd="0" presId="urn:microsoft.com/office/officeart/2008/layout/AlternatingHexagons"/>
    <dgm:cxn modelId="{B9A5477D-A42F-4F64-B620-A5D59B45A4B3}" type="presOf" srcId="{70703F69-EE62-46B8-964C-47AFA2F455A1}" destId="{3F22A107-4E0E-4651-BF2E-BC550A29FF3C}" srcOrd="0" destOrd="0" presId="urn:microsoft.com/office/officeart/2008/layout/AlternatingHexagons"/>
    <dgm:cxn modelId="{9783D43C-DBE3-4E26-8151-13E929F05791}" type="presOf" srcId="{8F4D7E8E-0DBF-462A-AA21-5E220FE37E05}" destId="{38EA9B7C-A470-4D84-9E9C-98AAB415D9C5}" srcOrd="0" destOrd="0" presId="urn:microsoft.com/office/officeart/2008/layout/AlternatingHexagons"/>
    <dgm:cxn modelId="{7EE13877-489D-4713-8C1C-03FEC1461405}" type="presOf" srcId="{4A7DFF9A-0E35-4AF9-B744-6E55063BFDB1}" destId="{4B5F00C8-BF5F-4537-83B8-76638F8B58E1}" srcOrd="0" destOrd="0" presId="urn:microsoft.com/office/officeart/2008/layout/AlternatingHexagons"/>
    <dgm:cxn modelId="{958049D5-EBDF-4E59-8DBA-601321F7EE05}" type="presOf" srcId="{B2A7FEC2-41CB-4EA1-AE46-D4E75C5DB160}" destId="{73C22C0C-DF30-450E-A07A-49E4E05BC277}" srcOrd="0" destOrd="0" presId="urn:microsoft.com/office/officeart/2008/layout/AlternatingHexagons"/>
    <dgm:cxn modelId="{D5F11659-8200-442B-9D51-CBD24E2DF28B}" srcId="{6765E283-EC2E-48BD-A42A-AAB182C13523}" destId="{B2A7FEC2-41CB-4EA1-AE46-D4E75C5DB160}" srcOrd="0" destOrd="0" parTransId="{CB2D99BA-B757-4823-B0D3-2D7E7B64B11C}" sibTransId="{9C96320B-B3B7-4BE6-8992-1A2245AE8C15}"/>
    <dgm:cxn modelId="{6B6E947E-43FF-4685-9C02-02DEE7D035E2}" type="presParOf" srcId="{D7F019F9-9BEA-42EA-9798-AD244448E45B}" destId="{14E22FAC-B641-4673-9EC6-5EFA91840872}" srcOrd="0" destOrd="0" presId="urn:microsoft.com/office/officeart/2008/layout/AlternatingHexagons"/>
    <dgm:cxn modelId="{191025D2-0EAC-4D67-A1A8-4907EFCE8C36}" type="presParOf" srcId="{14E22FAC-B641-4673-9EC6-5EFA91840872}" destId="{73C22C0C-DF30-450E-A07A-49E4E05BC277}" srcOrd="0" destOrd="0" presId="urn:microsoft.com/office/officeart/2008/layout/AlternatingHexagons"/>
    <dgm:cxn modelId="{05FCF982-AB3F-4E50-8B7A-204ACB8BE864}" type="presParOf" srcId="{14E22FAC-B641-4673-9EC6-5EFA91840872}" destId="{F11FCF42-70F8-482F-8C9F-87772C680406}" srcOrd="1" destOrd="0" presId="urn:microsoft.com/office/officeart/2008/layout/AlternatingHexagons"/>
    <dgm:cxn modelId="{8622AD36-8F7E-4D57-A695-FA2A71AFE024}" type="presParOf" srcId="{14E22FAC-B641-4673-9EC6-5EFA91840872}" destId="{C1457DCD-843A-44C7-9FB5-8F09B4A2CB0A}" srcOrd="2" destOrd="0" presId="urn:microsoft.com/office/officeart/2008/layout/AlternatingHexagons"/>
    <dgm:cxn modelId="{917C2FF8-571D-482A-A3EE-04CB19A4E133}" type="presParOf" srcId="{14E22FAC-B641-4673-9EC6-5EFA91840872}" destId="{80F3D16B-A565-4535-A3F4-D7B0E3007EE7}" srcOrd="3" destOrd="0" presId="urn:microsoft.com/office/officeart/2008/layout/AlternatingHexagons"/>
    <dgm:cxn modelId="{5B49030C-AFD0-471A-81AE-E7FB12FFF289}" type="presParOf" srcId="{14E22FAC-B641-4673-9EC6-5EFA91840872}" destId="{02972F53-3C2F-4D27-AC14-BD3168778F61}" srcOrd="4" destOrd="0" presId="urn:microsoft.com/office/officeart/2008/layout/AlternatingHexagons"/>
    <dgm:cxn modelId="{514C92FF-D31C-4421-B068-C1809F47313A}" type="presParOf" srcId="{D7F019F9-9BEA-42EA-9798-AD244448E45B}" destId="{6922591D-ECD8-4C5A-82C1-F161923272F9}" srcOrd="1" destOrd="0" presId="urn:microsoft.com/office/officeart/2008/layout/AlternatingHexagons"/>
    <dgm:cxn modelId="{DCBB4337-55F6-44D0-BF15-EA877EFA69CC}" type="presParOf" srcId="{D7F019F9-9BEA-42EA-9798-AD244448E45B}" destId="{6E95AB80-AB56-4418-A69B-5A7EF968B51C}" srcOrd="2" destOrd="0" presId="urn:microsoft.com/office/officeart/2008/layout/AlternatingHexagons"/>
    <dgm:cxn modelId="{D909EF0E-EF51-419A-82A4-962B86E3F2C3}" type="presParOf" srcId="{6E95AB80-AB56-4418-A69B-5A7EF968B51C}" destId="{638B2586-AA53-46F9-B43B-5689457998D7}" srcOrd="0" destOrd="0" presId="urn:microsoft.com/office/officeart/2008/layout/AlternatingHexagons"/>
    <dgm:cxn modelId="{D71244AC-C563-4A56-BA13-AFC98879B0F7}" type="presParOf" srcId="{6E95AB80-AB56-4418-A69B-5A7EF968B51C}" destId="{724BED00-7678-4A1D-B746-7B35F95B62EF}" srcOrd="1" destOrd="0" presId="urn:microsoft.com/office/officeart/2008/layout/AlternatingHexagons"/>
    <dgm:cxn modelId="{9DB0C47D-0470-4875-A164-4AFA6F5D5E8A}" type="presParOf" srcId="{6E95AB80-AB56-4418-A69B-5A7EF968B51C}" destId="{009FDFBD-FBC6-4EFB-AF5A-5AA906E97F04}" srcOrd="2" destOrd="0" presId="urn:microsoft.com/office/officeart/2008/layout/AlternatingHexagons"/>
    <dgm:cxn modelId="{DC53E2F0-6B19-40CE-95DA-BB0B1336DEF6}" type="presParOf" srcId="{6E95AB80-AB56-4418-A69B-5A7EF968B51C}" destId="{DD472E22-C424-40AC-B9D8-FBFC45BAE944}" srcOrd="3" destOrd="0" presId="urn:microsoft.com/office/officeart/2008/layout/AlternatingHexagons"/>
    <dgm:cxn modelId="{AED69C62-82CE-46D3-87BD-B49B5D5599BD}" type="presParOf" srcId="{6E95AB80-AB56-4418-A69B-5A7EF968B51C}" destId="{38EA9B7C-A470-4D84-9E9C-98AAB415D9C5}" srcOrd="4" destOrd="0" presId="urn:microsoft.com/office/officeart/2008/layout/AlternatingHexagons"/>
    <dgm:cxn modelId="{E6D80F6C-7F80-488F-9931-71DE20611F43}" type="presParOf" srcId="{D7F019F9-9BEA-42EA-9798-AD244448E45B}" destId="{46988126-87CA-4006-97ED-B8AC92948489}" srcOrd="3" destOrd="0" presId="urn:microsoft.com/office/officeart/2008/layout/AlternatingHexagons"/>
    <dgm:cxn modelId="{DE9946B0-1D2D-4A0B-9D5F-7EE3EA6D4DB2}" type="presParOf" srcId="{D7F019F9-9BEA-42EA-9798-AD244448E45B}" destId="{8B7B15AC-69C3-4A1C-A058-DCEC460AB084}" srcOrd="4" destOrd="0" presId="urn:microsoft.com/office/officeart/2008/layout/AlternatingHexagons"/>
    <dgm:cxn modelId="{3DC50152-E062-427B-97D6-574A55D525E6}" type="presParOf" srcId="{8B7B15AC-69C3-4A1C-A058-DCEC460AB084}" destId="{4B5F00C8-BF5F-4537-83B8-76638F8B58E1}" srcOrd="0" destOrd="0" presId="urn:microsoft.com/office/officeart/2008/layout/AlternatingHexagons"/>
    <dgm:cxn modelId="{7F4DA664-59CB-4406-AABF-CFDB1DD4D252}" type="presParOf" srcId="{8B7B15AC-69C3-4A1C-A058-DCEC460AB084}" destId="{5A67072B-2917-4D3B-A447-ED1E96DD8B3E}" srcOrd="1" destOrd="0" presId="urn:microsoft.com/office/officeart/2008/layout/AlternatingHexagons"/>
    <dgm:cxn modelId="{645F4580-BF8A-4581-9EDF-D8E0679EA05A}" type="presParOf" srcId="{8B7B15AC-69C3-4A1C-A058-DCEC460AB084}" destId="{1C7E32D1-1E7A-4937-9640-EE992AFCC0E5}" srcOrd="2" destOrd="0" presId="urn:microsoft.com/office/officeart/2008/layout/AlternatingHexagons"/>
    <dgm:cxn modelId="{B3CD99E6-2E75-41E4-B8F5-73A7C13BF81A}" type="presParOf" srcId="{8B7B15AC-69C3-4A1C-A058-DCEC460AB084}" destId="{A9561EED-69F7-48D7-B86C-1D3F674748BD}" srcOrd="3" destOrd="0" presId="urn:microsoft.com/office/officeart/2008/layout/AlternatingHexagons"/>
    <dgm:cxn modelId="{94BCE0F4-C93A-4EF8-90F8-FEEA4F5CEBEF}" type="presParOf" srcId="{8B7B15AC-69C3-4A1C-A058-DCEC460AB084}" destId="{3F22A107-4E0E-4651-BF2E-BC550A29FF3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22C0C-DF30-450E-A07A-49E4E05BC277}">
      <dsp:nvSpPr>
        <dsp:cNvPr id="0" name=""/>
        <dsp:cNvSpPr/>
      </dsp:nvSpPr>
      <dsp:spPr>
        <a:xfrm rot="5400000">
          <a:off x="2354640" y="72363"/>
          <a:ext cx="1086508" cy="94526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АИС</a:t>
          </a:r>
        </a:p>
      </dsp:txBody>
      <dsp:txXfrm rot="-5400000">
        <a:off x="2572566" y="171054"/>
        <a:ext cx="650656" cy="747880"/>
      </dsp:txXfrm>
    </dsp:sp>
    <dsp:sp modelId="{F11FCF42-70F8-482F-8C9F-87772C680406}">
      <dsp:nvSpPr>
        <dsp:cNvPr id="0" name=""/>
        <dsp:cNvSpPr/>
      </dsp:nvSpPr>
      <dsp:spPr>
        <a:xfrm>
          <a:off x="3399209" y="219042"/>
          <a:ext cx="1212543" cy="651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972F53-3C2F-4D27-AC14-BD3168778F61}">
      <dsp:nvSpPr>
        <dsp:cNvPr id="0" name=""/>
        <dsp:cNvSpPr/>
      </dsp:nvSpPr>
      <dsp:spPr>
        <a:xfrm rot="5400000">
          <a:off x="1333757" y="72363"/>
          <a:ext cx="1086508" cy="94526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1551683" y="171054"/>
        <a:ext cx="650656" cy="747880"/>
      </dsp:txXfrm>
    </dsp:sp>
    <dsp:sp modelId="{638B2586-AA53-46F9-B43B-5689457998D7}">
      <dsp:nvSpPr>
        <dsp:cNvPr id="0" name=""/>
        <dsp:cNvSpPr/>
      </dsp:nvSpPr>
      <dsp:spPr>
        <a:xfrm rot="5400000">
          <a:off x="1842243" y="994592"/>
          <a:ext cx="1086508" cy="94526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ПО</a:t>
          </a:r>
        </a:p>
      </dsp:txBody>
      <dsp:txXfrm rot="-5400000">
        <a:off x="2060169" y="1093283"/>
        <a:ext cx="650656" cy="747880"/>
      </dsp:txXfrm>
    </dsp:sp>
    <dsp:sp modelId="{724BED00-7678-4A1D-B746-7B35F95B62EF}">
      <dsp:nvSpPr>
        <dsp:cNvPr id="0" name=""/>
        <dsp:cNvSpPr/>
      </dsp:nvSpPr>
      <dsp:spPr>
        <a:xfrm>
          <a:off x="700322" y="1141270"/>
          <a:ext cx="1173429" cy="651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EA9B7C-A470-4D84-9E9C-98AAB415D9C5}">
      <dsp:nvSpPr>
        <dsp:cNvPr id="0" name=""/>
        <dsp:cNvSpPr/>
      </dsp:nvSpPr>
      <dsp:spPr>
        <a:xfrm rot="5400000">
          <a:off x="2863126" y="994592"/>
          <a:ext cx="1086508" cy="94526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3081052" y="1093283"/>
        <a:ext cx="650656" cy="747880"/>
      </dsp:txXfrm>
    </dsp:sp>
    <dsp:sp modelId="{4B5F00C8-BF5F-4537-83B8-76638F8B58E1}">
      <dsp:nvSpPr>
        <dsp:cNvPr id="0" name=""/>
        <dsp:cNvSpPr/>
      </dsp:nvSpPr>
      <dsp:spPr>
        <a:xfrm rot="5400000">
          <a:off x="2354640" y="1916820"/>
          <a:ext cx="1086508" cy="94526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Железо</a:t>
          </a:r>
        </a:p>
      </dsp:txBody>
      <dsp:txXfrm rot="-5400000">
        <a:off x="2572566" y="2015511"/>
        <a:ext cx="650656" cy="747880"/>
      </dsp:txXfrm>
    </dsp:sp>
    <dsp:sp modelId="{5A67072B-2917-4D3B-A447-ED1E96DD8B3E}">
      <dsp:nvSpPr>
        <dsp:cNvPr id="0" name=""/>
        <dsp:cNvSpPr/>
      </dsp:nvSpPr>
      <dsp:spPr>
        <a:xfrm>
          <a:off x="3399209" y="2063499"/>
          <a:ext cx="1212543" cy="651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22A107-4E0E-4651-BF2E-BC550A29FF3C}">
      <dsp:nvSpPr>
        <dsp:cNvPr id="0" name=""/>
        <dsp:cNvSpPr/>
      </dsp:nvSpPr>
      <dsp:spPr>
        <a:xfrm rot="5400000">
          <a:off x="1333757" y="1916820"/>
          <a:ext cx="1086508" cy="94526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1551683" y="2015511"/>
        <a:ext cx="650656" cy="747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ZA" smtClean="0"/>
              <a:t>2018/11/15</a:t>
            </a:fld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81107-E2F0-4FFB-BAD2-D68BB3595516}" type="datetimeFigureOut">
              <a:rPr lang="en-ZA" smtClean="0"/>
              <a:t>2018/11/15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18732-FA64-4F57-8EE6-57AA70E1F1E0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3630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18732-FA64-4F57-8EE6-57AA70E1F1E0}" type="slidenum">
              <a:rPr lang="en-ZA" smtClean="0"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55449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18732-FA64-4F57-8EE6-57AA70E1F1E0}" type="slidenum">
              <a:rPr lang="en-ZA" smtClean="0"/>
              <a:t>20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45585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18732-FA64-4F57-8EE6-57AA70E1F1E0}" type="slidenum">
              <a:rPr lang="en-ZA" smtClean="0"/>
              <a:t>21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28624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18732-FA64-4F57-8EE6-57AA70E1F1E0}" type="slidenum">
              <a:rPr lang="en-ZA" smtClean="0"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58126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18732-FA64-4F57-8EE6-57AA70E1F1E0}" type="slidenum">
              <a:rPr lang="en-ZA" smtClean="0"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84407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18732-FA64-4F57-8EE6-57AA70E1F1E0}" type="slidenum">
              <a:rPr lang="en-ZA" smtClean="0"/>
              <a:t>14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55863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18732-FA64-4F57-8EE6-57AA70E1F1E0}" type="slidenum">
              <a:rPr lang="en-ZA" smtClean="0"/>
              <a:t>15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88300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18732-FA64-4F57-8EE6-57AA70E1F1E0}" type="slidenum">
              <a:rPr lang="en-ZA" smtClean="0"/>
              <a:t>16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03578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18732-FA64-4F57-8EE6-57AA70E1F1E0}" type="slidenum">
              <a:rPr lang="en-ZA" smtClean="0"/>
              <a:t>17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15832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18732-FA64-4F57-8EE6-57AA70E1F1E0}" type="slidenum">
              <a:rPr lang="en-ZA" smtClean="0"/>
              <a:t>18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1974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18732-FA64-4F57-8EE6-57AA70E1F1E0}" type="slidenum">
              <a:rPr lang="en-ZA" smtClean="0"/>
              <a:t>19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3402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71E5E3D-6A1C-49BA-9E11-FC053AD81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784058"/>
          </a:xfrm>
          <a:solidFill>
            <a:schemeClr val="bg1">
              <a:lumMod val="95000"/>
            </a:schemeClr>
          </a:solidFill>
        </p:spPr>
        <p:txBody>
          <a:bodyPr tIns="1116000" rIns="0" anchor="t"/>
          <a:lstStyle>
            <a:lvl1pPr marL="0" indent="0" algn="ctr">
              <a:buNone/>
              <a:defRPr/>
            </a:lvl1pPr>
          </a:lstStyle>
          <a:p>
            <a:r>
              <a:rPr lang="en-ZA" dirty="0"/>
              <a:t>Insert or Drag and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4000" y="3163899"/>
            <a:ext cx="4860000" cy="1800000"/>
          </a:xfrm>
          <a:solidFill>
            <a:schemeClr val="bg1"/>
          </a:solidFill>
          <a:ln>
            <a:noFill/>
          </a:ln>
        </p:spPr>
        <p:txBody>
          <a:bodyPr lIns="180000" tIns="72000" rIns="180000" bIns="72000" anchor="ctr"/>
          <a:lstStyle>
            <a:lvl1pPr algn="l"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Cover Title 1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00" y="5119698"/>
            <a:ext cx="4860000" cy="836602"/>
          </a:xfrm>
          <a:solidFill>
            <a:schemeClr val="bg1"/>
          </a:solidFill>
        </p:spPr>
        <p:txBody>
          <a:bodyPr lIns="180000" tIns="72000" rIns="180000" bIns="72000" anchor="ctr"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Z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14E411-DCD8-47C4-8385-C03FBB18B180}"/>
              </a:ext>
            </a:extLst>
          </p:cNvPr>
          <p:cNvSpPr/>
          <p:nvPr userDrawn="1"/>
        </p:nvSpPr>
        <p:spPr>
          <a:xfrm>
            <a:off x="0" y="6780458"/>
            <a:ext cx="12192000" cy="77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BF3746-E60B-4321-998E-07F04440CEAC}"/>
              </a:ext>
            </a:extLst>
          </p:cNvPr>
          <p:cNvSpPr/>
          <p:nvPr userDrawn="1"/>
        </p:nvSpPr>
        <p:spPr>
          <a:xfrm>
            <a:off x="0" y="6780458"/>
            <a:ext cx="12204000" cy="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5F0423-B6EE-42FD-9306-5E965142C6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E01B6-FB5C-471B-B95B-DB3DC8A0E4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CA0D6D2-4DA0-4AEE-95C1-E8BDD0515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3600" y="294640"/>
            <a:ext cx="8097520" cy="637032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ZA" dirty="0"/>
          </a:p>
        </p:txBody>
      </p:sp>
      <p:pic>
        <p:nvPicPr>
          <p:cNvPr id="7" name="Picture Placeholder 5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1254" r="22983"/>
          <a:stretch/>
        </p:blipFill>
        <p:spPr>
          <a:xfrm>
            <a:off x="0" y="1"/>
            <a:ext cx="3141462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>
          <a:xfrm>
            <a:off x="0" y="0"/>
            <a:ext cx="3141462" cy="6858000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CA0D6D2-4DA0-4AEE-95C1-E8BDD0515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20" y="381200"/>
            <a:ext cx="1859280" cy="2859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ZA" dirty="0"/>
          </a:p>
        </p:txBody>
      </p:sp>
      <p:grpSp>
        <p:nvGrpSpPr>
          <p:cNvPr id="8" name="Group 18" descr="Picture Placeholder">
            <a:extLst>
              <a:ext uri="{FF2B5EF4-FFF2-40B4-BE49-F238E27FC236}">
                <a16:creationId xmlns:a16="http://schemas.microsoft.com/office/drawing/2014/main" id="{BB6BAB5E-56A9-4E78-8778-39484DAF3BCE}"/>
              </a:ext>
            </a:extLst>
          </p:cNvPr>
          <p:cNvGrpSpPr/>
          <p:nvPr userDrawn="1"/>
        </p:nvGrpSpPr>
        <p:grpSpPr>
          <a:xfrm>
            <a:off x="226596" y="181040"/>
            <a:ext cx="2688269" cy="6483920"/>
            <a:chOff x="180000" y="180000"/>
            <a:chExt cx="4330700" cy="6292683"/>
          </a:xfrm>
        </p:grpSpPr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68477B4D-D607-4B29-84FD-3A057814D551}"/>
                </a:ext>
              </a:extLst>
            </p:cNvPr>
            <p:cNvSpPr/>
            <p:nvPr/>
          </p:nvSpPr>
          <p:spPr>
            <a:xfrm>
              <a:off x="180000" y="6290249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1F9BFE96-C2A2-4D45-A2B9-0D865A368628}"/>
                </a:ext>
              </a:extLst>
            </p:cNvPr>
            <p:cNvSpPr/>
            <p:nvPr/>
          </p:nvSpPr>
          <p:spPr>
            <a:xfrm flipV="1">
              <a:off x="180000" y="180000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</p:spTree>
    <p:extLst>
      <p:ext uri="{BB962C8B-B14F-4D97-AF65-F5344CB8AC3E}">
        <p14:creationId xmlns:p14="http://schemas.microsoft.com/office/powerpoint/2010/main" val="4097359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119" y="294640"/>
            <a:ext cx="5679441" cy="637032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ZA" dirty="0"/>
          </a:p>
        </p:txBody>
      </p:sp>
      <p:pic>
        <p:nvPicPr>
          <p:cNvPr id="12" name="Picture Placeholder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6854" r="26854"/>
          <a:stretch>
            <a:fillRect/>
          </a:stretch>
        </p:blipFill>
        <p:spPr>
          <a:xfrm>
            <a:off x="6435725" y="1"/>
            <a:ext cx="5756275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>
          <a:xfrm>
            <a:off x="6435724" y="0"/>
            <a:ext cx="5756275" cy="6858000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18" descr="Picture Placeholder">
            <a:extLst>
              <a:ext uri="{FF2B5EF4-FFF2-40B4-BE49-F238E27FC236}">
                <a16:creationId xmlns:a16="http://schemas.microsoft.com/office/drawing/2014/main" id="{BB6BAB5E-56A9-4E78-8778-39484DAF3BCE}"/>
              </a:ext>
            </a:extLst>
          </p:cNvPr>
          <p:cNvGrpSpPr/>
          <p:nvPr userDrawn="1"/>
        </p:nvGrpSpPr>
        <p:grpSpPr>
          <a:xfrm>
            <a:off x="6625592" y="181040"/>
            <a:ext cx="5393688" cy="6483920"/>
            <a:chOff x="180000" y="180000"/>
            <a:chExt cx="4330700" cy="6292683"/>
          </a:xfrm>
        </p:grpSpPr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68477B4D-D607-4B29-84FD-3A057814D551}"/>
                </a:ext>
              </a:extLst>
            </p:cNvPr>
            <p:cNvSpPr/>
            <p:nvPr/>
          </p:nvSpPr>
          <p:spPr>
            <a:xfrm>
              <a:off x="180000" y="6290249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1F9BFE96-C2A2-4D45-A2B9-0D865A368628}"/>
                </a:ext>
              </a:extLst>
            </p:cNvPr>
            <p:cNvSpPr/>
            <p:nvPr/>
          </p:nvSpPr>
          <p:spPr>
            <a:xfrm flipV="1">
              <a:off x="180000" y="180000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5CA0D6D2-4DA0-4AEE-95C1-E8BDD0515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2278" y="482618"/>
            <a:ext cx="4902201" cy="2859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98859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472000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Z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F156636-95EA-4995-B9CA-635FD1DEB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000" y="1152000"/>
            <a:ext cx="5472000" cy="5024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F8E62C6-0CCA-4909-AE69-A32ED6AC06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23F09E-5021-4E1D-A4A8-174F779F2749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1790100" y="2701131"/>
            <a:ext cx="3546675" cy="28281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ZA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7C3D0F0-8880-4132-9B6F-33B2D7437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58100" y="2701131"/>
            <a:ext cx="3546675" cy="2828138"/>
          </a:xfrm>
        </p:spPr>
        <p:txBody>
          <a:bodyPr/>
          <a:lstStyle>
            <a:lvl1pPr>
              <a:buClr>
                <a:schemeClr val="accent1">
                  <a:lumMod val="50000"/>
                </a:schemeClr>
              </a:buClr>
              <a:defRPr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1">
                  <a:lumMod val="50000"/>
                </a:schemeClr>
              </a:buClr>
              <a:defRPr/>
            </a:lvl3pPr>
            <a:lvl4pPr>
              <a:buClr>
                <a:schemeClr val="accent1">
                  <a:lumMod val="50000"/>
                </a:schemeClr>
              </a:buClr>
              <a:defRPr/>
            </a:lvl4pPr>
            <a:lvl5pPr>
              <a:buClr>
                <a:schemeClr val="accent1">
                  <a:lumMod val="50000"/>
                </a:schemeClr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ZA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CBDEF46-1F51-42D2-A43C-36A28ECB340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93079" y="1728000"/>
            <a:ext cx="3554451" cy="735800"/>
          </a:xfrm>
          <a:noFill/>
        </p:spPr>
        <p:txBody>
          <a:bodyPr anchor="t"/>
          <a:lstStyle>
            <a:lvl1pPr marL="0" indent="0" algn="l">
              <a:buNone/>
              <a:defRPr sz="54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  <a:endParaRPr lang="en-ZA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CA11096-D31C-4BD0-AFF9-7575C5E8E5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55762" y="1722438"/>
            <a:ext cx="3538517" cy="735749"/>
          </a:xfrm>
        </p:spPr>
        <p:txBody>
          <a:bodyPr anchor="t"/>
          <a:lstStyle>
            <a:lvl1pPr marL="0" indent="0">
              <a:buNone/>
              <a:defRPr sz="540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  <a:endParaRPr lang="en-ZA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38B210-DE07-4BDD-BDB3-2A3DF619BED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59785" y="1722438"/>
            <a:ext cx="735013" cy="735012"/>
          </a:xfrm>
        </p:spPr>
        <p:txBody>
          <a:bodyPr anchor="ctr"/>
          <a:lstStyle>
            <a:lvl1pPr marL="0" indent="0" algn="ctr">
              <a:buNone/>
              <a:defRPr sz="1100" i="1"/>
            </a:lvl1pPr>
          </a:lstStyle>
          <a:p>
            <a:r>
              <a:rPr lang="ru-RU"/>
              <a:t>Вставка рисунка</a:t>
            </a:r>
            <a:endParaRPr lang="en-ZA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FAD6E0EA-E35F-4E2B-869F-7A912C4CB62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722468" y="1722438"/>
            <a:ext cx="735013" cy="735012"/>
          </a:xfrm>
        </p:spPr>
        <p:txBody>
          <a:bodyPr anchor="ctr"/>
          <a:lstStyle>
            <a:lvl1pPr marL="0" indent="0" algn="ctr">
              <a:buNone/>
              <a:defRPr sz="1100" i="1"/>
            </a:lvl1pPr>
          </a:lstStyle>
          <a:p>
            <a:r>
              <a:rPr lang="ru-RU"/>
              <a:t>Вставка рисунка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28516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2C502DE-CADD-4CC1-972E-20071995502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93150"/>
            <a:ext cx="4348065" cy="434806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ZA" dirty="0"/>
              <a:t>Section Header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9BE8230-B656-44E2-9319-E1464125040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21084" y="1949641"/>
            <a:ext cx="3635083" cy="363508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ZA" dirty="0"/>
              <a:t>Section Header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F1CA0D5-06FF-4D1F-B534-1DFFCB23EA7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207063"/>
            <a:ext cx="3120238" cy="312023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ZA" dirty="0"/>
              <a:t>Section Header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F8E62C6-0CCA-4909-AE69-A32ED6AC06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58929" y="2205688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  <a:endParaRPr lang="en-ZA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E9F4FE1-F54C-4B3C-9CED-6C3058B0035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32816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266700" lvl="0" indent="-266700" algn="ctr"/>
            <a:r>
              <a:rPr lang="en-US" dirty="0"/>
              <a:t>2</a:t>
            </a:r>
            <a:endParaRPr lang="en-ZA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26328AB3-6C8E-4BB6-9C01-852150BDFE1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547101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266700" lvl="0" indent="-266700" algn="ctr"/>
            <a:r>
              <a:rPr lang="en-US" dirty="0"/>
              <a:t>3</a:t>
            </a:r>
            <a:endParaRPr lang="en-ZA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1F9D630-F36F-43B5-B6A8-62245E084CA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074738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  <a:endParaRPr lang="en-ZA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488A707-03CD-495D-B761-9F9DAE92C6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8625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99A33CFC-3C95-43CD-92E8-05A5E6D985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08600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7CF562-A700-49C4-A50C-2A49B19BC7BF}"/>
              </a:ext>
            </a:extLst>
          </p:cNvPr>
          <p:cNvSpPr txBox="1">
            <a:spLocks/>
          </p:cNvSpPr>
          <p:nvPr userDrawn="1"/>
        </p:nvSpPr>
        <p:spPr>
          <a:xfrm>
            <a:off x="4921084" y="2993698"/>
            <a:ext cx="317688" cy="1544221"/>
          </a:xfrm>
          <a:custGeom>
            <a:avLst/>
            <a:gdLst>
              <a:gd name="connsiteX0" fmla="*/ 173971 w 317688"/>
              <a:gd name="connsiteY0" fmla="*/ 0 h 1544221"/>
              <a:gd name="connsiteX1" fmla="*/ 219948 w 317688"/>
              <a:gd name="connsiteY1" fmla="*/ 125619 h 1544221"/>
              <a:gd name="connsiteX2" fmla="*/ 317688 w 317688"/>
              <a:gd name="connsiteY2" fmla="*/ 772110 h 1544221"/>
              <a:gd name="connsiteX3" fmla="*/ 219948 w 317688"/>
              <a:gd name="connsiteY3" fmla="*/ 1418601 h 1544221"/>
              <a:gd name="connsiteX4" fmla="*/ 173971 w 317688"/>
              <a:gd name="connsiteY4" fmla="*/ 1544221 h 1544221"/>
              <a:gd name="connsiteX5" fmla="*/ 142832 w 317688"/>
              <a:gd name="connsiteY5" fmla="*/ 1479580 h 1544221"/>
              <a:gd name="connsiteX6" fmla="*/ 0 w 317688"/>
              <a:gd name="connsiteY6" fmla="*/ 772110 h 1544221"/>
              <a:gd name="connsiteX7" fmla="*/ 142832 w 317688"/>
              <a:gd name="connsiteY7" fmla="*/ 64641 h 154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688" h="1544221">
                <a:moveTo>
                  <a:pt x="173971" y="0"/>
                </a:moveTo>
                <a:lnTo>
                  <a:pt x="219948" y="125619"/>
                </a:lnTo>
                <a:cubicBezTo>
                  <a:pt x="283469" y="329846"/>
                  <a:pt x="317688" y="546982"/>
                  <a:pt x="317688" y="772110"/>
                </a:cubicBezTo>
                <a:cubicBezTo>
                  <a:pt x="317688" y="997239"/>
                  <a:pt x="283469" y="1214375"/>
                  <a:pt x="219948" y="1418601"/>
                </a:cubicBezTo>
                <a:lnTo>
                  <a:pt x="173971" y="1544221"/>
                </a:lnTo>
                <a:lnTo>
                  <a:pt x="142832" y="1479580"/>
                </a:lnTo>
                <a:cubicBezTo>
                  <a:pt x="50859" y="1262132"/>
                  <a:pt x="0" y="1023060"/>
                  <a:pt x="0" y="772110"/>
                </a:cubicBezTo>
                <a:cubicBezTo>
                  <a:pt x="0" y="521160"/>
                  <a:pt x="50859" y="282088"/>
                  <a:pt x="142832" y="64641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lang="en-ZA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4DA0E5-4933-41D4-8C7B-70093A9DB34D}"/>
              </a:ext>
            </a:extLst>
          </p:cNvPr>
          <p:cNvSpPr txBox="1">
            <a:spLocks/>
          </p:cNvSpPr>
          <p:nvPr userDrawn="1"/>
        </p:nvSpPr>
        <p:spPr>
          <a:xfrm>
            <a:off x="8238481" y="3054203"/>
            <a:ext cx="317687" cy="1423210"/>
          </a:xfrm>
          <a:custGeom>
            <a:avLst/>
            <a:gdLst>
              <a:gd name="connsiteX0" fmla="*/ 172863 w 317687"/>
              <a:gd name="connsiteY0" fmla="*/ 0 h 1423210"/>
              <a:gd name="connsiteX1" fmla="*/ 174856 w 317687"/>
              <a:gd name="connsiteY1" fmla="*/ 4136 h 1423210"/>
              <a:gd name="connsiteX2" fmla="*/ 317687 w 317687"/>
              <a:gd name="connsiteY2" fmla="*/ 711605 h 1423210"/>
              <a:gd name="connsiteX3" fmla="*/ 174856 w 317687"/>
              <a:gd name="connsiteY3" fmla="*/ 1419075 h 1423210"/>
              <a:gd name="connsiteX4" fmla="*/ 172864 w 317687"/>
              <a:gd name="connsiteY4" fmla="*/ 1423210 h 1423210"/>
              <a:gd name="connsiteX5" fmla="*/ 122602 w 317687"/>
              <a:gd name="connsiteY5" fmla="*/ 1318873 h 1423210"/>
              <a:gd name="connsiteX6" fmla="*/ 0 w 317687"/>
              <a:gd name="connsiteY6" fmla="*/ 711604 h 1423210"/>
              <a:gd name="connsiteX7" fmla="*/ 122602 w 317687"/>
              <a:gd name="connsiteY7" fmla="*/ 104335 h 1423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687" h="1423210">
                <a:moveTo>
                  <a:pt x="172863" y="0"/>
                </a:moveTo>
                <a:lnTo>
                  <a:pt x="174856" y="4136"/>
                </a:lnTo>
                <a:cubicBezTo>
                  <a:pt x="266828" y="221583"/>
                  <a:pt x="317687" y="460655"/>
                  <a:pt x="317687" y="711605"/>
                </a:cubicBezTo>
                <a:cubicBezTo>
                  <a:pt x="317687" y="962555"/>
                  <a:pt x="266828" y="1201627"/>
                  <a:pt x="174856" y="1419075"/>
                </a:cubicBezTo>
                <a:lnTo>
                  <a:pt x="172864" y="1423210"/>
                </a:lnTo>
                <a:lnTo>
                  <a:pt x="122602" y="1318873"/>
                </a:lnTo>
                <a:cubicBezTo>
                  <a:pt x="43656" y="1132223"/>
                  <a:pt x="0" y="927012"/>
                  <a:pt x="0" y="711604"/>
                </a:cubicBezTo>
                <a:cubicBezTo>
                  <a:pt x="0" y="496197"/>
                  <a:pt x="43656" y="290985"/>
                  <a:pt x="122602" y="10433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lang="en-ZA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514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CFAEDCAA-CDC7-47ED-A380-37E6ACCA8560}"/>
              </a:ext>
            </a:extLst>
          </p:cNvPr>
          <p:cNvSpPr/>
          <p:nvPr userDrawn="1"/>
        </p:nvSpPr>
        <p:spPr>
          <a:xfrm>
            <a:off x="388279" y="3558496"/>
            <a:ext cx="11415443" cy="9719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F9300B0F-E539-42E5-B7E4-21E21637BA8D}"/>
              </a:ext>
            </a:extLst>
          </p:cNvPr>
          <p:cNvSpPr/>
          <p:nvPr userDrawn="1"/>
        </p:nvSpPr>
        <p:spPr>
          <a:xfrm rot="5400000">
            <a:off x="3772822" y="3576211"/>
            <a:ext cx="4652357" cy="9719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CD52AD9-4495-432B-B01C-26AAF0EAA8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9000" y="951013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3E8F54F-C5BD-4FE6-BB69-FEC69BC0F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9000" y="6046600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F9EB7E7-72B3-4FD3-B153-815A53CB1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260393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39AE34A-A4BE-43AA-9A69-9A18D5FC5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260393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</p:spTree>
    <p:extLst>
      <p:ext uri="{BB962C8B-B14F-4D97-AF65-F5344CB8AC3E}">
        <p14:creationId xmlns:p14="http://schemas.microsoft.com/office/powerpoint/2010/main" val="431150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C2BB107-6CD7-47EE-9C59-5345A7F63B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103194D-3DB5-46F8-9ACE-B2B142B87BE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94569" y="2673626"/>
            <a:ext cx="2975206" cy="3269974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ZA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569837A-DE3B-4C2A-B811-BCC93B8681F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14397" y="2673626"/>
            <a:ext cx="2975206" cy="3269974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ZA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914D45E-73D5-4807-A6F8-1A996A31F7F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434225" y="2673626"/>
            <a:ext cx="2975206" cy="3269974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ZA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0206252-95E9-4C8F-8EB4-26F27AC6FB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94569" y="1728000"/>
            <a:ext cx="2975206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1 Title</a:t>
            </a:r>
            <a:endParaRPr lang="en-ZA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256C163-60A0-49AC-9FEA-A56ACF30FA3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14397" y="1728000"/>
            <a:ext cx="2975206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2 Title</a:t>
            </a:r>
            <a:endParaRPr lang="en-ZA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AF68729-4DB7-4514-BF22-9950FB3ECC3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434225" y="1728000"/>
            <a:ext cx="2975206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3 Title</a:t>
            </a:r>
            <a:endParaRPr lang="en-ZA" dirty="0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567F4AE9-9C59-4A3C-9E27-EFC9EE499E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94568" y="2344813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3DA09F5A-AF46-4646-A84F-35C1002AF7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794568" y="1656000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36D8447C-AA9F-491F-8EE4-A151146D11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608396" y="2344813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826B47AC-1601-4AA8-BEB3-930A9A37FC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4608396" y="1656000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FC9E01C-1D66-47F5-B8D1-BF6041620E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434225" y="2344813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9F5FC000-6DCF-4A02-B144-CC77E752D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8434225" y="1656000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20" name="Graphic 19" descr="Right Arrow">
            <a:extLst>
              <a:ext uri="{FF2B5EF4-FFF2-40B4-BE49-F238E27FC236}">
                <a16:creationId xmlns:a16="http://schemas.microsoft.com/office/drawing/2014/main" id="{74A090BA-639F-4C16-9838-60A32BE3A1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4081865" y="3932250"/>
            <a:ext cx="220441" cy="376363"/>
          </a:xfrm>
          <a:prstGeom prst="rect">
            <a:avLst/>
          </a:prstGeom>
        </p:spPr>
      </p:pic>
      <p:pic>
        <p:nvPicPr>
          <p:cNvPr id="21" name="Graphic 20" descr="Right Arrow">
            <a:extLst>
              <a:ext uri="{FF2B5EF4-FFF2-40B4-BE49-F238E27FC236}">
                <a16:creationId xmlns:a16="http://schemas.microsoft.com/office/drawing/2014/main" id="{DF58D762-A719-4FC3-BF9E-7B858F0D91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7901693" y="3932250"/>
            <a:ext cx="220441" cy="37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49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C2BB107-6CD7-47EE-9C59-5345A7F63B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811C96E-0DEE-4C3C-914D-3D8E37D685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6466" y="4173151"/>
            <a:ext cx="608493" cy="201776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401495E4-6A47-4169-8AF4-736F7CF55C3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350147-917D-4020-B9C3-CE41143A10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5A6F9E-88A2-46C6-B4B4-642D65C42C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1C0F1C3-D7E3-418A-8706-CD257C1F5B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105D759B-EB6D-4560-B0B8-1F7EB7D1B8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980666" y="4173151"/>
            <a:ext cx="608493" cy="201776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715823E-52F8-49ED-9EC8-E99ED0915BD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DF700D5-2F9B-4B15-92CF-1052851D5E1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BB40768A-A2DB-44AA-89F5-071BCE4D9F9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16D07EB6-011E-4F65-9F28-20CAB54640E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05B8381-43DD-41A0-A705-D1255AC449A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178CB7C-93FB-40C1-9170-B99EF8EE9E8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2B65EAF-1F60-417C-B138-F72EFEBF6D8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D120F4-A640-421C-B1F8-406158CFBC8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BBD14391-1DC8-4D56-951F-25C5BDB3921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3FC04C9-D1DE-47BA-8D50-6D762B72B8F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8FB174F-BC80-4817-90C7-42F90C7978E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E896FB65-5B08-4993-8523-822688BB2A9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DBAF247D-367F-4524-9E85-4B66631D530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4F9BFDEC-4D89-4C8E-A3D9-A6DF0297F78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C08EC58-18EC-4890-94D6-2422A6BBA8D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D360A36A-7282-4045-B0DF-503E6A97BA4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5F5960EF-7F51-41A0-9E73-D2F727AB3F0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9F81D711-9D82-42A4-8AB2-12D1F4490AA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0A2E5DCC-5FCD-4396-9980-17ECD06BB37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A3860367-6AF8-4009-AE8B-33DEE49D177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EC5BA522-ACA2-41E7-8167-4CAD19A343D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36000" anchor="t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36" name="Text Placeholder 36">
            <a:extLst>
              <a:ext uri="{FF2B5EF4-FFF2-40B4-BE49-F238E27FC236}">
                <a16:creationId xmlns:a16="http://schemas.microsoft.com/office/drawing/2014/main" id="{3FE4D07D-18EE-4015-BE1A-670EF5502FD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412717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  <a:endParaRPr lang="en-ZA" dirty="0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A21A7A3E-FAE9-412E-9085-C5396DD58558}"/>
              </a:ext>
            </a:extLst>
          </p:cNvPr>
          <p:cNvSpPr/>
          <p:nvPr userDrawn="1"/>
        </p:nvSpPr>
        <p:spPr>
          <a:xfrm>
            <a:off x="388279" y="4008086"/>
            <a:ext cx="11415443" cy="97190"/>
          </a:xfrm>
          <a:prstGeom prst="rightArrow">
            <a:avLst>
              <a:gd name="adj1" fmla="val 100000"/>
              <a:gd name="adj2" fmla="val 8593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082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C2BB107-6CD7-47EE-9C59-5345A7F63B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85FDB45C-8129-42FD-85BB-977F66FEA7E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12915" y="2319681"/>
            <a:ext cx="1352367" cy="1352367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Insert or Drag and Drop Image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5BC675B-B0CF-41E3-9A61-5C9C818586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55970" y="2319681"/>
            <a:ext cx="1703313" cy="701538"/>
          </a:xfrm>
        </p:spPr>
        <p:txBody>
          <a:bodyPr anchor="t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  <a:endParaRPr lang="en-ZA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199D9B2-D8DF-4F6F-9076-9976C85EA4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915" y="3800064"/>
            <a:ext cx="3246368" cy="180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Short Bio</a:t>
            </a:r>
            <a:endParaRPr lang="en-ZA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83D3F97-C129-418E-B4E5-27919687902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055970" y="3055171"/>
            <a:ext cx="1703313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59091DF-E0B7-4867-B43C-3B02311C64A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523213" y="2319681"/>
            <a:ext cx="1352367" cy="1352367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Insert or Drag and Drop Image Here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89D4389-4870-4BAE-B233-955685FCBC6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061985" y="2319681"/>
            <a:ext cx="1703313" cy="701538"/>
          </a:xfrm>
        </p:spPr>
        <p:txBody>
          <a:bodyPr anchor="t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7F961F7-987F-4B95-AC48-08F4331BE90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18930" y="3800064"/>
            <a:ext cx="3246368" cy="180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Short Bio</a:t>
            </a:r>
            <a:endParaRPr lang="en-ZA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586A8311-6FEF-4231-B5DD-80FA52F5272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061985" y="3055171"/>
            <a:ext cx="1703313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A6A8345C-014C-4AD2-8529-29D0E8EECAB5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533512" y="2319681"/>
            <a:ext cx="1352367" cy="1352367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Insert or Drag and Drop Image Here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4C771BB0-7999-4A45-A6BB-56C98E978E8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68000" y="2319681"/>
            <a:ext cx="1703313" cy="701538"/>
          </a:xfrm>
        </p:spPr>
        <p:txBody>
          <a:bodyPr anchor="t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  <a:endParaRPr lang="en-ZA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9FC27C2C-A218-4626-9D04-ECC36D852E8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524945" y="3800064"/>
            <a:ext cx="3246368" cy="180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Short Bio</a:t>
            </a:r>
            <a:endParaRPr lang="en-ZA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15F0F321-195A-45FE-9F4E-2DE6EFF480E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068000" y="3055171"/>
            <a:ext cx="1703313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A31AFB6F-80F0-4E69-8E48-7431E38985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055970" y="3514426"/>
            <a:ext cx="1703313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115CE1DD-8B35-4422-9BB1-DB18FB6B59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061985" y="3514426"/>
            <a:ext cx="1703313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C174B088-E2BB-4A47-A4CE-403CAE0149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0067999" y="3514426"/>
            <a:ext cx="1703313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38642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6F821722-FE34-4DE9-9836-565D865C15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778800"/>
          </a:xfrm>
          <a:solidFill>
            <a:schemeClr val="bg1">
              <a:lumMod val="95000"/>
            </a:schemeClr>
          </a:solidFill>
        </p:spPr>
        <p:txBody>
          <a:bodyPr tIns="0" rIns="540000" anchor="ctr"/>
          <a:lstStyle>
            <a:lvl1pPr marL="0" indent="0" algn="r">
              <a:buNone/>
              <a:defRPr/>
            </a:lvl1pPr>
          </a:lstStyle>
          <a:p>
            <a:r>
              <a:rPr lang="en-ZA" dirty="0"/>
              <a:t>Insert or Drag and Drop your Photo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D909C6-0E9A-451D-91FD-B891A0C803D7}"/>
              </a:ext>
            </a:extLst>
          </p:cNvPr>
          <p:cNvSpPr/>
          <p:nvPr userDrawn="1"/>
        </p:nvSpPr>
        <p:spPr>
          <a:xfrm>
            <a:off x="0" y="6780458"/>
            <a:ext cx="12192000" cy="77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A9BD7F-717A-4177-BAD1-D798AE60FFD0}"/>
              </a:ext>
            </a:extLst>
          </p:cNvPr>
          <p:cNvSpPr/>
          <p:nvPr userDrawn="1"/>
        </p:nvSpPr>
        <p:spPr>
          <a:xfrm>
            <a:off x="0" y="6780458"/>
            <a:ext cx="12204000" cy="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4000" y="144000"/>
            <a:ext cx="4860000" cy="6480000"/>
          </a:xfrm>
          <a:solidFill>
            <a:schemeClr val="bg1"/>
          </a:solidFill>
          <a:ln>
            <a:noFill/>
          </a:ln>
        </p:spPr>
        <p:txBody>
          <a:bodyPr lIns="432000" tIns="72000" rIns="288000" bIns="1404000" anchor="b"/>
          <a:lstStyle>
            <a:lvl1pPr algn="l"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Cover Title 2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606" y="5578496"/>
            <a:ext cx="3932788" cy="750814"/>
          </a:xfrm>
          <a:noFill/>
        </p:spPr>
        <p:txBody>
          <a:bodyPr lIns="0" tIns="0" rIns="0" bIns="0" anchor="t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ZA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EB74F7-DC44-48B1-8EF5-BD557540B4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7606" y="764518"/>
            <a:ext cx="3932788" cy="244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54445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C2BB107-6CD7-47EE-9C59-5345A7F63B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6B292F32-22A3-4DBC-93C9-F66C5F87D4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113808"/>
            <a:ext cx="1620000" cy="63155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AE8CF21-3DA6-45E6-9CB4-F48688C3B74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97591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BB809B-C7A4-40BB-A5F6-0692C7B3E7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75703" y="4113808"/>
            <a:ext cx="1620000" cy="63155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822DE8D-141C-4FC8-8690-DC699987557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75703" y="4797591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BFF2A50-B1BC-445F-AAF4-5EF044B5B21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19606" y="4113808"/>
            <a:ext cx="1620000" cy="63155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50ED32C1-427F-4852-93EF-04246DAB6E0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9606" y="4797591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4B8DDBCF-B9FF-412C-BB0A-F20DF81F3CC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63509" y="4113808"/>
            <a:ext cx="1620000" cy="63155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5554625-705D-43C2-BB3F-07E4FB3A885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63509" y="4797591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695A6D51-51C5-4128-9C65-70256D07FEB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07412" y="4113808"/>
            <a:ext cx="1620000" cy="63155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4020390-663C-426B-A32A-7DD435D3542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207412" y="4797591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A5BFEA69-91F2-4BAB-BC3E-F4494C809953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31800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ru-RU"/>
              <a:t>Вставка рисунка</a:t>
            </a:r>
            <a:endParaRPr lang="en-ZA" dirty="0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4D9A8C49-F2A0-4F67-A4E0-B5FBBE0A8DFD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2375703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ru-RU"/>
              <a:t>Вставка рисунка</a:t>
            </a:r>
            <a:endParaRPr lang="en-ZA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622E18C4-0DBF-4C58-A1B6-1E6A1D521733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319606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ru-RU"/>
              <a:t>Вставка рисунка</a:t>
            </a:r>
            <a:endParaRPr lang="en-ZA" dirty="0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0F58001D-98C8-4213-9315-4990EFFEFD8E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263509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ru-RU"/>
              <a:t>Вставка рисунка</a:t>
            </a:r>
            <a:endParaRPr lang="en-ZA" dirty="0"/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940802B1-FF22-4F45-8475-AB393E6CF883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8207412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ru-RU"/>
              <a:t>Вставка рисунка</a:t>
            </a:r>
            <a:endParaRPr lang="en-ZA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5C2D6443-41AF-4535-B6F7-4BB6BE08976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151313" y="4113808"/>
            <a:ext cx="1620000" cy="63155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A671736E-3711-4DA1-AF16-23EEC87C86C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151313" y="4797591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Picture Placeholder 15">
            <a:extLst>
              <a:ext uri="{FF2B5EF4-FFF2-40B4-BE49-F238E27FC236}">
                <a16:creationId xmlns:a16="http://schemas.microsoft.com/office/drawing/2014/main" id="{1FED522C-94B3-41E3-A83A-E03843DE7551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0151313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ru-RU"/>
              <a:t>Вставка рисунка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6129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ZA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ZA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ZA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ZA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ZA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A0FADEC-BFBD-4A6E-B51C-B0DFD4C804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6101944" y="2185851"/>
            <a:ext cx="0" cy="262730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47312EC-14D6-4EE3-84DF-5BE8F35DD8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0000" y="1152000"/>
            <a:ext cx="5472000" cy="360000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2400" b="1"/>
            </a:lvl1pPr>
          </a:lstStyle>
          <a:p>
            <a:pPr marL="266700" lvl="0" indent="-266700"/>
            <a:r>
              <a:rPr lang="ru-RU"/>
              <a:t>Образец текста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D2E4423B-993A-4321-BD96-12519C601A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8002" y="1581663"/>
            <a:ext cx="5483998" cy="4608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6F821722-FE34-4DE9-9836-565D865C15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778800"/>
          </a:xfrm>
          <a:solidFill>
            <a:schemeClr val="bg1">
              <a:lumMod val="95000"/>
            </a:schemeClr>
          </a:solidFill>
        </p:spPr>
        <p:txBody>
          <a:bodyPr tIns="1116000" rIns="0" anchor="t"/>
          <a:lstStyle>
            <a:lvl1pPr marL="0" indent="0" algn="ctr">
              <a:buNone/>
              <a:defRPr/>
            </a:lvl1pPr>
          </a:lstStyle>
          <a:p>
            <a:r>
              <a:rPr lang="en-ZA" dirty="0"/>
              <a:t>Insert or Drag and Drop your Photo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D909C6-0E9A-451D-91FD-B891A0C803D7}"/>
              </a:ext>
            </a:extLst>
          </p:cNvPr>
          <p:cNvSpPr/>
          <p:nvPr userDrawn="1"/>
        </p:nvSpPr>
        <p:spPr>
          <a:xfrm>
            <a:off x="0" y="6780458"/>
            <a:ext cx="12192000" cy="77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A9BD7F-717A-4177-BAD1-D798AE60FFD0}"/>
              </a:ext>
            </a:extLst>
          </p:cNvPr>
          <p:cNvSpPr/>
          <p:nvPr userDrawn="1"/>
        </p:nvSpPr>
        <p:spPr>
          <a:xfrm>
            <a:off x="0" y="6780458"/>
            <a:ext cx="12204000" cy="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4000" y="144000"/>
            <a:ext cx="4860000" cy="6480000"/>
          </a:xfrm>
          <a:solidFill>
            <a:schemeClr val="bg1"/>
          </a:solidFill>
          <a:ln>
            <a:noFill/>
          </a:ln>
        </p:spPr>
        <p:txBody>
          <a:bodyPr lIns="432000" tIns="72000" rIns="288000" bIns="2448000" anchor="b"/>
          <a:lstStyle>
            <a:lvl1pPr algn="l"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Thank You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38224" y="4504149"/>
            <a:ext cx="3349381" cy="252000"/>
          </a:xfrm>
          <a:noFill/>
        </p:spPr>
        <p:txBody>
          <a:bodyPr lIns="0" tIns="0" rIns="0" bIns="0" anchor="t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Full Name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FF1D51-2F23-4712-A1F0-725B32B9F4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8224" y="4908147"/>
            <a:ext cx="3349381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Phone</a:t>
            </a:r>
            <a:endParaRPr lang="en-ZA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BDABCD1-5D5B-40B2-8066-B5C93CEEC1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8631" y="5312145"/>
            <a:ext cx="3349381" cy="25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Email</a:t>
            </a:r>
            <a:endParaRPr lang="en-ZA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8902124-F995-42DE-9ABC-A56701198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6094" y="5715370"/>
            <a:ext cx="3350644" cy="2524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Website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047434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F9ABA0-4960-4BBE-9249-3B9F526B543D}"/>
              </a:ext>
            </a:extLst>
          </p:cNvPr>
          <p:cNvSpPr/>
          <p:nvPr userDrawn="1"/>
        </p:nvSpPr>
        <p:spPr>
          <a:xfrm>
            <a:off x="0" y="0"/>
            <a:ext cx="12204000" cy="6773258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4000" y="3163899"/>
            <a:ext cx="4860000" cy="1800000"/>
          </a:xfrm>
          <a:solidFill>
            <a:schemeClr val="bg1"/>
          </a:solidFill>
          <a:ln>
            <a:noFill/>
          </a:ln>
        </p:spPr>
        <p:txBody>
          <a:bodyPr lIns="180000" tIns="72000" rIns="180000" bIns="72000" anchor="ctr"/>
          <a:lstStyle>
            <a:lvl1pPr algn="l"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Cover Title 1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00" y="5119698"/>
            <a:ext cx="4860000" cy="836602"/>
          </a:xfrm>
          <a:solidFill>
            <a:schemeClr val="bg1"/>
          </a:solidFill>
        </p:spPr>
        <p:txBody>
          <a:bodyPr lIns="180000" tIns="72000" rIns="180000" bIns="72000" anchor="ctr"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Z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14E411-DCD8-47C4-8385-C03FBB18B180}"/>
              </a:ext>
            </a:extLst>
          </p:cNvPr>
          <p:cNvSpPr/>
          <p:nvPr userDrawn="1"/>
        </p:nvSpPr>
        <p:spPr>
          <a:xfrm>
            <a:off x="0" y="6780458"/>
            <a:ext cx="12192000" cy="77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BF3746-E60B-4321-998E-07F04440CEAC}"/>
              </a:ext>
            </a:extLst>
          </p:cNvPr>
          <p:cNvSpPr/>
          <p:nvPr userDrawn="1"/>
        </p:nvSpPr>
        <p:spPr>
          <a:xfrm>
            <a:off x="0" y="6780458"/>
            <a:ext cx="12204000" cy="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grpSp>
        <p:nvGrpSpPr>
          <p:cNvPr id="8" name="Group 7" descr="Accent image brackets&#10;">
            <a:extLst>
              <a:ext uri="{FF2B5EF4-FFF2-40B4-BE49-F238E27FC236}">
                <a16:creationId xmlns:a16="http://schemas.microsoft.com/office/drawing/2014/main" id="{C76F92B7-6C7B-47FA-99F4-C2B7B3F6DE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44000" y="144000"/>
            <a:ext cx="4860000" cy="6498000"/>
            <a:chOff x="408650" y="404285"/>
            <a:chExt cx="4330700" cy="3164637"/>
          </a:xfrm>
        </p:grpSpPr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3C768717-8441-4105-AF79-95C8C7634CEF}"/>
                </a:ext>
              </a:extLst>
            </p:cNvPr>
            <p:cNvSpPr/>
            <p:nvPr/>
          </p:nvSpPr>
          <p:spPr>
            <a:xfrm>
              <a:off x="408650" y="3386488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0AF2D9B2-503F-41FB-981B-EBBEF4D0D01D}"/>
                </a:ext>
              </a:extLst>
            </p:cNvPr>
            <p:cNvSpPr/>
            <p:nvPr/>
          </p:nvSpPr>
          <p:spPr>
            <a:xfrm flipV="1">
              <a:off x="408650" y="404285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</p:spTree>
    <p:extLst>
      <p:ext uri="{BB962C8B-B14F-4D97-AF65-F5344CB8AC3E}">
        <p14:creationId xmlns:p14="http://schemas.microsoft.com/office/powerpoint/2010/main" val="29250711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AE6A42-8962-4702-8E68-FB78280BAD08}"/>
              </a:ext>
            </a:extLst>
          </p:cNvPr>
          <p:cNvSpPr/>
          <p:nvPr userDrawn="1"/>
        </p:nvSpPr>
        <p:spPr>
          <a:xfrm>
            <a:off x="0" y="-1"/>
            <a:ext cx="12192000" cy="6013451"/>
          </a:xfrm>
          <a:prstGeom prst="rect">
            <a:avLst/>
          </a:prstGeom>
          <a:solidFill>
            <a:schemeClr val="accent1">
              <a:lumMod val="50000"/>
              <a:alpha val="2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89200" y="163897"/>
            <a:ext cx="4860000" cy="5724000"/>
          </a:xfrm>
          <a:solidFill>
            <a:schemeClr val="bg1"/>
          </a:solidFill>
          <a:ln>
            <a:noFill/>
          </a:ln>
        </p:spPr>
        <p:txBody>
          <a:bodyPr lIns="432000" tIns="72000" rIns="288000" bIns="1404000" anchor="b"/>
          <a:lstStyle>
            <a:lvl1pPr algn="l"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Divider Slide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2806" y="4837186"/>
            <a:ext cx="3932788" cy="750814"/>
          </a:xfrm>
          <a:noFill/>
        </p:spPr>
        <p:txBody>
          <a:bodyPr lIns="0" tIns="0" rIns="0" bIns="0" anchor="t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6A6BE3-DFA9-4797-868F-D23E7118FA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7C91B9-2B28-435F-8A65-9FB91CE2F7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48439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54DF6A-4172-4D5F-A3ED-02BB36DE79DA}"/>
              </a:ext>
            </a:extLst>
          </p:cNvPr>
          <p:cNvSpPr/>
          <p:nvPr userDrawn="1"/>
        </p:nvSpPr>
        <p:spPr>
          <a:xfrm>
            <a:off x="0" y="0"/>
            <a:ext cx="12192000" cy="6013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6A6BE3-DFA9-4797-868F-D23E7118FA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7C91B9-2B28-435F-8A65-9FB91CE2F7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F07348F-72DF-4462-A032-32D81AA8FB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800" y="2636518"/>
            <a:ext cx="4848203" cy="3232469"/>
          </a:xfrm>
          <a:solidFill>
            <a:schemeClr val="bg1"/>
          </a:solidFill>
        </p:spPr>
        <p:txBody>
          <a:bodyPr lIns="457200" tIns="18288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31CBEE8-3214-4A3C-B723-D07BA0805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00" y="457200"/>
            <a:ext cx="4848203" cy="2179318"/>
          </a:xfrm>
          <a:solidFill>
            <a:schemeClr val="bg1"/>
          </a:solidFill>
        </p:spPr>
        <p:txBody>
          <a:bodyPr lIns="457200" bIns="182880"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055B4F8-B74A-49D7-8E56-9627BCFF6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866012" cy="5403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8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71E5E3D-6A1C-49BA-9E11-FC053AD81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013450"/>
          </a:xfrm>
          <a:solidFill>
            <a:schemeClr val="bg1">
              <a:lumMod val="95000"/>
            </a:schemeClr>
          </a:solidFill>
        </p:spPr>
        <p:txBody>
          <a:bodyPr lIns="576000" tIns="0" rIns="36000" bIns="0" anchor="ctr"/>
          <a:lstStyle>
            <a:lvl1pPr marL="0" indent="0" algn="l">
              <a:buNone/>
              <a:defRPr/>
            </a:lvl1pPr>
          </a:lstStyle>
          <a:p>
            <a:r>
              <a:rPr lang="en-ZA" dirty="0"/>
              <a:t>Insert or Drag and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89200" y="163897"/>
            <a:ext cx="4860000" cy="5724000"/>
          </a:xfrm>
          <a:solidFill>
            <a:schemeClr val="bg1"/>
          </a:solidFill>
          <a:ln>
            <a:noFill/>
          </a:ln>
        </p:spPr>
        <p:txBody>
          <a:bodyPr lIns="432000" tIns="72000" rIns="288000" bIns="1404000" anchor="b"/>
          <a:lstStyle>
            <a:lvl1pPr algn="l"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Divider Slide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2806" y="4837186"/>
            <a:ext cx="3932788" cy="750814"/>
          </a:xfrm>
          <a:noFill/>
        </p:spPr>
        <p:txBody>
          <a:bodyPr lIns="0" tIns="0" rIns="0" bIns="0" anchor="t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6A6BE3-DFA9-4797-868F-D23E7118FA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7C91B9-2B28-435F-8A65-9FB91CE2F7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22A84B62-AFF6-45B7-8ACB-FE91AB69BF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52806" y="764519"/>
            <a:ext cx="3932788" cy="1872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489622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54DF6A-4172-4D5F-A3ED-02BB36DE79DA}"/>
              </a:ext>
            </a:extLst>
          </p:cNvPr>
          <p:cNvSpPr/>
          <p:nvPr userDrawn="1"/>
        </p:nvSpPr>
        <p:spPr>
          <a:xfrm>
            <a:off x="0" y="0"/>
            <a:ext cx="12192000" cy="6013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6A6BE3-DFA9-4797-868F-D23E7118FA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7C91B9-2B28-435F-8A65-9FB91CE2F7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F07348F-72DF-4462-A032-32D81AA8FB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800" y="2636518"/>
            <a:ext cx="4848203" cy="3232469"/>
          </a:xfrm>
          <a:solidFill>
            <a:schemeClr val="bg1"/>
          </a:solidFill>
        </p:spPr>
        <p:txBody>
          <a:bodyPr lIns="457200" tIns="18288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31CBEE8-3214-4A3C-B723-D07BA0805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00" y="457200"/>
            <a:ext cx="4848203" cy="2179318"/>
          </a:xfrm>
          <a:solidFill>
            <a:schemeClr val="bg1"/>
          </a:solidFill>
        </p:spPr>
        <p:txBody>
          <a:bodyPr lIns="457200" bIns="182880"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142253A3-E01E-4F41-A614-A428B7D36E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866012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845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Content,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54DF6A-4172-4D5F-A3ED-02BB36DE79DA}"/>
              </a:ext>
            </a:extLst>
          </p:cNvPr>
          <p:cNvSpPr/>
          <p:nvPr userDrawn="1"/>
        </p:nvSpPr>
        <p:spPr>
          <a:xfrm>
            <a:off x="0" y="0"/>
            <a:ext cx="12192000" cy="6013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89200" y="163897"/>
            <a:ext cx="4860000" cy="5724000"/>
          </a:xfrm>
          <a:solidFill>
            <a:schemeClr val="bg1"/>
          </a:solidFill>
          <a:ln>
            <a:noFill/>
          </a:ln>
        </p:spPr>
        <p:txBody>
          <a:bodyPr lIns="432000" tIns="72000" rIns="288000" bIns="1404000" anchor="b"/>
          <a:lstStyle>
            <a:lvl1pPr algn="l"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Your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2806" y="4837186"/>
            <a:ext cx="3932788" cy="750814"/>
          </a:xfrm>
          <a:noFill/>
        </p:spPr>
        <p:txBody>
          <a:bodyPr lIns="0" tIns="0" rIns="0" bIns="0" anchor="t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6A6BE3-DFA9-4797-868F-D23E7118FA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7C91B9-2B28-435F-8A65-9FB91CE2F7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B9EDE4C-506D-4501-A8C1-766F17FB5C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52806" y="764519"/>
            <a:ext cx="1872000" cy="1872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ZA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2A359302-DDE8-41C2-8232-50B1223BEA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13594" y="764519"/>
            <a:ext cx="1872000" cy="1872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ZA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975D864-7312-481A-A5DD-E3B6C5B41B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4800" y="3327399"/>
            <a:ext cx="6350000" cy="25604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5520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1898370-0247-41A8-AF7A-6DD67D2AED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97E4DC3-72E4-4678-9EB9-18EF75AE1A5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185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2</a:t>
            </a:r>
            <a:endParaRPr lang="en-ZA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7185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3</a:t>
            </a:r>
            <a:endParaRPr lang="en-Z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5195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4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195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95692FA-0FC8-4EBA-8C23-6F85A921DB4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920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5</a:t>
            </a:r>
            <a:endParaRPr lang="en-ZA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A4D6B2-D388-4538-A77C-689D93EDB69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9200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DE1E570-14DE-42F6-9DDD-49752C3ACA3B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8380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ru-RU"/>
              <a:t>Вставка рисунка</a:t>
            </a:r>
            <a:endParaRPr lang="en-ZA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43CBE128-6D8D-4605-B225-5A34FFB1F25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02385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ru-RU"/>
              <a:t>Вставка рисунка</a:t>
            </a:r>
            <a:endParaRPr lang="en-ZA" dirty="0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E63C0874-8701-4CED-B60A-61A655FB5A5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36390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ru-RU"/>
              <a:t>Вставка рисунка</a:t>
            </a:r>
            <a:endParaRPr lang="en-ZA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F223D9C7-A9C3-4D38-B4D8-9CAB3A19CF51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70395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ru-RU"/>
              <a:t>Вставка рисунка</a:t>
            </a:r>
            <a:endParaRPr lang="en-ZA" dirty="0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5B90C43A-E202-44D5-87CB-BD25DE6EF544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1004400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ru-RU"/>
              <a:t>Вставка рисунка</a:t>
            </a:r>
            <a:endParaRPr lang="en-ZA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AE3E6576-B268-4232-858E-037F3AFA53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644FE3AF-A04D-4D49-BDFD-FAF66D921F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52395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EAC46016-1B95-4163-8EAA-252BE4B863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86990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EC09029D-7190-452C-92D6-6B055D055C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0380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78798274-03F6-4FD0-93AB-82A31D0A26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84385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1E3DDEC1-3507-486F-8CCF-7F1E9EB810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17800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58322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42B3D5D2-87D3-49A6-9FA2-5D21A6486F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3999" y="143998"/>
            <a:ext cx="4680001" cy="6480000"/>
          </a:xfrm>
          <a:solidFill>
            <a:schemeClr val="bg1">
              <a:lumMod val="95000"/>
            </a:schemeClr>
          </a:solidFill>
        </p:spPr>
        <p:txBody>
          <a:bodyPr lIns="576000" tIns="0" rIns="36000" bIns="0" anchor="ctr"/>
          <a:lstStyle>
            <a:lvl1pPr marL="0" indent="0" algn="l">
              <a:buNone/>
              <a:defRPr/>
            </a:lvl1pPr>
          </a:lstStyle>
          <a:p>
            <a:r>
              <a:rPr lang="en-ZA" dirty="0"/>
              <a:t>Insert or Drag and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900" y="432000"/>
            <a:ext cx="66601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5195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2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195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95692FA-0FC8-4EBA-8C23-6F85A921DB4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920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3</a:t>
            </a:r>
            <a:endParaRPr lang="en-ZA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A4D6B2-D388-4538-A77C-689D93EDB69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9200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E63C0874-8701-4CED-B60A-61A655FB5A5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36390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ru-RU"/>
              <a:t>Вставка рисунка</a:t>
            </a:r>
            <a:endParaRPr lang="en-ZA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F223D9C7-A9C3-4D38-B4D8-9CAB3A19CF51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70395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ru-RU"/>
              <a:t>Вставка рисунка</a:t>
            </a:r>
            <a:endParaRPr lang="en-ZA" dirty="0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5B90C43A-E202-44D5-87CB-BD25DE6EF544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1004400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ru-RU"/>
              <a:t>Вставка рисунка</a:t>
            </a:r>
            <a:endParaRPr lang="en-ZA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AE3E6576-B268-4232-858E-037F3AFA53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1499" y="1008000"/>
            <a:ext cx="6659814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0A98AF6-5DA1-4AA4-9068-753B7B67CCD9}"/>
              </a:ext>
            </a:extLst>
          </p:cNvPr>
          <p:cNvGrpSpPr/>
          <p:nvPr userDrawn="1"/>
        </p:nvGrpSpPr>
        <p:grpSpPr>
          <a:xfrm>
            <a:off x="323999" y="323998"/>
            <a:ext cx="4320000" cy="6120000"/>
            <a:chOff x="180000" y="180000"/>
            <a:chExt cx="4330700" cy="6292683"/>
          </a:xfrm>
        </p:grpSpPr>
        <p:sp>
          <p:nvSpPr>
            <p:cNvPr id="26" name="Rectangle 6">
              <a:extLst>
                <a:ext uri="{FF2B5EF4-FFF2-40B4-BE49-F238E27FC236}">
                  <a16:creationId xmlns:a16="http://schemas.microsoft.com/office/drawing/2014/main" id="{610C6BE2-3871-4E51-920D-2E1F13FA22D4}"/>
                </a:ext>
              </a:extLst>
            </p:cNvPr>
            <p:cNvSpPr/>
            <p:nvPr/>
          </p:nvSpPr>
          <p:spPr>
            <a:xfrm>
              <a:off x="180000" y="6290249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27" name="Rectangle 6">
              <a:extLst>
                <a:ext uri="{FF2B5EF4-FFF2-40B4-BE49-F238E27FC236}">
                  <a16:creationId xmlns:a16="http://schemas.microsoft.com/office/drawing/2014/main" id="{409F8537-0917-49A4-B9A1-0B68ED60DF2C}"/>
                </a:ext>
              </a:extLst>
            </p:cNvPr>
            <p:cNvSpPr/>
            <p:nvPr/>
          </p:nvSpPr>
          <p:spPr>
            <a:xfrm flipV="1">
              <a:off x="180000" y="180000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24" name="Rectangle 6">
            <a:extLst>
              <a:ext uri="{FF2B5EF4-FFF2-40B4-BE49-F238E27FC236}">
                <a16:creationId xmlns:a16="http://schemas.microsoft.com/office/drawing/2014/main" id="{3E24480B-1EA1-4618-A14A-DFF8FA2638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17800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043B620A-4118-4E00-9D79-5BD4C87DCE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52395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612097E6-9559-4AEF-968E-6C2F89163D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86990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68649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42B3D5D2-87D3-49A6-9FA2-5D21A6486F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3999" y="143998"/>
            <a:ext cx="4680001" cy="6480000"/>
          </a:xfrm>
          <a:solidFill>
            <a:schemeClr val="bg1">
              <a:lumMod val="95000"/>
            </a:schemeClr>
          </a:solidFill>
        </p:spPr>
        <p:txBody>
          <a:bodyPr lIns="576000" tIns="0" rIns="36000" bIns="0" anchor="ctr"/>
          <a:lstStyle>
            <a:lvl1pPr marL="0" indent="0" algn="l">
              <a:buNone/>
              <a:defRPr/>
            </a:lvl1pPr>
          </a:lstStyle>
          <a:p>
            <a:r>
              <a:rPr lang="en-ZA" dirty="0"/>
              <a:t>Insert or Drag and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900" y="432000"/>
            <a:ext cx="66601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02388" y="2233079"/>
            <a:ext cx="1872000" cy="360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502388" y="2721591"/>
            <a:ext cx="1872000" cy="36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899313" y="2233079"/>
            <a:ext cx="1872000" cy="360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2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899313" y="2721591"/>
            <a:ext cx="1872000" cy="36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E63C0874-8701-4CED-B60A-61A655FB5A5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130008" y="2233079"/>
            <a:ext cx="1219835" cy="1219835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ru-RU"/>
              <a:t>Вставка рисунка</a:t>
            </a:r>
            <a:endParaRPr lang="en-ZA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F223D9C7-A9C3-4D38-B4D8-9CAB3A19CF51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8526933" y="2233079"/>
            <a:ext cx="1219835" cy="1219835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ru-RU"/>
              <a:t>Вставка рисунка</a:t>
            </a:r>
            <a:endParaRPr lang="en-ZA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AE3E6576-B268-4232-858E-037F3AFA53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1499" y="1008000"/>
            <a:ext cx="6659814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0A98AF6-5DA1-4AA4-9068-753B7B67CCD9}"/>
              </a:ext>
            </a:extLst>
          </p:cNvPr>
          <p:cNvGrpSpPr/>
          <p:nvPr userDrawn="1"/>
        </p:nvGrpSpPr>
        <p:grpSpPr>
          <a:xfrm>
            <a:off x="323999" y="323998"/>
            <a:ext cx="4320000" cy="6120000"/>
            <a:chOff x="180000" y="180000"/>
            <a:chExt cx="4330700" cy="6292683"/>
          </a:xfrm>
        </p:grpSpPr>
        <p:sp>
          <p:nvSpPr>
            <p:cNvPr id="26" name="Rectangle 6">
              <a:extLst>
                <a:ext uri="{FF2B5EF4-FFF2-40B4-BE49-F238E27FC236}">
                  <a16:creationId xmlns:a16="http://schemas.microsoft.com/office/drawing/2014/main" id="{610C6BE2-3871-4E51-920D-2E1F13FA22D4}"/>
                </a:ext>
              </a:extLst>
            </p:cNvPr>
            <p:cNvSpPr/>
            <p:nvPr/>
          </p:nvSpPr>
          <p:spPr>
            <a:xfrm>
              <a:off x="180000" y="6290249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27" name="Rectangle 6">
              <a:extLst>
                <a:ext uri="{FF2B5EF4-FFF2-40B4-BE49-F238E27FC236}">
                  <a16:creationId xmlns:a16="http://schemas.microsoft.com/office/drawing/2014/main" id="{409F8537-0917-49A4-B9A1-0B68ED60DF2C}"/>
                </a:ext>
              </a:extLst>
            </p:cNvPr>
            <p:cNvSpPr/>
            <p:nvPr/>
          </p:nvSpPr>
          <p:spPr>
            <a:xfrm flipV="1">
              <a:off x="180000" y="180000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88A88076-4208-4A97-A015-3DFBFCC94A7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502388" y="3859797"/>
            <a:ext cx="1872000" cy="360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C0468E64-5403-40FE-84BE-184FCF30EA3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502388" y="4348309"/>
            <a:ext cx="1872000" cy="36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D0CF6241-B0D3-4D20-B605-DD302BA1D6C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899313" y="3859797"/>
            <a:ext cx="1872000" cy="360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2</a:t>
            </a:r>
            <a:endParaRPr lang="en-ZA" dirty="0"/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711DB09A-A42D-4902-AF3E-5D0DC168C28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899313" y="4348309"/>
            <a:ext cx="1872000" cy="36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E96186ED-3118-47CD-987B-87DECE43F025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5130008" y="3859797"/>
            <a:ext cx="1219835" cy="1219835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ru-RU"/>
              <a:t>Вставка рисунка</a:t>
            </a:r>
            <a:endParaRPr lang="en-ZA" dirty="0"/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BF2BC07A-75E7-4434-B71D-F48A7ADA8048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526933" y="3859797"/>
            <a:ext cx="1219835" cy="1219835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ru-RU"/>
              <a:t>Вставка рисунка</a:t>
            </a:r>
            <a:endParaRPr lang="en-ZA" dirty="0"/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CEDEC4EC-1B7D-4C30-9BDC-ED714BC0AD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502388" y="3311998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61B31970-0B46-450B-916F-74D6DEF9B8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917313" y="3311998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950320AF-7644-49E1-9D16-7054771391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502388" y="4935521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D36D919E-E710-495F-8E8C-3A987E502C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917313" y="4935521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8065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4BB9D81-6871-4A9D-BF45-2D079E8030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3465" y="812097"/>
            <a:ext cx="11528535" cy="5645385"/>
          </a:xfrm>
          <a:prstGeom prst="rect">
            <a:avLst/>
          </a:prstGeom>
        </p:spPr>
      </p:pic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D7C80831-068A-4F76-B718-3D893A2E5B2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17319" y="1255405"/>
            <a:ext cx="6974680" cy="3935414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Insert or Drag and Drop your Screen Design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370" y="3955774"/>
            <a:ext cx="3978665" cy="197661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ZA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CA0D6D2-4DA0-4AEE-95C1-E8BDD0515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71035" cy="432000"/>
          </a:xfrm>
        </p:spPr>
        <p:txBody>
          <a:bodyPr anchor="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E450DC-177B-4710-8122-B192B58AB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863" y="2563813"/>
            <a:ext cx="3979862" cy="1212850"/>
          </a:xfrm>
        </p:spPr>
        <p:txBody>
          <a:bodyPr anchor="b"/>
          <a:lstStyle>
            <a:lvl1pPr marL="0" indent="0">
              <a:buNone/>
              <a:defRPr sz="2800">
                <a:latin typeface="+mj-lt"/>
              </a:defRPr>
            </a:lvl1pPr>
            <a:lvl2pPr marL="266700" indent="0">
              <a:buNone/>
              <a:defRPr>
                <a:latin typeface="+mj-lt"/>
              </a:defRPr>
            </a:lvl2pPr>
            <a:lvl3pPr marL="542925" indent="0">
              <a:buNone/>
              <a:defRPr>
                <a:latin typeface="+mj-lt"/>
              </a:defRPr>
            </a:lvl3pPr>
            <a:lvl4pPr marL="809625" indent="0">
              <a:buNone/>
              <a:defRPr>
                <a:latin typeface="+mj-lt"/>
              </a:defRPr>
            </a:lvl4pPr>
            <a:lvl5pPr marL="1076325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Emphasized Text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9701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185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2</a:t>
            </a:r>
            <a:endParaRPr lang="en-ZA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7185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3</a:t>
            </a:r>
            <a:endParaRPr lang="en-Z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5195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4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195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43CBE128-6D8D-4605-B225-5A34FFB1F25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02385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ru-RU"/>
              <a:t>Вставка рисунка</a:t>
            </a:r>
            <a:endParaRPr lang="en-ZA" dirty="0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E63C0874-8701-4CED-B60A-61A655FB5A5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36390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ru-RU"/>
              <a:t>Вставка рисунка</a:t>
            </a:r>
            <a:endParaRPr lang="en-ZA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F223D9C7-A9C3-4D38-B4D8-9CAB3A19CF51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70395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ru-RU"/>
              <a:t>Вставка рисунка</a:t>
            </a:r>
            <a:endParaRPr lang="en-ZA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AE3E6576-B268-4232-858E-037F3AFA53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DFB96B7-45A3-4381-89C2-4A31A565FF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2843850" y="1642400"/>
            <a:ext cx="6516100" cy="2131094"/>
            <a:chOff x="2843850" y="1642400"/>
            <a:chExt cx="1836000" cy="2131094"/>
          </a:xfrm>
        </p:grpSpPr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57C639D3-D14E-4739-A805-8BD1EE3723AB}"/>
                </a:ext>
              </a:extLst>
            </p:cNvPr>
            <p:cNvSpPr/>
            <p:nvPr/>
          </p:nvSpPr>
          <p:spPr>
            <a:xfrm>
              <a:off x="2843850" y="3629494"/>
              <a:ext cx="1836000" cy="144000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3552379E-CA58-42E4-929B-E0CDE195CFB4}"/>
                </a:ext>
              </a:extLst>
            </p:cNvPr>
            <p:cNvSpPr/>
            <p:nvPr/>
          </p:nvSpPr>
          <p:spPr>
            <a:xfrm flipV="1">
              <a:off x="2843850" y="1642400"/>
              <a:ext cx="1836000" cy="144000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</p:spTree>
    <p:extLst>
      <p:ext uri="{BB962C8B-B14F-4D97-AF65-F5344CB8AC3E}">
        <p14:creationId xmlns:p14="http://schemas.microsoft.com/office/powerpoint/2010/main" val="883970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C4608B7-DD3E-4FE7-99F3-5F9903CF962C}"/>
              </a:ext>
            </a:extLst>
          </p:cNvPr>
          <p:cNvSpPr/>
          <p:nvPr userDrawn="1"/>
        </p:nvSpPr>
        <p:spPr>
          <a:xfrm>
            <a:off x="11408062" y="6126183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14CD90-8DA5-4100-A913-BD3783FA44B9}"/>
              </a:ext>
            </a:extLst>
          </p:cNvPr>
          <p:cNvSpPr/>
          <p:nvPr userDrawn="1"/>
        </p:nvSpPr>
        <p:spPr>
          <a:xfrm>
            <a:off x="0" y="6780458"/>
            <a:ext cx="12192000" cy="775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70" y="1272208"/>
            <a:ext cx="11340000" cy="46601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9431" y="6213621"/>
            <a:ext cx="53726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600" b="1" i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27520FF-02C3-4FC8-9DD4-6FD4DAE01FE9}"/>
              </a:ext>
            </a:extLst>
          </p:cNvPr>
          <p:cNvCxnSpPr>
            <a:cxnSpLocks/>
          </p:cNvCxnSpPr>
          <p:nvPr userDrawn="1"/>
        </p:nvCxnSpPr>
        <p:spPr>
          <a:xfrm>
            <a:off x="11408062" y="6780192"/>
            <a:ext cx="540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948D9BA-F531-48FF-BE31-0248EF5CC454}"/>
              </a:ext>
            </a:extLst>
          </p:cNvPr>
          <p:cNvSpPr/>
          <p:nvPr userDrawn="1"/>
        </p:nvSpPr>
        <p:spPr>
          <a:xfrm>
            <a:off x="0" y="6780458"/>
            <a:ext cx="11232000" cy="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37404C-CCC9-46CA-A9D3-525E2E6FC73B}"/>
              </a:ext>
            </a:extLst>
          </p:cNvPr>
          <p:cNvGrpSpPr/>
          <p:nvPr userDrawn="1"/>
        </p:nvGrpSpPr>
        <p:grpSpPr>
          <a:xfrm>
            <a:off x="9874905" y="6130433"/>
            <a:ext cx="1329870" cy="320195"/>
            <a:chOff x="1985170" y="1950690"/>
            <a:chExt cx="2173095" cy="52322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5EB3BD8-4375-44FB-9E9D-0FB76CBA224D}"/>
                </a:ext>
              </a:extLst>
            </p:cNvPr>
            <p:cNvSpPr/>
            <p:nvPr/>
          </p:nvSpPr>
          <p:spPr>
            <a:xfrm>
              <a:off x="1985170" y="1950690"/>
              <a:ext cx="2173095" cy="5232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wrap="none" anchor="ctr">
              <a:noAutofit/>
            </a:bodyPr>
            <a:lstStyle/>
            <a:p>
              <a:pPr algn="ctr"/>
              <a:r>
                <a:rPr lang="en-ZA" sz="1200" b="1" dirty="0">
                  <a:solidFill>
                    <a:schemeClr val="bg1"/>
                  </a:solidFill>
                  <a:latin typeface="+mj-lt"/>
                </a:rPr>
                <a:t>Contoso</a:t>
              </a:r>
              <a:r>
                <a:rPr lang="en-ZA" sz="12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ZA" sz="1200" i="1" dirty="0">
                  <a:solidFill>
                    <a:schemeClr val="bg1"/>
                  </a:solidFill>
                  <a:latin typeface="+mj-lt"/>
                </a:rPr>
                <a:t>Ltd</a:t>
              </a:r>
              <a:r>
                <a:rPr lang="en-ZA" sz="1200" dirty="0">
                  <a:solidFill>
                    <a:schemeClr val="bg1"/>
                  </a:solidFill>
                  <a:latin typeface="+mj-lt"/>
                </a:rPr>
                <a:t>.</a:t>
              </a:r>
            </a:p>
          </p:txBody>
        </p:sp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BCC973EA-C8AF-4B29-93CC-A9F4F15E238E}"/>
                </a:ext>
              </a:extLst>
            </p:cNvPr>
            <p:cNvSpPr/>
            <p:nvPr/>
          </p:nvSpPr>
          <p:spPr>
            <a:xfrm flipV="1">
              <a:off x="2087087" y="2034539"/>
              <a:ext cx="203115" cy="177761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  <a:gd name="connsiteX0" fmla="*/ 4330700 w 4330700"/>
                <a:gd name="connsiteY0" fmla="*/ 588834 h 588834"/>
                <a:gd name="connsiteX1" fmla="*/ 0 w 4330700"/>
                <a:gd name="connsiteY1" fmla="*/ 588834 h 588834"/>
                <a:gd name="connsiteX2" fmla="*/ 0 w 4330700"/>
                <a:gd name="connsiteY2" fmla="*/ 0 h 588834"/>
                <a:gd name="connsiteX0" fmla="*/ 550806 w 550806"/>
                <a:gd name="connsiteY0" fmla="*/ 588834 h 588834"/>
                <a:gd name="connsiteX1" fmla="*/ 0 w 550806"/>
                <a:gd name="connsiteY1" fmla="*/ 588834 h 588834"/>
                <a:gd name="connsiteX2" fmla="*/ 0 w 550806"/>
                <a:gd name="connsiteY2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0806" h="588834">
                  <a:moveTo>
                    <a:pt x="550806" y="588834"/>
                  </a:move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50" r:id="rId10"/>
    <p:sldLayoutId id="2147483679" r:id="rId11"/>
    <p:sldLayoutId id="2147483680" r:id="rId12"/>
    <p:sldLayoutId id="2147483652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56" r:id="rId21"/>
    <p:sldLayoutId id="2147483657" r:id="rId22"/>
    <p:sldLayoutId id="2147483653" r:id="rId23"/>
    <p:sldLayoutId id="2147483654" r:id="rId24"/>
    <p:sldLayoutId id="2147483655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-1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Calibri" panose="020F0502020204030204" pitchFamily="34" charset="0"/>
        <a:buChar char="○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9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9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9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9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microsoft.com/office/2007/relationships/hdphoto" Target="../media/hdphoto3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3.sv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9.png"/><Relationship Id="rId7" Type="http://schemas.microsoft.com/office/2007/relationships/hdphoto" Target="../media/hdphoto3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3.svg"/><Relationship Id="rId4" Type="http://schemas.openxmlformats.org/officeDocument/2006/relationships/image" Target="../media/image21.png"/><Relationship Id="rId9" Type="http://schemas.openxmlformats.org/officeDocument/2006/relationships/image" Target="../media/image21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hdphoto" Target="../media/hdphoto3.wdp"/><Relationship Id="rId3" Type="http://schemas.openxmlformats.org/officeDocument/2006/relationships/image" Target="../media/image23.png"/><Relationship Id="rId7" Type="http://schemas.openxmlformats.org/officeDocument/2006/relationships/image" Target="../media/image29.sv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5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3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3.wdp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0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544" b="544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4" name="Rectangle 11">
            <a:extLst>
              <a:ext uri="{FF2B5EF4-FFF2-40B4-BE49-F238E27FC236}">
                <a16:creationId xmlns:a16="http://schemas.microsoft.com/office/drawing/2014/main" id="{6BF0196E-8BE3-4545-BDB1-676708F93DAF}"/>
              </a:ext>
            </a:extLst>
          </p:cNvPr>
          <p:cNvSpPr/>
          <p:nvPr/>
        </p:nvSpPr>
        <p:spPr>
          <a:xfrm>
            <a:off x="2644" y="0"/>
            <a:ext cx="12189356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3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1EFED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BA160141-042F-4099-856C-C1D62E0FF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00" y="2000109"/>
            <a:ext cx="6145040" cy="3165383"/>
          </a:xfrm>
        </p:spPr>
        <p:txBody>
          <a:bodyPr/>
          <a:lstStyle/>
          <a:p>
            <a:r>
              <a:rPr lang="ru-RU" sz="3600" dirty="0"/>
              <a:t>Практические вопросы централизованного управления рабочими местами для </a:t>
            </a:r>
            <a:r>
              <a:rPr lang="ru-RU" sz="3600" dirty="0" err="1"/>
              <a:t>гособлака</a:t>
            </a:r>
            <a:r>
              <a:rPr lang="ru-RU" sz="3600" dirty="0"/>
              <a:t> на базе </a:t>
            </a:r>
            <a:r>
              <a:rPr lang="ru-RU" sz="3600" dirty="0" err="1"/>
              <a:t>RedOS</a:t>
            </a:r>
            <a:r>
              <a:rPr lang="ru-RU" sz="3600" dirty="0"/>
              <a:t>.</a:t>
            </a:r>
          </a:p>
        </p:txBody>
      </p:sp>
      <p:grpSp>
        <p:nvGrpSpPr>
          <p:cNvPr id="112" name="Group 111" descr="Accent image brackets&#10;">
            <a:extLst>
              <a:ext uri="{FF2B5EF4-FFF2-40B4-BE49-F238E27FC236}">
                <a16:creationId xmlns:a16="http://schemas.microsoft.com/office/drawing/2014/main" id="{D624720B-51E1-474D-90C6-CD74ED1DA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44000" y="143999"/>
            <a:ext cx="6145040" cy="6576289"/>
            <a:chOff x="408650" y="404285"/>
            <a:chExt cx="4330700" cy="3164637"/>
          </a:xfrm>
        </p:grpSpPr>
        <p:sp>
          <p:nvSpPr>
            <p:cNvPr id="110" name="Rectangle 6">
              <a:extLst>
                <a:ext uri="{FF2B5EF4-FFF2-40B4-BE49-F238E27FC236}">
                  <a16:creationId xmlns:a16="http://schemas.microsoft.com/office/drawing/2014/main" id="{E4561AC7-2339-461B-BFF9-BEBEF60974E1}"/>
                </a:ext>
              </a:extLst>
            </p:cNvPr>
            <p:cNvSpPr/>
            <p:nvPr/>
          </p:nvSpPr>
          <p:spPr>
            <a:xfrm>
              <a:off x="408650" y="3386488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11" name="Rectangle 6">
              <a:extLst>
                <a:ext uri="{FF2B5EF4-FFF2-40B4-BE49-F238E27FC236}">
                  <a16:creationId xmlns:a16="http://schemas.microsoft.com/office/drawing/2014/main" id="{6FFCCB15-66C7-4E86-BF09-14C5B1569970}"/>
                </a:ext>
              </a:extLst>
            </p:cNvPr>
            <p:cNvSpPr/>
            <p:nvPr/>
          </p:nvSpPr>
          <p:spPr>
            <a:xfrm flipV="1">
              <a:off x="408650" y="404285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grpSp>
        <p:nvGrpSpPr>
          <p:cNvPr id="4" name="Group 3" descr="Logo Placeholder">
            <a:extLst>
              <a:ext uri="{FF2B5EF4-FFF2-40B4-BE49-F238E27FC236}">
                <a16:creationId xmlns:a16="http://schemas.microsoft.com/office/drawing/2014/main" id="{15BDFF4F-F29E-432C-8919-538354CC3582}"/>
              </a:ext>
            </a:extLst>
          </p:cNvPr>
          <p:cNvGrpSpPr/>
          <p:nvPr/>
        </p:nvGrpSpPr>
        <p:grpSpPr>
          <a:xfrm>
            <a:off x="144000" y="1251629"/>
            <a:ext cx="3991120" cy="523220"/>
            <a:chOff x="1985170" y="1950690"/>
            <a:chExt cx="2173095" cy="523220"/>
          </a:xfrm>
          <a:solidFill>
            <a:schemeClr val="accent1">
              <a:lumMod val="75000"/>
            </a:scheme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C906931-C069-4BF7-9D34-6BD0A441F1D0}"/>
                </a:ext>
              </a:extLst>
            </p:cNvPr>
            <p:cNvSpPr/>
            <p:nvPr/>
          </p:nvSpPr>
          <p:spPr>
            <a:xfrm>
              <a:off x="1985170" y="1950690"/>
              <a:ext cx="2173095" cy="523220"/>
            </a:xfrm>
            <a:prstGeom prst="rect">
              <a:avLst/>
            </a:prstGeom>
            <a:grpFill/>
          </p:spPr>
          <p:txBody>
            <a:bodyPr wrap="none" anchor="ctr">
              <a:no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+mj-lt"/>
                </a:rPr>
                <a:t>Ай-</a:t>
              </a:r>
              <a:r>
                <a:rPr lang="ru-RU" sz="2000" b="1" dirty="0" err="1">
                  <a:solidFill>
                    <a:schemeClr val="bg1"/>
                  </a:solidFill>
                  <a:latin typeface="+mj-lt"/>
                </a:rPr>
                <a:t>Ти</a:t>
              </a:r>
              <a:r>
                <a:rPr lang="ru-RU" sz="2000" b="1" dirty="0">
                  <a:solidFill>
                    <a:schemeClr val="bg1"/>
                  </a:solidFill>
                  <a:latin typeface="+mj-lt"/>
                </a:rPr>
                <a:t>-Про</a:t>
              </a:r>
              <a:endParaRPr lang="en-ZA" sz="2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Rectangle 6">
              <a:extLst>
                <a:ext uri="{FF2B5EF4-FFF2-40B4-BE49-F238E27FC236}">
                  <a16:creationId xmlns:a16="http://schemas.microsoft.com/office/drawing/2014/main" id="{FA7AA601-65CC-44E2-A893-84390726E282}"/>
                </a:ext>
              </a:extLst>
            </p:cNvPr>
            <p:cNvSpPr/>
            <p:nvPr/>
          </p:nvSpPr>
          <p:spPr>
            <a:xfrm flipV="1">
              <a:off x="2087087" y="2034539"/>
              <a:ext cx="203115" cy="177761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  <a:gd name="connsiteX0" fmla="*/ 4330700 w 4330700"/>
                <a:gd name="connsiteY0" fmla="*/ 588834 h 588834"/>
                <a:gd name="connsiteX1" fmla="*/ 0 w 4330700"/>
                <a:gd name="connsiteY1" fmla="*/ 588834 h 588834"/>
                <a:gd name="connsiteX2" fmla="*/ 0 w 4330700"/>
                <a:gd name="connsiteY2" fmla="*/ 0 h 588834"/>
                <a:gd name="connsiteX0" fmla="*/ 550806 w 550806"/>
                <a:gd name="connsiteY0" fmla="*/ 588834 h 588834"/>
                <a:gd name="connsiteX1" fmla="*/ 0 w 550806"/>
                <a:gd name="connsiteY1" fmla="*/ 588834 h 588834"/>
                <a:gd name="connsiteX2" fmla="*/ 0 w 550806"/>
                <a:gd name="connsiteY2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0806" h="588834">
                  <a:moveTo>
                    <a:pt x="550806" y="588834"/>
                  </a:move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grp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308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905" y="6023035"/>
            <a:ext cx="1905000" cy="466725"/>
          </a:xfrm>
          <a:prstGeom prst="rect">
            <a:avLst/>
          </a:prstGeom>
        </p:spPr>
      </p:pic>
      <p:sp>
        <p:nvSpPr>
          <p:cNvPr id="18" name="Title 21">
            <a:extLst>
              <a:ext uri="{FF2B5EF4-FFF2-40B4-BE49-F238E27FC236}">
                <a16:creationId xmlns:a16="http://schemas.microsoft.com/office/drawing/2014/main" id="{9B118E6B-F3F0-4777-9FE8-8822D98F4A49}"/>
              </a:ext>
            </a:extLst>
          </p:cNvPr>
          <p:cNvSpPr txBox="1">
            <a:spLocks/>
          </p:cNvSpPr>
          <p:nvPr/>
        </p:nvSpPr>
        <p:spPr>
          <a:xfrm>
            <a:off x="3168471" y="5351433"/>
            <a:ext cx="3120569" cy="671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180000" tIns="72000" rIns="180000" bIns="720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 spc="-1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Дружинин Николай</a:t>
            </a:r>
          </a:p>
          <a:p>
            <a:pPr algn="r"/>
            <a:r>
              <a:rPr lang="ru-RU" sz="2000" dirty="0"/>
              <a:t>технический директор </a:t>
            </a:r>
          </a:p>
        </p:txBody>
      </p:sp>
    </p:spTree>
    <p:extLst>
      <p:ext uri="{BB962C8B-B14F-4D97-AF65-F5344CB8AC3E}">
        <p14:creationId xmlns:p14="http://schemas.microsoft.com/office/powerpoint/2010/main" val="1485234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34908D2-2396-4BCA-9F13-497AFEE81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9525"/>
            <a:ext cx="12163425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69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DB2B8B-A007-4979-9037-22339442C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4762"/>
            <a:ext cx="12163425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98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1F3E476-4324-46D1-B2F6-A6F918EB8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4762"/>
            <a:ext cx="12163425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45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4762"/>
            <a:ext cx="121539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95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42758" y="685818"/>
            <a:ext cx="5031130" cy="1955782"/>
          </a:xfrm>
        </p:spPr>
        <p:txBody>
          <a:bodyPr/>
          <a:lstStyle/>
          <a:p>
            <a:r>
              <a:rPr lang="en-US" dirty="0"/>
              <a:t> FreeIPA </a:t>
            </a:r>
            <a:br>
              <a:rPr lang="en-US" dirty="0"/>
            </a:br>
            <a:r>
              <a:rPr lang="en-US" i="1" dirty="0"/>
              <a:t>(</a:t>
            </a:r>
            <a:r>
              <a:rPr lang="en-US" b="1" i="1" dirty="0"/>
              <a:t>Free</a:t>
            </a:r>
            <a:r>
              <a:rPr lang="en-US" i="1" dirty="0"/>
              <a:t> </a:t>
            </a:r>
            <a:r>
              <a:rPr lang="en-US" b="1" i="1" dirty="0"/>
              <a:t>I</a:t>
            </a:r>
            <a:r>
              <a:rPr lang="en-US" i="1" dirty="0"/>
              <a:t>dentity, </a:t>
            </a:r>
            <a:br>
              <a:rPr lang="en-US" i="1" dirty="0"/>
            </a:br>
            <a:r>
              <a:rPr lang="en-US" b="1" i="1" dirty="0"/>
              <a:t>P</a:t>
            </a:r>
            <a:r>
              <a:rPr lang="en-US" i="1" dirty="0"/>
              <a:t>olicy and </a:t>
            </a:r>
            <a:r>
              <a:rPr lang="en-US" b="1" i="1" dirty="0"/>
              <a:t>A</a:t>
            </a:r>
            <a:r>
              <a:rPr lang="en-US" i="1" dirty="0"/>
              <a:t>udit)</a:t>
            </a:r>
            <a:endParaRPr lang="ru-RU" dirty="0"/>
          </a:p>
        </p:txBody>
      </p:sp>
      <p:sp>
        <p:nvSpPr>
          <p:cNvPr id="8" name="Объект 4"/>
          <p:cNvSpPr txBox="1">
            <a:spLocks/>
          </p:cNvSpPr>
          <p:nvPr/>
        </p:nvSpPr>
        <p:spPr>
          <a:xfrm>
            <a:off x="1084799" y="3373119"/>
            <a:ext cx="4104641" cy="25196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Char char="○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308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855" y="6177525"/>
            <a:ext cx="1362033" cy="33369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7B4E1F6-95FD-47A2-BB3C-C9D3AF8575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713" y="1663709"/>
            <a:ext cx="5692812" cy="332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94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angled image of skyscraper from the ground">
            <a:extLst>
              <a:ext uri="{FF2B5EF4-FFF2-40B4-BE49-F238E27FC236}">
                <a16:creationId xmlns:a16="http://schemas.microsoft.com/office/drawing/2014/main" id="{B86473A2-BB16-4117-9FAD-80DAA101263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680001" cy="6776720"/>
          </a:xfrm>
        </p:spPr>
      </p:pic>
      <p:grpSp>
        <p:nvGrpSpPr>
          <p:cNvPr id="19" name="Group 18" descr="Picture Placeholder">
            <a:extLst>
              <a:ext uri="{FF2B5EF4-FFF2-40B4-BE49-F238E27FC236}">
                <a16:creationId xmlns:a16="http://schemas.microsoft.com/office/drawing/2014/main" id="{BB6BAB5E-56A9-4E78-8778-39484DAF3BCE}"/>
              </a:ext>
            </a:extLst>
          </p:cNvPr>
          <p:cNvGrpSpPr/>
          <p:nvPr/>
        </p:nvGrpSpPr>
        <p:grpSpPr>
          <a:xfrm>
            <a:off x="287701" y="279703"/>
            <a:ext cx="4320000" cy="6120000"/>
            <a:chOff x="180000" y="180000"/>
            <a:chExt cx="4330700" cy="6292683"/>
          </a:xfrm>
        </p:grpSpPr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68477B4D-D607-4B29-84FD-3A057814D551}"/>
                </a:ext>
              </a:extLst>
            </p:cNvPr>
            <p:cNvSpPr/>
            <p:nvPr/>
          </p:nvSpPr>
          <p:spPr>
            <a:xfrm>
              <a:off x="180000" y="6290249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21" name="Rectangle 6">
              <a:extLst>
                <a:ext uri="{FF2B5EF4-FFF2-40B4-BE49-F238E27FC236}">
                  <a16:creationId xmlns:a16="http://schemas.microsoft.com/office/drawing/2014/main" id="{1F9BFE96-C2A2-4D45-A2B9-0D865A368628}"/>
                </a:ext>
              </a:extLst>
            </p:cNvPr>
            <p:cNvSpPr/>
            <p:nvPr/>
          </p:nvSpPr>
          <p:spPr>
            <a:xfrm flipV="1">
              <a:off x="180000" y="180000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9D2A798-EAD7-4A9E-8E13-92C8A6523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Сценарий 1 - переходный</a:t>
            </a:r>
            <a:endParaRPr lang="en-ZA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067C501-D3C5-44F0-981A-33DA8BDEE47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111499" y="1008000"/>
            <a:ext cx="6659814" cy="634206"/>
          </a:xfrm>
        </p:spPr>
        <p:txBody>
          <a:bodyPr/>
          <a:lstStyle/>
          <a:p>
            <a:r>
              <a:rPr lang="ru-RU" noProof="1"/>
              <a:t>Два домена – </a:t>
            </a:r>
            <a:r>
              <a:rPr lang="en-US" noProof="1"/>
              <a:t>Windows AD </a:t>
            </a:r>
            <a:r>
              <a:rPr lang="ru-RU" noProof="1"/>
              <a:t>и домен </a:t>
            </a:r>
            <a:r>
              <a:rPr lang="en-US" noProof="1"/>
              <a:t>FreeIPA.</a:t>
            </a:r>
          </a:p>
          <a:p>
            <a:r>
              <a:rPr lang="ru-RU" noProof="1"/>
              <a:t>Установлены доверительные отношения.</a:t>
            </a:r>
            <a:endParaRPr lang="en-ZA" noProof="1"/>
          </a:p>
        </p:txBody>
      </p:sp>
      <p:pic>
        <p:nvPicPr>
          <p:cNvPr id="47" name="Picture Placeholder 21" descr="Bullseye">
            <a:extLst>
              <a:ext uri="{FF2B5EF4-FFF2-40B4-BE49-F238E27FC236}">
                <a16:creationId xmlns:a16="http://schemas.microsoft.com/office/drawing/2014/main" id="{A26D9F01-4A78-1741-BD4B-121666D9E5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481261" y="2584332"/>
            <a:ext cx="517329" cy="517329"/>
          </a:xfrm>
          <a:prstGeom prst="rect">
            <a:avLst/>
          </a:prstGeom>
          <a:noFill/>
          <a:ln w="95250" cap="sq" cmpd="sng" algn="ctr">
            <a:noFill/>
            <a:prstDash val="solid"/>
            <a:miter lim="800000"/>
          </a:ln>
          <a:effectLst/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0A51F8-6834-466B-82CC-026F0298D4C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502387" y="2381957"/>
            <a:ext cx="4989701" cy="1047044"/>
          </a:xfrm>
        </p:spPr>
        <p:txBody>
          <a:bodyPr/>
          <a:lstStyle/>
          <a:p>
            <a:r>
              <a:rPr lang="ru-RU" dirty="0"/>
              <a:t>После установления доверительных отношений между доменами пользователи AD получают возможность авторизоваться и входить на рабочие станции в домене под управлением </a:t>
            </a:r>
            <a:r>
              <a:rPr lang="ru-RU" dirty="0" err="1"/>
              <a:t>FreeIPA</a:t>
            </a:r>
            <a:r>
              <a:rPr lang="ru-RU" dirty="0"/>
              <a:t>, пользуясь своими идентификаторами, присвоенными в домене AD и наоборот.</a:t>
            </a:r>
            <a:endParaRPr lang="en-ZA" noProof="1"/>
          </a:p>
        </p:txBody>
      </p:sp>
      <p:pic>
        <p:nvPicPr>
          <p:cNvPr id="49" name="Picture Placeholder 30" descr="Network">
            <a:extLst>
              <a:ext uri="{FF2B5EF4-FFF2-40B4-BE49-F238E27FC236}">
                <a16:creationId xmlns:a16="http://schemas.microsoft.com/office/drawing/2014/main" id="{427698D4-A4B5-854F-87D5-B66DF453BD9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65" r="65"/>
          <a:stretch>
            <a:fillRect/>
          </a:stretch>
        </p:blipFill>
        <p:spPr>
          <a:xfrm>
            <a:off x="5481261" y="4211050"/>
            <a:ext cx="517329" cy="517329"/>
          </a:xfrm>
          <a:prstGeom prst="rect">
            <a:avLst/>
          </a:prstGeom>
          <a:noFill/>
          <a:ln w="95250" cap="sq" cmpd="sng" algn="ctr">
            <a:noFill/>
            <a:prstDash val="solid"/>
            <a:miter lim="800000"/>
          </a:ln>
          <a:effectLst/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F2EF3F1-E8C0-4986-AEF2-7A4C6C331C23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502387" y="4168752"/>
            <a:ext cx="5068724" cy="798359"/>
          </a:xfrm>
        </p:spPr>
        <p:txBody>
          <a:bodyPr/>
          <a:lstStyle/>
          <a:p>
            <a:r>
              <a:rPr lang="ru-RU" dirty="0"/>
              <a:t>Поддержка </a:t>
            </a:r>
            <a:r>
              <a:rPr lang="ru-RU" dirty="0" err="1"/>
              <a:t>многодоменной</a:t>
            </a:r>
            <a:r>
              <a:rPr lang="ru-RU" dirty="0"/>
              <a:t> структуры отсутствует, как на уровне кода, так и на уровне базы данных </a:t>
            </a:r>
            <a:r>
              <a:rPr lang="ru-RU" dirty="0" err="1"/>
              <a:t>Samba</a:t>
            </a:r>
            <a:r>
              <a:rPr lang="ru-RU" dirty="0"/>
              <a:t> (которую использует</a:t>
            </a:r>
            <a:r>
              <a:rPr lang="en-US" dirty="0"/>
              <a:t> FreeIPA</a:t>
            </a:r>
            <a:r>
              <a:rPr lang="ru-RU" dirty="0"/>
              <a:t>). Фактически нет реализации глобального каталога.</a:t>
            </a:r>
            <a:endParaRPr lang="en-ZA" noProof="1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A2C2C96-D0C9-415F-9537-92F73D4F16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6308"/>
                    </a14:imgEffect>
                    <a14:imgEffect>
                      <a14:saturation sat="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522" y="6426000"/>
            <a:ext cx="1393349" cy="34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441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angled image of skyscraper from the ground">
            <a:extLst>
              <a:ext uri="{FF2B5EF4-FFF2-40B4-BE49-F238E27FC236}">
                <a16:creationId xmlns:a16="http://schemas.microsoft.com/office/drawing/2014/main" id="{B86473A2-BB16-4117-9FAD-80DAA101263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680001" cy="6776720"/>
          </a:xfrm>
        </p:spPr>
      </p:pic>
      <p:grpSp>
        <p:nvGrpSpPr>
          <p:cNvPr id="19" name="Group 18" descr="Picture Placeholder">
            <a:extLst>
              <a:ext uri="{FF2B5EF4-FFF2-40B4-BE49-F238E27FC236}">
                <a16:creationId xmlns:a16="http://schemas.microsoft.com/office/drawing/2014/main" id="{BB6BAB5E-56A9-4E78-8778-39484DAF3BCE}"/>
              </a:ext>
            </a:extLst>
          </p:cNvPr>
          <p:cNvGrpSpPr/>
          <p:nvPr/>
        </p:nvGrpSpPr>
        <p:grpSpPr>
          <a:xfrm>
            <a:off x="287701" y="279703"/>
            <a:ext cx="4320000" cy="6120000"/>
            <a:chOff x="180000" y="180000"/>
            <a:chExt cx="4330700" cy="6292683"/>
          </a:xfrm>
        </p:grpSpPr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68477B4D-D607-4B29-84FD-3A057814D551}"/>
                </a:ext>
              </a:extLst>
            </p:cNvPr>
            <p:cNvSpPr/>
            <p:nvPr/>
          </p:nvSpPr>
          <p:spPr>
            <a:xfrm>
              <a:off x="180000" y="6290249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21" name="Rectangle 6">
              <a:extLst>
                <a:ext uri="{FF2B5EF4-FFF2-40B4-BE49-F238E27FC236}">
                  <a16:creationId xmlns:a16="http://schemas.microsoft.com/office/drawing/2014/main" id="{1F9BFE96-C2A2-4D45-A2B9-0D865A368628}"/>
                </a:ext>
              </a:extLst>
            </p:cNvPr>
            <p:cNvSpPr/>
            <p:nvPr/>
          </p:nvSpPr>
          <p:spPr>
            <a:xfrm flipV="1">
              <a:off x="180000" y="180000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9D2A798-EAD7-4A9E-8E13-92C8A6523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Сценарий </a:t>
            </a:r>
            <a:r>
              <a:rPr lang="en-US" dirty="0"/>
              <a:t>2</a:t>
            </a:r>
            <a:r>
              <a:rPr lang="ru-RU" dirty="0"/>
              <a:t> - переходный</a:t>
            </a:r>
            <a:endParaRPr lang="en-ZA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067C501-D3C5-44F0-981A-33DA8BDEE47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111499" y="1008000"/>
            <a:ext cx="6659814" cy="634206"/>
          </a:xfrm>
        </p:spPr>
        <p:txBody>
          <a:bodyPr/>
          <a:lstStyle/>
          <a:p>
            <a:r>
              <a:rPr lang="ru-RU" noProof="1"/>
              <a:t>Два домена – </a:t>
            </a:r>
            <a:r>
              <a:rPr lang="en-US" noProof="1"/>
              <a:t>Windows AD </a:t>
            </a:r>
            <a:r>
              <a:rPr lang="ru-RU" noProof="1"/>
              <a:t>и домен </a:t>
            </a:r>
            <a:r>
              <a:rPr lang="en-US" noProof="1"/>
              <a:t>FreeIPA.</a:t>
            </a:r>
          </a:p>
          <a:p>
            <a:r>
              <a:rPr lang="ru-RU" noProof="1"/>
              <a:t>Репликация пользователей из </a:t>
            </a:r>
            <a:r>
              <a:rPr lang="en-US" noProof="1"/>
              <a:t>AD </a:t>
            </a:r>
            <a:r>
              <a:rPr lang="ru-RU" noProof="1"/>
              <a:t>в домен </a:t>
            </a:r>
            <a:r>
              <a:rPr lang="en-US" noProof="1"/>
              <a:t>FreeIPA</a:t>
            </a:r>
            <a:r>
              <a:rPr lang="ru-RU" noProof="1"/>
              <a:t>.</a:t>
            </a:r>
            <a:endParaRPr lang="en-ZA" noProof="1"/>
          </a:p>
        </p:txBody>
      </p:sp>
      <p:pic>
        <p:nvPicPr>
          <p:cNvPr id="47" name="Picture Placeholder 21" descr="Bullseye">
            <a:extLst>
              <a:ext uri="{FF2B5EF4-FFF2-40B4-BE49-F238E27FC236}">
                <a16:creationId xmlns:a16="http://schemas.microsoft.com/office/drawing/2014/main" id="{A26D9F01-4A78-1741-BD4B-121666D9E5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481261" y="2584332"/>
            <a:ext cx="517329" cy="517329"/>
          </a:xfrm>
          <a:prstGeom prst="rect">
            <a:avLst/>
          </a:prstGeom>
          <a:noFill/>
          <a:ln w="95250" cap="sq" cmpd="sng" algn="ctr">
            <a:noFill/>
            <a:prstDash val="solid"/>
            <a:miter lim="800000"/>
          </a:ln>
          <a:effectLst/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0A51F8-6834-466B-82CC-026F0298D4C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502387" y="2483557"/>
            <a:ext cx="4989701" cy="945444"/>
          </a:xfrm>
        </p:spPr>
        <p:txBody>
          <a:bodyPr/>
          <a:lstStyle/>
          <a:p>
            <a:r>
              <a:rPr lang="ru-RU" noProof="1"/>
              <a:t>При репликации возможен перенос пользователей только в одну сторону </a:t>
            </a:r>
            <a:r>
              <a:rPr lang="en-US" noProof="1"/>
              <a:t>AD -&gt; FreeIPA.</a:t>
            </a:r>
          </a:p>
          <a:p>
            <a:r>
              <a:rPr lang="ru-RU" noProof="1"/>
              <a:t>Блокировка пользователя работает в обе стороны.</a:t>
            </a:r>
            <a:endParaRPr lang="en-ZA" noProof="1"/>
          </a:p>
        </p:txBody>
      </p:sp>
      <p:pic>
        <p:nvPicPr>
          <p:cNvPr id="49" name="Picture Placeholder 30" descr="Network">
            <a:extLst>
              <a:ext uri="{FF2B5EF4-FFF2-40B4-BE49-F238E27FC236}">
                <a16:creationId xmlns:a16="http://schemas.microsoft.com/office/drawing/2014/main" id="{427698D4-A4B5-854F-87D5-B66DF453BD9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65" r="65"/>
          <a:stretch>
            <a:fillRect/>
          </a:stretch>
        </p:blipFill>
        <p:spPr>
          <a:xfrm>
            <a:off x="5481261" y="4211050"/>
            <a:ext cx="517329" cy="517329"/>
          </a:xfrm>
          <a:prstGeom prst="rect">
            <a:avLst/>
          </a:prstGeom>
          <a:noFill/>
          <a:ln w="95250" cap="sq" cmpd="sng" algn="ctr">
            <a:noFill/>
            <a:prstDash val="solid"/>
            <a:miter lim="800000"/>
          </a:ln>
          <a:effectLst/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F2EF3F1-E8C0-4986-AEF2-7A4C6C331C23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502387" y="4168752"/>
            <a:ext cx="5068724" cy="798359"/>
          </a:xfrm>
        </p:spPr>
        <p:txBody>
          <a:bodyPr/>
          <a:lstStyle/>
          <a:p>
            <a:r>
              <a:rPr lang="ru-RU" dirty="0"/>
              <a:t>Поддержка </a:t>
            </a:r>
            <a:r>
              <a:rPr lang="ru-RU" dirty="0" err="1"/>
              <a:t>многодоменной</a:t>
            </a:r>
            <a:r>
              <a:rPr lang="ru-RU" dirty="0"/>
              <a:t> структуры отсутствует, как на уровне кода, так и на уровне базы данных </a:t>
            </a:r>
            <a:r>
              <a:rPr lang="ru-RU" dirty="0" err="1"/>
              <a:t>Samba</a:t>
            </a:r>
            <a:r>
              <a:rPr lang="ru-RU" dirty="0"/>
              <a:t> (которую использует</a:t>
            </a:r>
            <a:r>
              <a:rPr lang="en-US" dirty="0"/>
              <a:t> FreeIPA</a:t>
            </a:r>
            <a:r>
              <a:rPr lang="ru-RU" dirty="0"/>
              <a:t>). Фактически нет реализации глобального каталога.</a:t>
            </a:r>
            <a:endParaRPr lang="en-ZA" noProof="1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A2C2C96-D0C9-415F-9537-92F73D4F16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6308"/>
                    </a14:imgEffect>
                    <a14:imgEffect>
                      <a14:saturation sat="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522" y="6426000"/>
            <a:ext cx="1393349" cy="34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44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angled image of skyscraper from the ground">
            <a:extLst>
              <a:ext uri="{FF2B5EF4-FFF2-40B4-BE49-F238E27FC236}">
                <a16:creationId xmlns:a16="http://schemas.microsoft.com/office/drawing/2014/main" id="{B86473A2-BB16-4117-9FAD-80DAA101263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680001" cy="6776720"/>
          </a:xfrm>
        </p:spPr>
      </p:pic>
      <p:grpSp>
        <p:nvGrpSpPr>
          <p:cNvPr id="19" name="Group 18" descr="Picture Placeholder">
            <a:extLst>
              <a:ext uri="{FF2B5EF4-FFF2-40B4-BE49-F238E27FC236}">
                <a16:creationId xmlns:a16="http://schemas.microsoft.com/office/drawing/2014/main" id="{BB6BAB5E-56A9-4E78-8778-39484DAF3BCE}"/>
              </a:ext>
            </a:extLst>
          </p:cNvPr>
          <p:cNvGrpSpPr/>
          <p:nvPr/>
        </p:nvGrpSpPr>
        <p:grpSpPr>
          <a:xfrm>
            <a:off x="287701" y="279703"/>
            <a:ext cx="4320000" cy="6120000"/>
            <a:chOff x="180000" y="180000"/>
            <a:chExt cx="4330700" cy="6292683"/>
          </a:xfrm>
        </p:grpSpPr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68477B4D-D607-4B29-84FD-3A057814D551}"/>
                </a:ext>
              </a:extLst>
            </p:cNvPr>
            <p:cNvSpPr/>
            <p:nvPr/>
          </p:nvSpPr>
          <p:spPr>
            <a:xfrm>
              <a:off x="180000" y="6290249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21" name="Rectangle 6">
              <a:extLst>
                <a:ext uri="{FF2B5EF4-FFF2-40B4-BE49-F238E27FC236}">
                  <a16:creationId xmlns:a16="http://schemas.microsoft.com/office/drawing/2014/main" id="{1F9BFE96-C2A2-4D45-A2B9-0D865A368628}"/>
                </a:ext>
              </a:extLst>
            </p:cNvPr>
            <p:cNvSpPr/>
            <p:nvPr/>
          </p:nvSpPr>
          <p:spPr>
            <a:xfrm flipV="1">
              <a:off x="180000" y="180000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9D2A798-EAD7-4A9E-8E13-92C8A6523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Сценарий 3 - завершающий</a:t>
            </a:r>
            <a:endParaRPr lang="en-ZA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067C501-D3C5-44F0-981A-33DA8BDEE47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111499" y="1008000"/>
            <a:ext cx="6659814" cy="634206"/>
          </a:xfrm>
        </p:spPr>
        <p:txBody>
          <a:bodyPr/>
          <a:lstStyle/>
          <a:p>
            <a:r>
              <a:rPr lang="ru-RU" noProof="1"/>
              <a:t>Остается только 1 домен </a:t>
            </a:r>
            <a:r>
              <a:rPr lang="en-US" noProof="1"/>
              <a:t>FreeIPA.</a:t>
            </a:r>
          </a:p>
          <a:p>
            <a:r>
              <a:rPr lang="ru-RU" noProof="1"/>
              <a:t>Работа пользователей </a:t>
            </a:r>
            <a:r>
              <a:rPr lang="en-US" noProof="1"/>
              <a:t>Windows </a:t>
            </a:r>
            <a:r>
              <a:rPr lang="ru-RU" noProof="1"/>
              <a:t>в домене </a:t>
            </a:r>
            <a:r>
              <a:rPr lang="en-US" noProof="1"/>
              <a:t>FreeIPA</a:t>
            </a:r>
            <a:r>
              <a:rPr lang="ru-RU" noProof="1"/>
              <a:t>.</a:t>
            </a:r>
            <a:endParaRPr lang="en-ZA" noProof="1"/>
          </a:p>
        </p:txBody>
      </p:sp>
      <p:pic>
        <p:nvPicPr>
          <p:cNvPr id="47" name="Picture Placeholder 21" descr="Bullseye">
            <a:extLst>
              <a:ext uri="{FF2B5EF4-FFF2-40B4-BE49-F238E27FC236}">
                <a16:creationId xmlns:a16="http://schemas.microsoft.com/office/drawing/2014/main" id="{A26D9F01-4A78-1741-BD4B-121666D9E5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481261" y="2584332"/>
            <a:ext cx="517329" cy="517329"/>
          </a:xfrm>
          <a:prstGeom prst="rect">
            <a:avLst/>
          </a:prstGeom>
          <a:noFill/>
          <a:ln w="95250" cap="sq" cmpd="sng" algn="ctr">
            <a:noFill/>
            <a:prstDash val="solid"/>
            <a:miter lim="800000"/>
          </a:ln>
          <a:effectLst/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0A51F8-6834-466B-82CC-026F0298D4C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502387" y="2689248"/>
            <a:ext cx="4989701" cy="291020"/>
          </a:xfrm>
        </p:spPr>
        <p:txBody>
          <a:bodyPr/>
          <a:lstStyle/>
          <a:p>
            <a:r>
              <a:rPr lang="ru-RU" noProof="1"/>
              <a:t>Требуется установка доп ПО – клиента на ПК </a:t>
            </a:r>
            <a:r>
              <a:rPr lang="en-US" noProof="1"/>
              <a:t>c Windows.</a:t>
            </a:r>
            <a:endParaRPr lang="en-ZA" noProof="1"/>
          </a:p>
        </p:txBody>
      </p:sp>
      <p:pic>
        <p:nvPicPr>
          <p:cNvPr id="49" name="Picture Placeholder 30" descr="Network">
            <a:extLst>
              <a:ext uri="{FF2B5EF4-FFF2-40B4-BE49-F238E27FC236}">
                <a16:creationId xmlns:a16="http://schemas.microsoft.com/office/drawing/2014/main" id="{427698D4-A4B5-854F-87D5-B66DF453BD9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65" r="65"/>
          <a:stretch>
            <a:fillRect/>
          </a:stretch>
        </p:blipFill>
        <p:spPr>
          <a:xfrm>
            <a:off x="5481261" y="4211050"/>
            <a:ext cx="517329" cy="517329"/>
          </a:xfrm>
          <a:prstGeom prst="rect">
            <a:avLst/>
          </a:prstGeom>
          <a:noFill/>
          <a:ln w="95250" cap="sq" cmpd="sng" algn="ctr">
            <a:noFill/>
            <a:prstDash val="solid"/>
            <a:miter lim="800000"/>
          </a:ln>
          <a:effectLst/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F2EF3F1-E8C0-4986-AEF2-7A4C6C331C23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502387" y="4168752"/>
            <a:ext cx="5068724" cy="798359"/>
          </a:xfrm>
        </p:spPr>
        <p:txBody>
          <a:bodyPr/>
          <a:lstStyle/>
          <a:p>
            <a:r>
              <a:rPr lang="ru-RU" noProof="1"/>
              <a:t>Авторизация пользователей возможна, нет управления политиками безопасности. Решение пока рассматривается как нестабильное.</a:t>
            </a:r>
            <a:endParaRPr lang="en-ZA" noProof="1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A2C2C96-D0C9-415F-9537-92F73D4F16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6308"/>
                    </a14:imgEffect>
                    <a14:imgEffect>
                      <a14:saturation sat="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522" y="6426000"/>
            <a:ext cx="1393349" cy="34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80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angled image of skyscraper from the ground">
            <a:extLst>
              <a:ext uri="{FF2B5EF4-FFF2-40B4-BE49-F238E27FC236}">
                <a16:creationId xmlns:a16="http://schemas.microsoft.com/office/drawing/2014/main" id="{B86473A2-BB16-4117-9FAD-80DAA101263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680001" cy="6776720"/>
          </a:xfrm>
        </p:spPr>
      </p:pic>
      <p:grpSp>
        <p:nvGrpSpPr>
          <p:cNvPr id="19" name="Group 18" descr="Picture Placeholder">
            <a:extLst>
              <a:ext uri="{FF2B5EF4-FFF2-40B4-BE49-F238E27FC236}">
                <a16:creationId xmlns:a16="http://schemas.microsoft.com/office/drawing/2014/main" id="{BB6BAB5E-56A9-4E78-8778-39484DAF3BCE}"/>
              </a:ext>
            </a:extLst>
          </p:cNvPr>
          <p:cNvGrpSpPr/>
          <p:nvPr/>
        </p:nvGrpSpPr>
        <p:grpSpPr>
          <a:xfrm>
            <a:off x="287701" y="279703"/>
            <a:ext cx="4320000" cy="6120000"/>
            <a:chOff x="180000" y="180000"/>
            <a:chExt cx="4330700" cy="6292683"/>
          </a:xfrm>
        </p:grpSpPr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68477B4D-D607-4B29-84FD-3A057814D551}"/>
                </a:ext>
              </a:extLst>
            </p:cNvPr>
            <p:cNvSpPr/>
            <p:nvPr/>
          </p:nvSpPr>
          <p:spPr>
            <a:xfrm>
              <a:off x="180000" y="6290249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21" name="Rectangle 6">
              <a:extLst>
                <a:ext uri="{FF2B5EF4-FFF2-40B4-BE49-F238E27FC236}">
                  <a16:creationId xmlns:a16="http://schemas.microsoft.com/office/drawing/2014/main" id="{1F9BFE96-C2A2-4D45-A2B9-0D865A368628}"/>
                </a:ext>
              </a:extLst>
            </p:cNvPr>
            <p:cNvSpPr/>
            <p:nvPr/>
          </p:nvSpPr>
          <p:spPr>
            <a:xfrm flipV="1">
              <a:off x="180000" y="180000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9D2A798-EAD7-4A9E-8E13-92C8A6523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Сценарий 4. Дружим с </a:t>
            </a:r>
            <a:r>
              <a:rPr lang="en-US" dirty="0"/>
              <a:t>WEB </a:t>
            </a:r>
            <a:r>
              <a:rPr lang="ru-RU" dirty="0"/>
              <a:t>системами</a:t>
            </a:r>
            <a:endParaRPr lang="en-ZA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067C501-D3C5-44F0-981A-33DA8BDEE47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111499" y="1008000"/>
            <a:ext cx="6659814" cy="634206"/>
          </a:xfrm>
        </p:spPr>
        <p:txBody>
          <a:bodyPr/>
          <a:lstStyle/>
          <a:p>
            <a:r>
              <a:rPr lang="ru-RU" noProof="1"/>
              <a:t>Например авторизация пользователей </a:t>
            </a:r>
            <a:r>
              <a:rPr lang="en-US" noProof="1"/>
              <a:t>OnlyOffice</a:t>
            </a:r>
            <a:endParaRPr lang="en-ZA" noProof="1"/>
          </a:p>
        </p:txBody>
      </p:sp>
      <p:pic>
        <p:nvPicPr>
          <p:cNvPr id="47" name="Picture Placeholder 21" descr="Bullseye">
            <a:extLst>
              <a:ext uri="{FF2B5EF4-FFF2-40B4-BE49-F238E27FC236}">
                <a16:creationId xmlns:a16="http://schemas.microsoft.com/office/drawing/2014/main" id="{A26D9F01-4A78-1741-BD4B-121666D9E5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481261" y="2584332"/>
            <a:ext cx="517329" cy="517329"/>
          </a:xfrm>
          <a:prstGeom prst="rect">
            <a:avLst/>
          </a:prstGeom>
          <a:noFill/>
          <a:ln w="95250" cap="sq" cmpd="sng" algn="ctr">
            <a:noFill/>
            <a:prstDash val="solid"/>
            <a:miter lim="800000"/>
          </a:ln>
          <a:effectLst/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0A51F8-6834-466B-82CC-026F0298D4C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502387" y="2169449"/>
            <a:ext cx="5268925" cy="1535288"/>
          </a:xfrm>
        </p:spPr>
        <p:txBody>
          <a:bodyPr/>
          <a:lstStyle/>
          <a:p>
            <a:r>
              <a:rPr lang="ru-RU" dirty="0" err="1"/>
              <a:t>OnlyOffice</a:t>
            </a:r>
            <a:r>
              <a:rPr lang="ru-RU" dirty="0"/>
              <a:t> использует LDAP для синхронизации пользователей: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Пароли в открытом виде. (</a:t>
            </a:r>
            <a:r>
              <a:rPr lang="ru-RU" dirty="0" err="1"/>
              <a:t>port</a:t>
            </a:r>
            <a:r>
              <a:rPr lang="ru-RU" dirty="0"/>
              <a:t> 389)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Пароли по безопасному соединению с помощью </a:t>
            </a:r>
            <a:r>
              <a:rPr lang="ru-RU" dirty="0" err="1"/>
              <a:t>StartTLS</a:t>
            </a:r>
            <a:r>
              <a:rPr lang="ru-RU" dirty="0"/>
              <a:t> (</a:t>
            </a:r>
            <a:r>
              <a:rPr lang="ru-RU" dirty="0" err="1"/>
              <a:t>port</a:t>
            </a:r>
            <a:r>
              <a:rPr lang="ru-RU" dirty="0"/>
              <a:t> 389)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Пароли по безопасному соединению по протоколу SSL (port636)</a:t>
            </a:r>
            <a:br>
              <a:rPr lang="ru-RU" dirty="0"/>
            </a:br>
            <a:endParaRPr lang="ru-RU" dirty="0"/>
          </a:p>
        </p:txBody>
      </p:sp>
      <p:pic>
        <p:nvPicPr>
          <p:cNvPr id="49" name="Picture Placeholder 30" descr="Network">
            <a:extLst>
              <a:ext uri="{FF2B5EF4-FFF2-40B4-BE49-F238E27FC236}">
                <a16:creationId xmlns:a16="http://schemas.microsoft.com/office/drawing/2014/main" id="{427698D4-A4B5-854F-87D5-B66DF453BD9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65" r="65"/>
          <a:stretch>
            <a:fillRect/>
          </a:stretch>
        </p:blipFill>
        <p:spPr>
          <a:xfrm>
            <a:off x="5481261" y="4211050"/>
            <a:ext cx="517329" cy="517329"/>
          </a:xfrm>
          <a:prstGeom prst="rect">
            <a:avLst/>
          </a:prstGeom>
          <a:noFill/>
          <a:ln w="95250" cap="sq" cmpd="sng" algn="ctr">
            <a:noFill/>
            <a:prstDash val="solid"/>
            <a:miter lim="800000"/>
          </a:ln>
          <a:effectLst/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F2EF3F1-E8C0-4986-AEF2-7A4C6C331C23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502387" y="4231980"/>
            <a:ext cx="5268924" cy="735131"/>
          </a:xfrm>
        </p:spPr>
        <p:txBody>
          <a:bodyPr/>
          <a:lstStyle/>
          <a:p>
            <a:r>
              <a:rPr lang="ru-RU" noProof="1"/>
              <a:t>Можно настроить авторизацию пользователей через </a:t>
            </a:r>
            <a:r>
              <a:rPr lang="en-US" noProof="1"/>
              <a:t>SSL </a:t>
            </a:r>
            <a:r>
              <a:rPr lang="ru-RU" noProof="1"/>
              <a:t>в </a:t>
            </a:r>
            <a:r>
              <a:rPr lang="en-US" noProof="1"/>
              <a:t>LDAP(FreeIPA).</a:t>
            </a:r>
            <a:endParaRPr lang="en-ZA" noProof="1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A2C2C96-D0C9-415F-9537-92F73D4F16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6308"/>
                    </a14:imgEffect>
                    <a14:imgEffect>
                      <a14:saturation sat="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522" y="6426000"/>
            <a:ext cx="1393349" cy="34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96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angled image of skyscraper from the ground">
            <a:extLst>
              <a:ext uri="{FF2B5EF4-FFF2-40B4-BE49-F238E27FC236}">
                <a16:creationId xmlns:a16="http://schemas.microsoft.com/office/drawing/2014/main" id="{B86473A2-BB16-4117-9FAD-80DAA101263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680001" cy="6776720"/>
          </a:xfrm>
        </p:spPr>
      </p:pic>
      <p:grpSp>
        <p:nvGrpSpPr>
          <p:cNvPr id="19" name="Group 18" descr="Picture Placeholder">
            <a:extLst>
              <a:ext uri="{FF2B5EF4-FFF2-40B4-BE49-F238E27FC236}">
                <a16:creationId xmlns:a16="http://schemas.microsoft.com/office/drawing/2014/main" id="{BB6BAB5E-56A9-4E78-8778-39484DAF3BCE}"/>
              </a:ext>
            </a:extLst>
          </p:cNvPr>
          <p:cNvGrpSpPr/>
          <p:nvPr/>
        </p:nvGrpSpPr>
        <p:grpSpPr>
          <a:xfrm>
            <a:off x="287701" y="279703"/>
            <a:ext cx="4320000" cy="6120000"/>
            <a:chOff x="180000" y="180000"/>
            <a:chExt cx="4330700" cy="6292683"/>
          </a:xfrm>
        </p:grpSpPr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68477B4D-D607-4B29-84FD-3A057814D551}"/>
                </a:ext>
              </a:extLst>
            </p:cNvPr>
            <p:cNvSpPr/>
            <p:nvPr/>
          </p:nvSpPr>
          <p:spPr>
            <a:xfrm>
              <a:off x="180000" y="6290249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21" name="Rectangle 6">
              <a:extLst>
                <a:ext uri="{FF2B5EF4-FFF2-40B4-BE49-F238E27FC236}">
                  <a16:creationId xmlns:a16="http://schemas.microsoft.com/office/drawing/2014/main" id="{1F9BFE96-C2A2-4D45-A2B9-0D865A368628}"/>
                </a:ext>
              </a:extLst>
            </p:cNvPr>
            <p:cNvSpPr/>
            <p:nvPr/>
          </p:nvSpPr>
          <p:spPr>
            <a:xfrm flipV="1">
              <a:off x="180000" y="180000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9D2A798-EAD7-4A9E-8E13-92C8A6523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Обеспечение надежности</a:t>
            </a:r>
            <a:endParaRPr lang="en-ZA" dirty="0"/>
          </a:p>
        </p:txBody>
      </p:sp>
      <p:pic>
        <p:nvPicPr>
          <p:cNvPr id="49" name="Picture Placeholder 30" descr="Network">
            <a:extLst>
              <a:ext uri="{FF2B5EF4-FFF2-40B4-BE49-F238E27FC236}">
                <a16:creationId xmlns:a16="http://schemas.microsoft.com/office/drawing/2014/main" id="{427698D4-A4B5-854F-87D5-B66DF453BD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65" r="65"/>
          <a:stretch>
            <a:fillRect/>
          </a:stretch>
        </p:blipFill>
        <p:spPr>
          <a:xfrm>
            <a:off x="5481261" y="5317361"/>
            <a:ext cx="517329" cy="517329"/>
          </a:xfrm>
          <a:prstGeom prst="rect">
            <a:avLst/>
          </a:prstGeom>
          <a:noFill/>
          <a:ln w="95250" cap="sq" cmpd="sng" algn="ctr">
            <a:noFill/>
            <a:prstDash val="solid"/>
            <a:miter lim="800000"/>
          </a:ln>
          <a:effectLst/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F2EF3F1-E8C0-4986-AEF2-7A4C6C331C23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418166" y="5423916"/>
            <a:ext cx="5068724" cy="798359"/>
          </a:xfrm>
        </p:spPr>
        <p:txBody>
          <a:bodyPr/>
          <a:lstStyle/>
          <a:p>
            <a:r>
              <a:rPr lang="ru-RU" noProof="1" smtClean="0"/>
              <a:t>В случае отказа одного из доменов пользователи могут авторизовываться в другом</a:t>
            </a:r>
            <a:endParaRPr lang="en-ZA" noProof="1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A2C2C96-D0C9-415F-9537-92F73D4F16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308"/>
                    </a14:imgEffect>
                    <a14:imgEffect>
                      <a14:saturation sat="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522" y="6426000"/>
            <a:ext cx="1393349" cy="34137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8784DC5-09C5-440F-A6DB-590E3BC67E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0118" y="1225045"/>
            <a:ext cx="6510993" cy="360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03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45439" y="706138"/>
            <a:ext cx="5679441" cy="1141913"/>
          </a:xfrm>
        </p:spPr>
        <p:txBody>
          <a:bodyPr/>
          <a:lstStyle/>
          <a:p>
            <a:r>
              <a:rPr lang="ru-RU" sz="2000" dirty="0"/>
              <a:t>Импортозамещение</a:t>
            </a:r>
          </a:p>
          <a:p>
            <a:r>
              <a:rPr lang="ru-RU" sz="2000" dirty="0"/>
              <a:t>Усиление обеспечения мер безопасности государственных структур.</a:t>
            </a:r>
            <a:endParaRPr lang="en-US" sz="2000" dirty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243840" y="4918509"/>
            <a:ext cx="5679441" cy="12384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Char char="○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Цифровизация экономики </a:t>
            </a:r>
          </a:p>
          <a:p>
            <a:r>
              <a:rPr lang="ru-RU" sz="2000" dirty="0"/>
              <a:t>Цифровая трансформация предприятий</a:t>
            </a:r>
          </a:p>
          <a:p>
            <a:r>
              <a:rPr lang="ru-RU" sz="2000" dirty="0"/>
              <a:t>Реализация программ развития, например НТИ</a:t>
            </a:r>
            <a:r>
              <a:rPr lang="en-US" sz="2000" dirty="0"/>
              <a:t> </a:t>
            </a:r>
            <a:endParaRPr lang="ru-RU" sz="2000" dirty="0"/>
          </a:p>
          <a:p>
            <a:pPr marL="0" indent="0">
              <a:buFont typeface="Calibri" panose="020F0502020204030204" pitchFamily="34" charset="0"/>
              <a:buNone/>
            </a:pP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308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855" y="6177525"/>
            <a:ext cx="1362033" cy="333698"/>
          </a:xfrm>
          <a:prstGeom prst="rect">
            <a:avLst/>
          </a:prstGeom>
        </p:spPr>
      </p:pic>
      <p:sp>
        <p:nvSpPr>
          <p:cNvPr id="8" name="Заголовок 20">
            <a:extLst>
              <a:ext uri="{FF2B5EF4-FFF2-40B4-BE49-F238E27FC236}">
                <a16:creationId xmlns:a16="http://schemas.microsoft.com/office/drawing/2014/main" id="{EF68AF86-FAA7-4023-A019-5CB7738A941F}"/>
              </a:ext>
            </a:extLst>
          </p:cNvPr>
          <p:cNvSpPr txBox="1">
            <a:spLocks/>
          </p:cNvSpPr>
          <p:nvPr/>
        </p:nvSpPr>
        <p:spPr>
          <a:xfrm>
            <a:off x="7697859" y="549909"/>
            <a:ext cx="3131631" cy="102863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Тренды</a:t>
            </a:r>
            <a:br>
              <a:rPr lang="ru-RU" dirty="0"/>
            </a:b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C55F1C9-FCEA-417F-807B-DA31DF9F38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2273" y="2016225"/>
            <a:ext cx="2314341" cy="231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58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angled image of skyscraper from the ground">
            <a:extLst>
              <a:ext uri="{FF2B5EF4-FFF2-40B4-BE49-F238E27FC236}">
                <a16:creationId xmlns:a16="http://schemas.microsoft.com/office/drawing/2014/main" id="{B86473A2-BB16-4117-9FAD-80DAA101263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680001" cy="6776720"/>
          </a:xfrm>
        </p:spPr>
      </p:pic>
      <p:grpSp>
        <p:nvGrpSpPr>
          <p:cNvPr id="19" name="Group 18" descr="Picture Placeholder">
            <a:extLst>
              <a:ext uri="{FF2B5EF4-FFF2-40B4-BE49-F238E27FC236}">
                <a16:creationId xmlns:a16="http://schemas.microsoft.com/office/drawing/2014/main" id="{BB6BAB5E-56A9-4E78-8778-39484DAF3BCE}"/>
              </a:ext>
            </a:extLst>
          </p:cNvPr>
          <p:cNvGrpSpPr/>
          <p:nvPr/>
        </p:nvGrpSpPr>
        <p:grpSpPr>
          <a:xfrm>
            <a:off x="287701" y="279703"/>
            <a:ext cx="4320000" cy="6120000"/>
            <a:chOff x="180000" y="180000"/>
            <a:chExt cx="4330700" cy="6292683"/>
          </a:xfrm>
        </p:grpSpPr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68477B4D-D607-4B29-84FD-3A057814D551}"/>
                </a:ext>
              </a:extLst>
            </p:cNvPr>
            <p:cNvSpPr/>
            <p:nvPr/>
          </p:nvSpPr>
          <p:spPr>
            <a:xfrm>
              <a:off x="180000" y="6290249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21" name="Rectangle 6">
              <a:extLst>
                <a:ext uri="{FF2B5EF4-FFF2-40B4-BE49-F238E27FC236}">
                  <a16:creationId xmlns:a16="http://schemas.microsoft.com/office/drawing/2014/main" id="{1F9BFE96-C2A2-4D45-A2B9-0D865A368628}"/>
                </a:ext>
              </a:extLst>
            </p:cNvPr>
            <p:cNvSpPr/>
            <p:nvPr/>
          </p:nvSpPr>
          <p:spPr>
            <a:xfrm flipV="1">
              <a:off x="180000" y="180000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9D2A798-EAD7-4A9E-8E13-92C8A6523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Вместо послесловия …</a:t>
            </a:r>
            <a:endParaRPr lang="en-ZA" dirty="0"/>
          </a:p>
        </p:txBody>
      </p:sp>
      <p:pic>
        <p:nvPicPr>
          <p:cNvPr id="49" name="Picture Placeholder 30" descr="Network">
            <a:extLst>
              <a:ext uri="{FF2B5EF4-FFF2-40B4-BE49-F238E27FC236}">
                <a16:creationId xmlns:a16="http://schemas.microsoft.com/office/drawing/2014/main" id="{427698D4-A4B5-854F-87D5-B66DF453BD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65" r="65"/>
          <a:stretch>
            <a:fillRect/>
          </a:stretch>
        </p:blipFill>
        <p:spPr>
          <a:xfrm>
            <a:off x="5481261" y="3782073"/>
            <a:ext cx="517329" cy="517329"/>
          </a:xfrm>
          <a:prstGeom prst="rect">
            <a:avLst/>
          </a:prstGeom>
          <a:noFill/>
          <a:ln w="95250" cap="sq" cmpd="sng" algn="ctr">
            <a:noFill/>
            <a:prstDash val="solid"/>
            <a:miter lim="800000"/>
          </a:ln>
          <a:effectLst/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F2EF3F1-E8C0-4986-AEF2-7A4C6C331C23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502387" y="3739775"/>
            <a:ext cx="5068724" cy="79835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Inventory </a:t>
            </a:r>
            <a:r>
              <a:rPr lang="ru-RU" dirty="0"/>
              <a:t>для </a:t>
            </a:r>
            <a:r>
              <a:rPr lang="en-US" dirty="0"/>
              <a:t>Ansible</a:t>
            </a:r>
            <a:r>
              <a:rPr lang="ru-RU" dirty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Группы для </a:t>
            </a:r>
            <a:r>
              <a:rPr lang="en-US" dirty="0"/>
              <a:t>Zabbix</a:t>
            </a:r>
            <a:r>
              <a:rPr lang="ru-RU" dirty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Авторизация средствами </a:t>
            </a:r>
            <a:r>
              <a:rPr lang="en-US" dirty="0"/>
              <a:t>LDAP </a:t>
            </a:r>
            <a:r>
              <a:rPr lang="ru-RU" dirty="0"/>
              <a:t>для </a:t>
            </a:r>
            <a:r>
              <a:rPr lang="en-US" dirty="0"/>
              <a:t>WEB </a:t>
            </a:r>
            <a:r>
              <a:rPr lang="ru-RU" dirty="0"/>
              <a:t>сервисов</a:t>
            </a:r>
            <a:endParaRPr lang="en-ZA" noProof="1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A2C2C96-D0C9-415F-9537-92F73D4F16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308"/>
                    </a14:imgEffect>
                    <a14:imgEffect>
                      <a14:saturation sat="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522" y="6426000"/>
            <a:ext cx="1393349" cy="341371"/>
          </a:xfrm>
          <a:prstGeom prst="rect">
            <a:avLst/>
          </a:prstGeom>
        </p:spPr>
      </p:pic>
      <p:pic>
        <p:nvPicPr>
          <p:cNvPr id="11" name="Picture Placeholder 21" descr="Bullseye">
            <a:extLst>
              <a:ext uri="{FF2B5EF4-FFF2-40B4-BE49-F238E27FC236}">
                <a16:creationId xmlns:a16="http://schemas.microsoft.com/office/drawing/2014/main" id="{F9068E82-FC71-406D-AEF4-115F4CA0E8E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481261" y="2584332"/>
            <a:ext cx="517329" cy="517329"/>
          </a:xfrm>
          <a:prstGeom prst="rect">
            <a:avLst/>
          </a:prstGeom>
          <a:noFill/>
          <a:ln w="95250" cap="sq" cmpd="sng" algn="ctr">
            <a:noFill/>
            <a:prstDash val="solid"/>
            <a:miter lim="800000"/>
          </a:ln>
          <a:effectLst/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357F55E-DBAA-4FBC-A861-949489C4D9E9}"/>
              </a:ext>
            </a:extLst>
          </p:cNvPr>
          <p:cNvSpPr txBox="1">
            <a:spLocks/>
          </p:cNvSpPr>
          <p:nvPr/>
        </p:nvSpPr>
        <p:spPr>
          <a:xfrm>
            <a:off x="6502387" y="2630641"/>
            <a:ext cx="4989701" cy="7983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1"/>
              <a:t>FreeIPA </a:t>
            </a:r>
            <a:r>
              <a:rPr lang="ru-RU" noProof="1"/>
              <a:t>– это не просто замена </a:t>
            </a:r>
            <a:r>
              <a:rPr lang="en-US" noProof="1"/>
              <a:t>AD</a:t>
            </a:r>
            <a:r>
              <a:rPr lang="ru-RU" noProof="1"/>
              <a:t>, это интересный инструмент для централизованного управления и развития инфраструктуры.</a:t>
            </a:r>
            <a:endParaRPr lang="en-ZA" noProof="1"/>
          </a:p>
        </p:txBody>
      </p:sp>
    </p:spTree>
    <p:extLst>
      <p:ext uri="{BB962C8B-B14F-4D97-AF65-F5344CB8AC3E}">
        <p14:creationId xmlns:p14="http://schemas.microsoft.com/office/powerpoint/2010/main" val="3822245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Up close image of architect books on a bookshelf">
            <a:extLst>
              <a:ext uri="{FF2B5EF4-FFF2-40B4-BE49-F238E27FC236}">
                <a16:creationId xmlns:a16="http://schemas.microsoft.com/office/drawing/2014/main" id="{C96DDC1B-725A-4E23-998D-39DB95C7FF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7"/>
            <a:ext cx="12192000" cy="677742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ACC8C05-26AA-41E5-B8C0-527F289A19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Спасибо!</a:t>
            </a:r>
            <a:endParaRPr lang="en-ZA" dirty="0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76A980EB-D1F4-465E-AB3A-2BB5C023D32D}"/>
              </a:ext>
            </a:extLst>
          </p:cNvPr>
          <p:cNvSpPr/>
          <p:nvPr/>
        </p:nvSpPr>
        <p:spPr>
          <a:xfrm flipV="1">
            <a:off x="697230" y="2237968"/>
            <a:ext cx="203115" cy="177761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  <a:gd name="connsiteX0" fmla="*/ 4330700 w 4330700"/>
              <a:gd name="connsiteY0" fmla="*/ 588834 h 588834"/>
              <a:gd name="connsiteX1" fmla="*/ 0 w 4330700"/>
              <a:gd name="connsiteY1" fmla="*/ 588834 h 588834"/>
              <a:gd name="connsiteX2" fmla="*/ 0 w 4330700"/>
              <a:gd name="connsiteY2" fmla="*/ 0 h 588834"/>
              <a:gd name="connsiteX0" fmla="*/ 550806 w 550806"/>
              <a:gd name="connsiteY0" fmla="*/ 588834 h 588834"/>
              <a:gd name="connsiteX1" fmla="*/ 0 w 550806"/>
              <a:gd name="connsiteY1" fmla="*/ 588834 h 588834"/>
              <a:gd name="connsiteX2" fmla="*/ 0 w 550806"/>
              <a:gd name="connsiteY2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806" h="588834">
                <a:moveTo>
                  <a:pt x="550806" y="588834"/>
                </a:move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ectangle 6" descr="Accent box.">
            <a:extLst>
              <a:ext uri="{FF2B5EF4-FFF2-40B4-BE49-F238E27FC236}">
                <a16:creationId xmlns:a16="http://schemas.microsoft.com/office/drawing/2014/main" id="{069B61ED-348D-4C69-8AEB-6F6DB7533D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595313" y="2970952"/>
            <a:ext cx="3792293" cy="182434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9" name="Graphic 8" descr="User" title="Icon - Presenter Name">
            <a:extLst>
              <a:ext uri="{FF2B5EF4-FFF2-40B4-BE49-F238E27FC236}">
                <a16:creationId xmlns:a16="http://schemas.microsoft.com/office/drawing/2014/main" id="{0D936581-1C4F-499A-B80F-85EB3B0ADB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37874" y="4486486"/>
            <a:ext cx="218900" cy="218900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779E2AB0-6808-4B87-9120-E7ED0C1284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noProof="1"/>
              <a:t>Дружинин Николай</a:t>
            </a:r>
            <a:endParaRPr lang="en-ZA" noProof="1"/>
          </a:p>
        </p:txBody>
      </p:sp>
      <p:pic>
        <p:nvPicPr>
          <p:cNvPr id="11" name="Graphic 10" descr="Smart Phone" title="Icon - Presenter Phone Number">
            <a:extLst>
              <a:ext uri="{FF2B5EF4-FFF2-40B4-BE49-F238E27FC236}">
                <a16:creationId xmlns:a16="http://schemas.microsoft.com/office/drawing/2014/main" id="{B45A175C-64D2-48F2-AAC2-400B1983050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37874" y="4895246"/>
            <a:ext cx="218900" cy="2189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03D6EB-3EF0-49B9-B771-0FFC787287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noProof="1"/>
              <a:t>+7 4942 392041</a:t>
            </a:r>
            <a:endParaRPr lang="en-ZA" noProof="1"/>
          </a:p>
        </p:txBody>
      </p:sp>
      <p:pic>
        <p:nvPicPr>
          <p:cNvPr id="10" name="Graphic 9" descr="Envelope" title="Icon Presenter Email">
            <a:extLst>
              <a:ext uri="{FF2B5EF4-FFF2-40B4-BE49-F238E27FC236}">
                <a16:creationId xmlns:a16="http://schemas.microsoft.com/office/drawing/2014/main" id="{0A5A2E66-8294-497F-B1D3-36D2F03C6D4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37874" y="5322819"/>
            <a:ext cx="218900" cy="2189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637AB8-D66B-47E2-8CEB-E8B5D42CE7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ZA" noProof="1" smtClean="0"/>
              <a:t>info@it</a:t>
            </a:r>
            <a:r>
              <a:rPr lang="ru-RU" noProof="1" smtClean="0"/>
              <a:t>-</a:t>
            </a:r>
            <a:r>
              <a:rPr lang="en-US" noProof="1" smtClean="0"/>
              <a:t>kostroma</a:t>
            </a:r>
            <a:r>
              <a:rPr lang="en-ZA" noProof="1" smtClean="0"/>
              <a:t>.ru</a:t>
            </a:r>
            <a:endParaRPr lang="en-ZA" noProof="1"/>
          </a:p>
          <a:p>
            <a:endParaRPr lang="en-ZA" noProof="1"/>
          </a:p>
        </p:txBody>
      </p:sp>
      <p:pic>
        <p:nvPicPr>
          <p:cNvPr id="17" name="Graphic 16" descr="Link">
            <a:extLst>
              <a:ext uri="{FF2B5EF4-FFF2-40B4-BE49-F238E27FC236}">
                <a16:creationId xmlns:a16="http://schemas.microsoft.com/office/drawing/2014/main" id="{8B0D17A9-1A1F-4E6C-89F3-F8C144A5A88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21015" y="5700480"/>
            <a:ext cx="244786" cy="24478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734FFE-24D3-4BB4-93BD-AD5CADA3FE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ZA" noProof="1" smtClean="0"/>
              <a:t>www.it-kostroma.ru</a:t>
            </a:r>
            <a:endParaRPr lang="en-ZA" noProof="1"/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5294FF43-D97F-4B57-94C4-881350E44EAB}"/>
              </a:ext>
            </a:extLst>
          </p:cNvPr>
          <p:cNvSpPr/>
          <p:nvPr/>
        </p:nvSpPr>
        <p:spPr>
          <a:xfrm>
            <a:off x="595313" y="2258456"/>
            <a:ext cx="1820509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anchor="ctr"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</a:rPr>
              <a:t>Ай-</a:t>
            </a:r>
            <a:r>
              <a:rPr lang="ru-RU" sz="2000" b="1" dirty="0" err="1">
                <a:solidFill>
                  <a:schemeClr val="bg1"/>
                </a:solidFill>
                <a:latin typeface="+mj-lt"/>
              </a:rPr>
              <a:t>Ти</a:t>
            </a:r>
            <a:r>
              <a:rPr lang="ru-RU" sz="2000" b="1" dirty="0">
                <a:solidFill>
                  <a:schemeClr val="bg1"/>
                </a:solidFill>
                <a:latin typeface="+mj-lt"/>
              </a:rPr>
              <a:t>-Про</a:t>
            </a:r>
            <a:endParaRPr lang="en-ZA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DCA09A3-15CA-4E82-84A6-EFFFE9854C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6308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905" y="6023035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47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0" y="889238"/>
            <a:ext cx="3131631" cy="1071642"/>
          </a:xfrm>
        </p:spPr>
        <p:txBody>
          <a:bodyPr/>
          <a:lstStyle/>
          <a:p>
            <a:pPr algn="ctr"/>
            <a:r>
              <a:rPr lang="ru-RU" dirty="0"/>
              <a:t>Инфраструктура</a:t>
            </a:r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308"/>
                    </a14:imgEffect>
                    <a14:imgEffect>
                      <a14:saturation sat="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226" y="6291609"/>
            <a:ext cx="1393349" cy="341371"/>
          </a:xfrm>
          <a:prstGeom prst="rect">
            <a:avLst/>
          </a:prstGeom>
        </p:spPr>
      </p:pic>
      <p:sp>
        <p:nvSpPr>
          <p:cNvPr id="73" name="Заголовок 20">
            <a:extLst>
              <a:ext uri="{FF2B5EF4-FFF2-40B4-BE49-F238E27FC236}">
                <a16:creationId xmlns:a16="http://schemas.microsoft.com/office/drawing/2014/main" id="{7086F55E-39EB-43C6-A880-E8D11173CCB2}"/>
              </a:ext>
            </a:extLst>
          </p:cNvPr>
          <p:cNvSpPr txBox="1">
            <a:spLocks/>
          </p:cNvSpPr>
          <p:nvPr/>
        </p:nvSpPr>
        <p:spPr>
          <a:xfrm>
            <a:off x="-44856" y="216796"/>
            <a:ext cx="3131631" cy="285984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/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C4E41F2B-9EB6-49F8-9172-64E482BE86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9405353"/>
              </p:ext>
            </p:extLst>
          </p:nvPr>
        </p:nvGraphicFramePr>
        <p:xfrm>
          <a:off x="5207268" y="447015"/>
          <a:ext cx="5312076" cy="2934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5" name="Rectangle 6" descr="Bottom divider line">
            <a:extLst>
              <a:ext uri="{FF2B5EF4-FFF2-40B4-BE49-F238E27FC236}">
                <a16:creationId xmlns:a16="http://schemas.microsoft.com/office/drawing/2014/main" id="{5AD7195B-4270-4343-9AF2-3F5FABD454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096000" y="6289162"/>
            <a:ext cx="3282595" cy="195418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6" name="Rectangle 6" descr="Top divider line">
            <a:extLst>
              <a:ext uri="{FF2B5EF4-FFF2-40B4-BE49-F238E27FC236}">
                <a16:creationId xmlns:a16="http://schemas.microsoft.com/office/drawing/2014/main" id="{117FDC3C-0913-49BD-8E46-E871EA5A83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6096000" y="4227942"/>
            <a:ext cx="3282595" cy="195418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03A626F3-5F41-4DCD-83CF-AA316D8C8C2B}"/>
              </a:ext>
            </a:extLst>
          </p:cNvPr>
          <p:cNvSpPr/>
          <p:nvPr/>
        </p:nvSpPr>
        <p:spPr>
          <a:xfrm>
            <a:off x="6373910" y="4406892"/>
            <a:ext cx="2821805" cy="1990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Совместимость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Управляемость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Предсказуемость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Масштабируемость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Безопасность</a:t>
            </a:r>
          </a:p>
        </p:txBody>
      </p:sp>
    </p:spTree>
    <p:extLst>
      <p:ext uri="{BB962C8B-B14F-4D97-AF65-F5344CB8AC3E}">
        <p14:creationId xmlns:p14="http://schemas.microsoft.com/office/powerpoint/2010/main" val="238406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E4AA16-E20A-4CDB-9384-713E7BC66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" y="14287"/>
            <a:ext cx="12125325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37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A102D9-01F1-42E2-85B6-148F5CBDB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9525"/>
            <a:ext cx="1217295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02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9DA0A27-DA59-4D81-9CBF-B21B8AB19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23812"/>
            <a:ext cx="12144375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71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401B1A-4150-4A32-B514-B2A334A5A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28575"/>
            <a:ext cx="12153900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11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822F61A-201A-414E-A2C2-70EB759FA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4762"/>
            <a:ext cx="1217295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37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B8C4C2-1E52-4239-AE2D-135A28BF7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9525"/>
            <a:ext cx="12163425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315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35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8E40C8"/>
      </a:accent1>
      <a:accent2>
        <a:srgbClr val="D1A458"/>
      </a:accent2>
      <a:accent3>
        <a:srgbClr val="219550"/>
      </a:accent3>
      <a:accent4>
        <a:srgbClr val="5AA2C8"/>
      </a:accent4>
      <a:accent5>
        <a:srgbClr val="D1737B"/>
      </a:accent5>
      <a:accent6>
        <a:srgbClr val="7B7931"/>
      </a:accent6>
      <a:hlink>
        <a:srgbClr val="8E40C8"/>
      </a:hlink>
      <a:folHlink>
        <a:srgbClr val="8E40C8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rchitecture Pitch Deck_SB - v5.potx" id="{28EFEF52-CA9C-4081-BA48-D8C36C41A55A}" vid="{3C737D0E-43C0-40C2-B767-70E4574259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B6A048785DFBF4D9E009C29FE20FD56" ma:contentTypeVersion="3" ma:contentTypeDescription="Создание документа." ma:contentTypeScope="" ma:versionID="aafe644a1f85061b0ec63e2f6bc89bfe">
  <xsd:schema xmlns:xsd="http://www.w3.org/2001/XMLSchema" xmlns:xs="http://www.w3.org/2001/XMLSchema" xmlns:p="http://schemas.microsoft.com/office/2006/metadata/properties" xmlns:ns2="705dfe2d-7c27-4406-9f21-0bd4401f994f" targetNamespace="http://schemas.microsoft.com/office/2006/metadata/properties" ma:root="true" ma:fieldsID="d507ef540b67961e76a81ac519a41abd" ns2:_="">
    <xsd:import namespace="705dfe2d-7c27-4406-9f21-0bd4401f99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5dfe2d-7c27-4406-9f21-0bd4401f99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0C5668-1BDB-4E8D-A024-F905B41D9E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5dfe2d-7c27-4406-9f21-0bd4401f99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B94633-2662-40F2-B47F-B9793A230083}">
  <ds:schemaRefs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705dfe2d-7c27-4406-9f21-0bd4401f994f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466A881-EBB1-4FAC-A19F-BFA6FE0C20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tf16411248</Template>
  <TotalTime>0</TotalTime>
  <Words>366</Words>
  <Application>Microsoft Office PowerPoint</Application>
  <PresentationFormat>Широкоэкранный</PresentationFormat>
  <Paragraphs>67</Paragraphs>
  <Slides>21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Cambria</vt:lpstr>
      <vt:lpstr>Segoe UI</vt:lpstr>
      <vt:lpstr>Times New Roman</vt:lpstr>
      <vt:lpstr>Wingdings</vt:lpstr>
      <vt:lpstr>Тема Office</vt:lpstr>
      <vt:lpstr>Практические вопросы централизованного управления рабочими местами для гособлака на базе RedOS.</vt:lpstr>
      <vt:lpstr>Презентация PowerPoint</vt:lpstr>
      <vt:lpstr>Инфраструктура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FreeIPA  (Free Identity,  Policy and Audit)</vt:lpstr>
      <vt:lpstr>Сценарий 1 - переходный</vt:lpstr>
      <vt:lpstr>Сценарий 2 - переходный</vt:lpstr>
      <vt:lpstr>Сценарий 3 - завершающий</vt:lpstr>
      <vt:lpstr>Сценарий 4. Дружим с WEB системами</vt:lpstr>
      <vt:lpstr>Обеспечение надежности</vt:lpstr>
      <vt:lpstr>Вместо послесловия …</vt:lpstr>
      <vt:lpstr>Спасибо!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2018-09-03T12:45:41Z</dcterms:created>
  <dcterms:modified xsi:type="dcterms:W3CDTF">2018-11-15T06:20:51Z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2018-08-01T18:13:53.2076542Z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  <property fmtid="{D5CDD505-2E9C-101B-9397-08002B2CF9AE}" pid="10" name="ContentTypeId">
    <vt:lpwstr>0x0101002B6A048785DFBF4D9E009C29FE20FD56</vt:lpwstr>
  </property>
</Properties>
</file>