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40538"/>
  <p:notesSz cx="12192000" cy="12192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44" y="288"/>
      </p:cViewPr>
      <p:guideLst>
        <p:guide orient="horz" pos="161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496FD-C2AD-49AD-B974-A45A50303B86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1524000"/>
            <a:ext cx="733425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5867400"/>
            <a:ext cx="97536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52832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11580813"/>
            <a:ext cx="52832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8CA3C-1CB0-40B7-8DDB-8F7C99D57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1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8CA3C-1CB0-40B7-8DDB-8F7C99D57C7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1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350104" y="268472"/>
            <a:ext cx="1281472" cy="419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bk object 17"/>
          <p:cNvSpPr/>
          <p:nvPr/>
        </p:nvSpPr>
        <p:spPr>
          <a:xfrm>
            <a:off x="601098" y="373756"/>
            <a:ext cx="10266404" cy="3243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1226" y="1063914"/>
            <a:ext cx="1036955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215477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4898" y="763644"/>
            <a:ext cx="6136640" cy="738664"/>
          </a:xfrm>
        </p:spPr>
        <p:txBody>
          <a:bodyPr lIns="0" tIns="0" rIns="0" bIns="0"/>
          <a:lstStyle>
            <a:lvl1pPr>
              <a:defRPr sz="4800" b="0" i="0">
                <a:solidFill>
                  <a:srgbClr val="445469"/>
                </a:solidFill>
                <a:latin typeface="Noto Serif"/>
                <a:cs typeface="Noto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298985"/>
            <a:ext cx="12192000" cy="1326067"/>
          </a:xfrm>
          <a:custGeom>
            <a:avLst/>
            <a:gdLst/>
            <a:ahLst/>
            <a:cxnLst/>
            <a:rect l="l" t="t" r="r" b="b"/>
            <a:pathLst>
              <a:path w="12192000" h="2363470">
                <a:moveTo>
                  <a:pt x="0" y="0"/>
                </a:moveTo>
                <a:lnTo>
                  <a:pt x="12191975" y="0"/>
                </a:lnTo>
                <a:lnTo>
                  <a:pt x="12191975" y="2363095"/>
                </a:lnTo>
                <a:lnTo>
                  <a:pt x="0" y="2363095"/>
                </a:lnTo>
                <a:lnTo>
                  <a:pt x="0" y="0"/>
                </a:lnTo>
                <a:close/>
              </a:path>
            </a:pathLst>
          </a:custGeom>
          <a:solidFill>
            <a:srgbClr val="85A8C8">
              <a:alpha val="11149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4898" y="763644"/>
            <a:ext cx="6136640" cy="738664"/>
          </a:xfrm>
        </p:spPr>
        <p:txBody>
          <a:bodyPr lIns="0" tIns="0" rIns="0" bIns="0"/>
          <a:lstStyle>
            <a:lvl1pPr>
              <a:defRPr sz="4800" b="0" i="0">
                <a:solidFill>
                  <a:srgbClr val="445469"/>
                </a:solidFill>
                <a:latin typeface="Noto Serif"/>
                <a:cs typeface="Noto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1755" y="1135048"/>
            <a:ext cx="4707255" cy="277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1" b="1" i="0">
                <a:solidFill>
                  <a:srgbClr val="FF5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884998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4898" y="763644"/>
            <a:ext cx="6136640" cy="738664"/>
          </a:xfrm>
        </p:spPr>
        <p:txBody>
          <a:bodyPr lIns="0" tIns="0" rIns="0" bIns="0"/>
          <a:lstStyle>
            <a:lvl1pPr>
              <a:defRPr sz="4800" b="0" i="0">
                <a:solidFill>
                  <a:srgbClr val="445469"/>
                </a:solidFill>
                <a:latin typeface="Noto Serif"/>
                <a:cs typeface="Noto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350104" y="268472"/>
            <a:ext cx="1281472" cy="419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bk object 17"/>
          <p:cNvSpPr/>
          <p:nvPr/>
        </p:nvSpPr>
        <p:spPr>
          <a:xfrm>
            <a:off x="1847649" y="1142444"/>
            <a:ext cx="10344785" cy="1960597"/>
          </a:xfrm>
          <a:custGeom>
            <a:avLst/>
            <a:gdLst/>
            <a:ahLst/>
            <a:cxnLst/>
            <a:rect l="l" t="t" r="r" b="b"/>
            <a:pathLst>
              <a:path w="10344785" h="3494404">
                <a:moveTo>
                  <a:pt x="0" y="0"/>
                </a:moveTo>
                <a:lnTo>
                  <a:pt x="10344279" y="0"/>
                </a:lnTo>
                <a:lnTo>
                  <a:pt x="10344279" y="3494393"/>
                </a:lnTo>
                <a:lnTo>
                  <a:pt x="0" y="3494393"/>
                </a:lnTo>
                <a:lnTo>
                  <a:pt x="0" y="0"/>
                </a:lnTo>
                <a:close/>
              </a:path>
            </a:pathLst>
          </a:custGeom>
          <a:solidFill>
            <a:srgbClr val="85A8C8">
              <a:alpha val="25769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bk object 18"/>
          <p:cNvSpPr/>
          <p:nvPr/>
        </p:nvSpPr>
        <p:spPr>
          <a:xfrm>
            <a:off x="2882919" y="219618"/>
            <a:ext cx="8344783" cy="3628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350104" y="268472"/>
            <a:ext cx="1281472" cy="419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4898" y="763643"/>
            <a:ext cx="613664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445469"/>
                </a:solidFill>
                <a:latin typeface="Noto Serif"/>
                <a:cs typeface="Noto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652" y="971265"/>
            <a:ext cx="113887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357845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357845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357845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6">
        <a:defRPr>
          <a:latin typeface="+mn-lt"/>
          <a:ea typeface="+mn-ea"/>
          <a:cs typeface="+mn-cs"/>
        </a:defRPr>
      </a:lvl2pPr>
      <a:lvl3pPr marL="914411">
        <a:defRPr>
          <a:latin typeface="+mn-lt"/>
          <a:ea typeface="+mn-ea"/>
          <a:cs typeface="+mn-cs"/>
        </a:defRPr>
      </a:lvl3pPr>
      <a:lvl4pPr marL="1371617">
        <a:defRPr>
          <a:latin typeface="+mn-lt"/>
          <a:ea typeface="+mn-ea"/>
          <a:cs typeface="+mn-cs"/>
        </a:defRPr>
      </a:lvl4pPr>
      <a:lvl5pPr marL="1828823">
        <a:defRPr>
          <a:latin typeface="+mn-lt"/>
          <a:ea typeface="+mn-ea"/>
          <a:cs typeface="+mn-cs"/>
        </a:defRPr>
      </a:lvl5pPr>
      <a:lvl6pPr marL="2286029">
        <a:defRPr>
          <a:latin typeface="+mn-lt"/>
          <a:ea typeface="+mn-ea"/>
          <a:cs typeface="+mn-cs"/>
        </a:defRPr>
      </a:lvl6pPr>
      <a:lvl7pPr marL="2743234">
        <a:defRPr>
          <a:latin typeface="+mn-lt"/>
          <a:ea typeface="+mn-ea"/>
          <a:cs typeface="+mn-cs"/>
        </a:defRPr>
      </a:lvl7pPr>
      <a:lvl8pPr marL="3200440">
        <a:defRPr>
          <a:latin typeface="+mn-lt"/>
          <a:ea typeface="+mn-ea"/>
          <a:cs typeface="+mn-cs"/>
        </a:defRPr>
      </a:lvl8pPr>
      <a:lvl9pPr marL="36576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6">
        <a:defRPr>
          <a:latin typeface="+mn-lt"/>
          <a:ea typeface="+mn-ea"/>
          <a:cs typeface="+mn-cs"/>
        </a:defRPr>
      </a:lvl2pPr>
      <a:lvl3pPr marL="914411">
        <a:defRPr>
          <a:latin typeface="+mn-lt"/>
          <a:ea typeface="+mn-ea"/>
          <a:cs typeface="+mn-cs"/>
        </a:defRPr>
      </a:lvl3pPr>
      <a:lvl4pPr marL="1371617">
        <a:defRPr>
          <a:latin typeface="+mn-lt"/>
          <a:ea typeface="+mn-ea"/>
          <a:cs typeface="+mn-cs"/>
        </a:defRPr>
      </a:lvl4pPr>
      <a:lvl5pPr marL="1828823">
        <a:defRPr>
          <a:latin typeface="+mn-lt"/>
          <a:ea typeface="+mn-ea"/>
          <a:cs typeface="+mn-cs"/>
        </a:defRPr>
      </a:lvl5pPr>
      <a:lvl6pPr marL="2286029">
        <a:defRPr>
          <a:latin typeface="+mn-lt"/>
          <a:ea typeface="+mn-ea"/>
          <a:cs typeface="+mn-cs"/>
        </a:defRPr>
      </a:lvl6pPr>
      <a:lvl7pPr marL="2743234">
        <a:defRPr>
          <a:latin typeface="+mn-lt"/>
          <a:ea typeface="+mn-ea"/>
          <a:cs typeface="+mn-cs"/>
        </a:defRPr>
      </a:lvl7pPr>
      <a:lvl8pPr marL="3200440">
        <a:defRPr>
          <a:latin typeface="+mn-lt"/>
          <a:ea typeface="+mn-ea"/>
          <a:cs typeface="+mn-cs"/>
        </a:defRPr>
      </a:lvl8pPr>
      <a:lvl9pPr marL="365764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ru.wikipedia.org/wiki/%D0%9F%D0%BE%D0%BB%D0%B8%D1%82%D1%82%D0%B5%D1%85%D0%BD%D0%BE%D0%BB%D0%BE%D0%B3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ru.wikipedia.org/wiki/%D0%9C%D0%B5%D1%82%D0%BE%D0%B4%D0%BE%D0%BB%D0%BE%D0%B3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1487" y="54399"/>
            <a:ext cx="1281472" cy="747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280" y="341489"/>
            <a:ext cx="61366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pc="-100" dirty="0"/>
              <a:t>Импортозамещение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6284" y="1568138"/>
            <a:ext cx="3538853" cy="201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3001" b="1" spc="-315" dirty="0">
                <a:solidFill>
                  <a:srgbClr val="FF5050"/>
                </a:solidFill>
                <a:latin typeface="Arial"/>
                <a:cs typeface="Arial"/>
              </a:rPr>
              <a:t>2020</a:t>
            </a:r>
            <a:endParaRPr sz="13001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57800" y="1515269"/>
            <a:ext cx="6616137" cy="4605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 txBox="1"/>
          <p:nvPr/>
        </p:nvSpPr>
        <p:spPr>
          <a:xfrm>
            <a:off x="10911989" y="6005496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dirty="0">
                <a:solidFill>
                  <a:srgbClr val="878787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0" y="1515269"/>
            <a:ext cx="7619984" cy="5252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 txBox="1"/>
          <p:nvPr/>
        </p:nvSpPr>
        <p:spPr>
          <a:xfrm>
            <a:off x="516564" y="2030846"/>
            <a:ext cx="4001134" cy="2333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30" marR="5081" indent="-314329">
              <a:lnSpc>
                <a:spcPct val="118900"/>
              </a:lnSpc>
              <a:spcBef>
                <a:spcPts val="100"/>
              </a:spcBef>
              <a:buClr>
                <a:srgbClr val="FF5050"/>
              </a:buClr>
              <a:buSzPct val="112500"/>
              <a:buChar char="•"/>
              <a:tabLst>
                <a:tab pos="327030" algn="l"/>
                <a:tab pos="327665" algn="l"/>
              </a:tabLst>
            </a:pPr>
            <a:r>
              <a:rPr sz="1600" spc="-14" dirty="0">
                <a:solidFill>
                  <a:srgbClr val="445469"/>
                </a:solidFill>
                <a:latin typeface="Noto Serif"/>
                <a:cs typeface="Noto Serif"/>
              </a:rPr>
              <a:t>Создан </a:t>
            </a:r>
            <a:r>
              <a:rPr sz="1600" spc="-55" dirty="0">
                <a:solidFill>
                  <a:srgbClr val="445469"/>
                </a:solidFill>
                <a:latin typeface="Noto Serif"/>
                <a:cs typeface="Noto Serif"/>
              </a:rPr>
              <a:t>на </a:t>
            </a:r>
            <a:r>
              <a:rPr sz="1600" spc="-5" dirty="0">
                <a:solidFill>
                  <a:srgbClr val="445469"/>
                </a:solidFill>
                <a:latin typeface="Noto Serif"/>
                <a:cs typeface="Noto Serif"/>
              </a:rPr>
              <a:t>основе </a:t>
            </a:r>
            <a:r>
              <a:rPr sz="1600" spc="-85" dirty="0">
                <a:solidFill>
                  <a:srgbClr val="445469"/>
                </a:solidFill>
                <a:latin typeface="Noto Serif"/>
                <a:cs typeface="Noto Serif"/>
              </a:rPr>
              <a:t>HTML5 </a:t>
            </a:r>
            <a:r>
              <a:rPr sz="1600" spc="-30" dirty="0">
                <a:solidFill>
                  <a:srgbClr val="445469"/>
                </a:solidFill>
                <a:latin typeface="Noto Serif"/>
                <a:cs typeface="Noto Serif"/>
              </a:rPr>
              <a:t>c  </a:t>
            </a:r>
            <a:r>
              <a:rPr sz="1600" spc="-41" dirty="0">
                <a:solidFill>
                  <a:srgbClr val="445469"/>
                </a:solidFill>
                <a:latin typeface="Noto Serif"/>
                <a:cs typeface="Noto Serif"/>
              </a:rPr>
              <a:t>использованием </a:t>
            </a:r>
            <a:r>
              <a:rPr sz="1600" spc="-55" dirty="0">
                <a:solidFill>
                  <a:srgbClr val="445469"/>
                </a:solidFill>
                <a:latin typeface="Noto Serif"/>
                <a:cs typeface="Noto Serif"/>
              </a:rPr>
              <a:t>технологии</a:t>
            </a:r>
            <a:r>
              <a:rPr sz="1600" spc="4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600" b="1" spc="-5" dirty="0">
                <a:solidFill>
                  <a:srgbClr val="445469"/>
                </a:solidFill>
                <a:latin typeface="Arial"/>
                <a:cs typeface="Arial"/>
              </a:rPr>
              <a:t>Canvas</a:t>
            </a:r>
            <a:endParaRPr sz="1600">
              <a:latin typeface="Arial"/>
              <a:cs typeface="Arial"/>
            </a:endParaRPr>
          </a:p>
          <a:p>
            <a:pPr marL="327030" marR="181613" indent="-314329">
              <a:lnSpc>
                <a:spcPct val="118900"/>
              </a:lnSpc>
              <a:spcBef>
                <a:spcPts val="1134"/>
              </a:spcBef>
              <a:buClr>
                <a:srgbClr val="FF5050"/>
              </a:buClr>
              <a:buSzPct val="112500"/>
              <a:buChar char="•"/>
              <a:tabLst>
                <a:tab pos="327030" algn="l"/>
                <a:tab pos="327665" algn="l"/>
              </a:tabLst>
            </a:pPr>
            <a:r>
              <a:rPr sz="1600" spc="-44" dirty="0">
                <a:solidFill>
                  <a:srgbClr val="445469"/>
                </a:solidFill>
                <a:latin typeface="Noto Serif"/>
                <a:cs typeface="Noto Serif"/>
              </a:rPr>
              <a:t>Десктопная, </a:t>
            </a:r>
            <a:r>
              <a:rPr sz="1600" spc="-14" dirty="0">
                <a:solidFill>
                  <a:srgbClr val="445469"/>
                </a:solidFill>
                <a:latin typeface="Noto Serif"/>
                <a:cs typeface="Noto Serif"/>
              </a:rPr>
              <a:t>серверная </a:t>
            </a:r>
            <a:r>
              <a:rPr sz="1600" spc="-91" dirty="0">
                <a:solidFill>
                  <a:srgbClr val="445469"/>
                </a:solidFill>
                <a:latin typeface="Noto Serif"/>
                <a:cs typeface="Noto Serif"/>
              </a:rPr>
              <a:t>и </a:t>
            </a:r>
            <a:r>
              <a:rPr sz="1600" spc="-25" dirty="0">
                <a:solidFill>
                  <a:srgbClr val="445469"/>
                </a:solidFill>
                <a:latin typeface="Noto Serif"/>
                <a:cs typeface="Noto Serif"/>
              </a:rPr>
              <a:t>облачная  </a:t>
            </a:r>
            <a:r>
              <a:rPr sz="1600" spc="-41" dirty="0">
                <a:solidFill>
                  <a:srgbClr val="445469"/>
                </a:solidFill>
                <a:latin typeface="Noto Serif"/>
                <a:cs typeface="Noto Serif"/>
              </a:rPr>
              <a:t>версии</a:t>
            </a:r>
            <a:endParaRPr sz="1600">
              <a:latin typeface="Noto Serif"/>
              <a:cs typeface="Noto Serif"/>
            </a:endParaRPr>
          </a:p>
          <a:p>
            <a:pPr marL="327030" indent="-314329">
              <a:spcBef>
                <a:spcPts val="1495"/>
              </a:spcBef>
              <a:buClr>
                <a:srgbClr val="FF5050"/>
              </a:buClr>
              <a:buSzPct val="112500"/>
              <a:buChar char="•"/>
              <a:tabLst>
                <a:tab pos="327030" algn="l"/>
                <a:tab pos="327665" algn="l"/>
              </a:tabLst>
            </a:pPr>
            <a:r>
              <a:rPr sz="1600" spc="-41" dirty="0">
                <a:solidFill>
                  <a:srgbClr val="445469"/>
                </a:solidFill>
                <a:latin typeface="Noto Serif"/>
                <a:cs typeface="Noto Serif"/>
              </a:rPr>
              <a:t>Полностью</a:t>
            </a:r>
            <a:r>
              <a:rPr sz="1600" spc="-1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600" spc="-50" dirty="0">
                <a:solidFill>
                  <a:srgbClr val="445469"/>
                </a:solidFill>
                <a:latin typeface="Noto Serif"/>
                <a:cs typeface="Noto Serif"/>
              </a:rPr>
              <a:t>соответствует</a:t>
            </a:r>
            <a:endParaRPr sz="1600">
              <a:latin typeface="Noto Serif"/>
              <a:cs typeface="Noto Serif"/>
            </a:endParaRPr>
          </a:p>
          <a:p>
            <a:pPr marL="327030" marR="140972">
              <a:lnSpc>
                <a:spcPct val="113300"/>
              </a:lnSpc>
              <a:spcBef>
                <a:spcPts val="105"/>
              </a:spcBef>
            </a:pPr>
            <a:r>
              <a:rPr sz="1600" spc="14" dirty="0">
                <a:solidFill>
                  <a:srgbClr val="445469"/>
                </a:solidFill>
                <a:latin typeface="Noto Serif"/>
                <a:cs typeface="Noto Serif"/>
              </a:rPr>
              <a:t>325 </a:t>
            </a:r>
            <a:r>
              <a:rPr sz="1600" spc="-50" dirty="0">
                <a:solidFill>
                  <a:srgbClr val="445469"/>
                </a:solidFill>
                <a:latin typeface="Noto Serif"/>
                <a:cs typeface="Noto Serif"/>
              </a:rPr>
              <a:t>постановлению Правительства  </a:t>
            </a:r>
            <a:r>
              <a:rPr sz="1600" spc="-41" dirty="0">
                <a:solidFill>
                  <a:srgbClr val="445469"/>
                </a:solidFill>
                <a:latin typeface="Noto Serif"/>
                <a:cs typeface="Noto Serif"/>
              </a:rPr>
              <a:t>России</a:t>
            </a:r>
            <a:endParaRPr sz="1600">
              <a:latin typeface="Noto Serif"/>
              <a:cs typeface="Noto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3375" y="2176442"/>
            <a:ext cx="4212590" cy="36420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/>
          <p:nvPr/>
        </p:nvSpPr>
        <p:spPr>
          <a:xfrm>
            <a:off x="778862" y="5074435"/>
            <a:ext cx="2766293" cy="763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6761" y="446980"/>
            <a:ext cx="823975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Р7-офис </a:t>
            </a:r>
            <a:r>
              <a:rPr sz="3600" b="1" spc="-44" dirty="0">
                <a:latin typeface="Arial"/>
                <a:cs typeface="Arial"/>
              </a:rPr>
              <a:t>- </a:t>
            </a:r>
            <a:r>
              <a:rPr sz="3600" b="1" spc="130" dirty="0">
                <a:latin typeface="Arial"/>
                <a:cs typeface="Arial"/>
              </a:rPr>
              <a:t>новый </a:t>
            </a:r>
            <a:r>
              <a:rPr sz="3600" b="1" spc="149" dirty="0">
                <a:latin typeface="Arial"/>
                <a:cs typeface="Arial"/>
              </a:rPr>
              <a:t>российский</a:t>
            </a:r>
            <a:r>
              <a:rPr sz="3600" b="1" spc="-37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офис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6810" y="1528628"/>
            <a:ext cx="4966971" cy="1513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1">
              <a:lnSpc>
                <a:spcPct val="116100"/>
              </a:lnSpc>
              <a:spcBef>
                <a:spcPts val="100"/>
              </a:spcBef>
            </a:pPr>
            <a:r>
              <a:rPr sz="1401" spc="-11" dirty="0">
                <a:solidFill>
                  <a:srgbClr val="333333"/>
                </a:solidFill>
                <a:latin typeface="Noto Serif"/>
                <a:cs typeface="Noto Serif"/>
              </a:rPr>
              <a:t>DOCX </a:t>
            </a:r>
            <a:r>
              <a:rPr sz="1401" spc="-44" dirty="0">
                <a:solidFill>
                  <a:srgbClr val="333333"/>
                </a:solidFill>
                <a:latin typeface="Noto Serif"/>
                <a:cs typeface="Noto Serif"/>
              </a:rPr>
              <a:t>стандартизирован: </a:t>
            </a:r>
            <a:r>
              <a:rPr sz="1401" spc="-20" dirty="0">
                <a:solidFill>
                  <a:srgbClr val="333333"/>
                </a:solidFill>
                <a:latin typeface="Noto Serif"/>
                <a:cs typeface="Noto Serif"/>
              </a:rPr>
              <a:t>он </a:t>
            </a:r>
            <a:r>
              <a:rPr sz="1401" spc="-41" dirty="0">
                <a:solidFill>
                  <a:srgbClr val="333333"/>
                </a:solidFill>
                <a:latin typeface="Noto Serif"/>
                <a:cs typeface="Noto Serif"/>
              </a:rPr>
              <a:t>пользуется  </a:t>
            </a:r>
            <a:r>
              <a:rPr sz="1401" spc="-60" dirty="0">
                <a:solidFill>
                  <a:srgbClr val="333333"/>
                </a:solidFill>
                <a:latin typeface="Noto Serif"/>
                <a:cs typeface="Noto Serif"/>
              </a:rPr>
              <a:t>спецификациями </a:t>
            </a:r>
            <a:r>
              <a:rPr sz="1401" spc="-25" dirty="0">
                <a:solidFill>
                  <a:srgbClr val="333333"/>
                </a:solidFill>
                <a:latin typeface="Noto Serif"/>
                <a:cs typeface="Noto Serif"/>
              </a:rPr>
              <a:t>ECMA-376, </a:t>
            </a:r>
            <a:r>
              <a:rPr sz="1401" spc="-30" dirty="0">
                <a:solidFill>
                  <a:srgbClr val="333333"/>
                </a:solidFill>
                <a:latin typeface="Noto Serif"/>
                <a:cs typeface="Noto Serif"/>
              </a:rPr>
              <a:t>ISO/IEC </a:t>
            </a:r>
            <a:r>
              <a:rPr sz="1401" spc="11" dirty="0">
                <a:solidFill>
                  <a:srgbClr val="333333"/>
                </a:solidFill>
                <a:latin typeface="Noto Serif"/>
                <a:cs typeface="Noto Serif"/>
              </a:rPr>
              <a:t>295000 </a:t>
            </a:r>
            <a:r>
              <a:rPr sz="1401" spc="-44" dirty="0">
                <a:solidFill>
                  <a:srgbClr val="333333"/>
                </a:solidFill>
                <a:latin typeface="Noto Serif"/>
                <a:cs typeface="Noto Serif"/>
              </a:rPr>
              <a:t>Transitional </a:t>
            </a:r>
            <a:r>
              <a:rPr sz="1401" spc="-80" dirty="0">
                <a:solidFill>
                  <a:srgbClr val="333333"/>
                </a:solidFill>
                <a:latin typeface="Noto Serif"/>
                <a:cs typeface="Noto Serif"/>
              </a:rPr>
              <a:t>и  </a:t>
            </a:r>
            <a:r>
              <a:rPr sz="1401" spc="-30" dirty="0">
                <a:solidFill>
                  <a:srgbClr val="333333"/>
                </a:solidFill>
                <a:latin typeface="Noto Serif"/>
                <a:cs typeface="Noto Serif"/>
              </a:rPr>
              <a:t>ISO/IEC </a:t>
            </a:r>
            <a:r>
              <a:rPr sz="1401" spc="11" dirty="0">
                <a:solidFill>
                  <a:srgbClr val="333333"/>
                </a:solidFill>
                <a:latin typeface="Noto Serif"/>
                <a:cs typeface="Noto Serif"/>
              </a:rPr>
              <a:t>29500</a:t>
            </a:r>
            <a:r>
              <a:rPr sz="1401" spc="14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401" spc="-30" dirty="0">
                <a:solidFill>
                  <a:srgbClr val="333333"/>
                </a:solidFill>
                <a:latin typeface="Noto Serif"/>
                <a:cs typeface="Noto Serif"/>
              </a:rPr>
              <a:t>Strict.</a:t>
            </a:r>
            <a:endParaRPr sz="1401">
              <a:latin typeface="Noto Serif"/>
              <a:cs typeface="Noto Serif"/>
            </a:endParaRPr>
          </a:p>
          <a:p>
            <a:pPr marL="12701" marR="130812">
              <a:lnSpc>
                <a:spcPct val="116100"/>
              </a:lnSpc>
            </a:pPr>
            <a:r>
              <a:rPr sz="1401" spc="-25" dirty="0">
                <a:solidFill>
                  <a:srgbClr val="333333"/>
                </a:solidFill>
                <a:latin typeface="Noto Serif"/>
                <a:cs typeface="Noto Serif"/>
              </a:rPr>
              <a:t>Это </a:t>
            </a:r>
            <a:r>
              <a:rPr sz="1401" spc="-30" dirty="0">
                <a:solidFill>
                  <a:srgbClr val="333333"/>
                </a:solidFill>
                <a:latin typeface="Noto Serif"/>
                <a:cs typeface="Noto Serif"/>
              </a:rPr>
              <a:t>позволяет </a:t>
            </a:r>
            <a:r>
              <a:rPr sz="1401" spc="-44" dirty="0">
                <a:solidFill>
                  <a:srgbClr val="333333"/>
                </a:solidFill>
                <a:latin typeface="Noto Serif"/>
                <a:cs typeface="Noto Serif"/>
              </a:rPr>
              <a:t>сторонним </a:t>
            </a:r>
            <a:r>
              <a:rPr sz="1401" spc="-41" dirty="0">
                <a:solidFill>
                  <a:srgbClr val="333333"/>
                </a:solidFill>
                <a:latin typeface="Noto Serif"/>
                <a:cs typeface="Noto Serif"/>
              </a:rPr>
              <a:t>разработчикам </a:t>
            </a:r>
            <a:r>
              <a:rPr sz="1401" spc="-25" dirty="0">
                <a:solidFill>
                  <a:srgbClr val="333333"/>
                </a:solidFill>
                <a:latin typeface="Noto Serif"/>
                <a:cs typeface="Noto Serif"/>
              </a:rPr>
              <a:t>создавать  </a:t>
            </a:r>
            <a:r>
              <a:rPr sz="1401" spc="-55" dirty="0">
                <a:solidFill>
                  <a:srgbClr val="333333"/>
                </a:solidFill>
                <a:latin typeface="Noto Serif"/>
                <a:cs typeface="Noto Serif"/>
              </a:rPr>
              <a:t>приложения, </a:t>
            </a:r>
            <a:r>
              <a:rPr sz="1401" spc="-30" dirty="0">
                <a:solidFill>
                  <a:srgbClr val="333333"/>
                </a:solidFill>
                <a:latin typeface="Noto Serif"/>
                <a:cs typeface="Noto Serif"/>
              </a:rPr>
              <a:t>работающие </a:t>
            </a:r>
            <a:r>
              <a:rPr sz="1401" spc="-25" dirty="0">
                <a:solidFill>
                  <a:srgbClr val="333333"/>
                </a:solidFill>
                <a:latin typeface="Noto Serif"/>
                <a:cs typeface="Noto Serif"/>
              </a:rPr>
              <a:t>с </a:t>
            </a:r>
            <a:r>
              <a:rPr sz="1401" spc="-69" dirty="0">
                <a:solidFill>
                  <a:srgbClr val="333333"/>
                </a:solidFill>
                <a:latin typeface="Noto Serif"/>
                <a:cs typeface="Noto Serif"/>
              </a:rPr>
              <a:t>этим </a:t>
            </a:r>
            <a:r>
              <a:rPr sz="1401" spc="-30" dirty="0">
                <a:solidFill>
                  <a:srgbClr val="333333"/>
                </a:solidFill>
                <a:latin typeface="Noto Serif"/>
                <a:cs typeface="Noto Serif"/>
              </a:rPr>
              <a:t>форматом, </a:t>
            </a:r>
            <a:r>
              <a:rPr sz="1401" spc="-41" dirty="0">
                <a:solidFill>
                  <a:srgbClr val="333333"/>
                </a:solidFill>
                <a:latin typeface="Noto Serif"/>
                <a:cs typeface="Noto Serif"/>
              </a:rPr>
              <a:t>используя  </a:t>
            </a:r>
            <a:r>
              <a:rPr sz="1401" spc="-50" dirty="0">
                <a:solidFill>
                  <a:srgbClr val="333333"/>
                </a:solidFill>
                <a:latin typeface="Noto Serif"/>
                <a:cs typeface="Noto Serif"/>
              </a:rPr>
              <a:t>библиотеки</a:t>
            </a:r>
            <a:r>
              <a:rPr sz="1401" spc="-11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401" spc="-80" dirty="0">
                <a:solidFill>
                  <a:srgbClr val="333333"/>
                </a:solidFill>
                <a:latin typeface="Noto Serif"/>
                <a:cs typeface="Noto Serif"/>
              </a:rPr>
              <a:t>XML.</a:t>
            </a:r>
            <a:endParaRPr sz="1401">
              <a:latin typeface="Noto Serif"/>
              <a:cs typeface="Noto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569" y="3364007"/>
            <a:ext cx="3687479" cy="19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388711" y="3640233"/>
            <a:ext cx="3749324" cy="19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/>
          <p:nvPr/>
        </p:nvSpPr>
        <p:spPr>
          <a:xfrm>
            <a:off x="388711" y="3907978"/>
            <a:ext cx="3488044" cy="1577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/>
          <p:nvPr/>
        </p:nvSpPr>
        <p:spPr>
          <a:xfrm>
            <a:off x="386178" y="4228400"/>
            <a:ext cx="1200149" cy="160654"/>
          </a:xfrm>
          <a:custGeom>
            <a:avLst/>
            <a:gdLst/>
            <a:ahLst/>
            <a:cxnLst/>
            <a:rect l="l" t="t" r="r" b="b"/>
            <a:pathLst>
              <a:path w="1200150" h="160654">
                <a:moveTo>
                  <a:pt x="88967" y="16525"/>
                </a:moveTo>
                <a:lnTo>
                  <a:pt x="23365" y="16525"/>
                </a:lnTo>
                <a:lnTo>
                  <a:pt x="29486" y="9294"/>
                </a:lnTo>
                <a:lnTo>
                  <a:pt x="36983" y="4130"/>
                </a:lnTo>
                <a:lnTo>
                  <a:pt x="45857" y="1032"/>
                </a:lnTo>
                <a:lnTo>
                  <a:pt x="56107" y="0"/>
                </a:lnTo>
                <a:lnTo>
                  <a:pt x="65800" y="930"/>
                </a:lnTo>
                <a:lnTo>
                  <a:pt x="74339" y="3721"/>
                </a:lnTo>
                <a:lnTo>
                  <a:pt x="81724" y="8374"/>
                </a:lnTo>
                <a:lnTo>
                  <a:pt x="87956" y="14887"/>
                </a:lnTo>
                <a:lnTo>
                  <a:pt x="88967" y="16525"/>
                </a:lnTo>
                <a:close/>
              </a:path>
              <a:path w="1200150" h="160654">
                <a:moveTo>
                  <a:pt x="23365" y="160438"/>
                </a:moveTo>
                <a:lnTo>
                  <a:pt x="0" y="160438"/>
                </a:lnTo>
                <a:lnTo>
                  <a:pt x="0" y="1933"/>
                </a:lnTo>
                <a:lnTo>
                  <a:pt x="18900" y="1933"/>
                </a:lnTo>
                <a:lnTo>
                  <a:pt x="19421" y="4130"/>
                </a:lnTo>
                <a:lnTo>
                  <a:pt x="22175" y="16525"/>
                </a:lnTo>
                <a:lnTo>
                  <a:pt x="88967" y="16525"/>
                </a:lnTo>
                <a:lnTo>
                  <a:pt x="90436" y="18907"/>
                </a:lnTo>
                <a:lnTo>
                  <a:pt x="40778" y="18907"/>
                </a:lnTo>
                <a:lnTo>
                  <a:pt x="34031" y="21631"/>
                </a:lnTo>
                <a:lnTo>
                  <a:pt x="23365" y="53130"/>
                </a:lnTo>
                <a:lnTo>
                  <a:pt x="23365" y="56559"/>
                </a:lnTo>
                <a:lnTo>
                  <a:pt x="40827" y="94506"/>
                </a:lnTo>
                <a:lnTo>
                  <a:pt x="90279" y="94506"/>
                </a:lnTo>
                <a:lnTo>
                  <a:pt x="87807" y="98526"/>
                </a:lnTo>
                <a:lnTo>
                  <a:pt x="87660" y="98678"/>
                </a:lnTo>
                <a:lnTo>
                  <a:pt x="21876" y="98678"/>
                </a:lnTo>
                <a:lnTo>
                  <a:pt x="22869" y="107898"/>
                </a:lnTo>
                <a:lnTo>
                  <a:pt x="23286" y="112617"/>
                </a:lnTo>
                <a:lnTo>
                  <a:pt x="23365" y="160438"/>
                </a:lnTo>
                <a:close/>
              </a:path>
              <a:path w="1200150" h="160654">
                <a:moveTo>
                  <a:pt x="90279" y="94506"/>
                </a:moveTo>
                <a:lnTo>
                  <a:pt x="58489" y="94506"/>
                </a:lnTo>
                <a:lnTo>
                  <a:pt x="64689" y="91230"/>
                </a:lnTo>
                <a:lnTo>
                  <a:pt x="69056" y="84686"/>
                </a:lnTo>
                <a:lnTo>
                  <a:pt x="71920" y="79178"/>
                </a:lnTo>
                <a:lnTo>
                  <a:pt x="73967" y="72629"/>
                </a:lnTo>
                <a:lnTo>
                  <a:pt x="75195" y="65038"/>
                </a:lnTo>
                <a:lnTo>
                  <a:pt x="75604" y="56406"/>
                </a:lnTo>
                <a:lnTo>
                  <a:pt x="75195" y="47736"/>
                </a:lnTo>
                <a:lnTo>
                  <a:pt x="58439" y="18907"/>
                </a:lnTo>
                <a:lnTo>
                  <a:pt x="90436" y="18907"/>
                </a:lnTo>
                <a:lnTo>
                  <a:pt x="92970" y="23015"/>
                </a:lnTo>
                <a:lnTo>
                  <a:pt x="96551" y="32669"/>
                </a:lnTo>
                <a:lnTo>
                  <a:pt x="98700" y="43850"/>
                </a:lnTo>
                <a:lnTo>
                  <a:pt x="99416" y="56559"/>
                </a:lnTo>
                <a:lnTo>
                  <a:pt x="98691" y="69282"/>
                </a:lnTo>
                <a:lnTo>
                  <a:pt x="96514" y="80518"/>
                </a:lnTo>
                <a:lnTo>
                  <a:pt x="92886" y="90266"/>
                </a:lnTo>
                <a:lnTo>
                  <a:pt x="90279" y="94506"/>
                </a:lnTo>
                <a:close/>
              </a:path>
              <a:path w="1200150" h="160654">
                <a:moveTo>
                  <a:pt x="55661" y="113556"/>
                </a:moveTo>
                <a:lnTo>
                  <a:pt x="45801" y="112617"/>
                </a:lnTo>
                <a:lnTo>
                  <a:pt x="37169" y="109836"/>
                </a:lnTo>
                <a:lnTo>
                  <a:pt x="29681" y="105186"/>
                </a:lnTo>
                <a:lnTo>
                  <a:pt x="23365" y="98678"/>
                </a:lnTo>
                <a:lnTo>
                  <a:pt x="87660" y="98678"/>
                </a:lnTo>
                <a:lnTo>
                  <a:pt x="81445" y="105102"/>
                </a:lnTo>
                <a:lnTo>
                  <a:pt x="73966" y="109799"/>
                </a:lnTo>
                <a:lnTo>
                  <a:pt x="65372" y="112617"/>
                </a:lnTo>
                <a:lnTo>
                  <a:pt x="55661" y="113556"/>
                </a:lnTo>
                <a:close/>
              </a:path>
              <a:path w="1200150" h="160654">
                <a:moveTo>
                  <a:pt x="181935" y="113556"/>
                </a:moveTo>
                <a:lnTo>
                  <a:pt x="174493" y="113556"/>
                </a:lnTo>
                <a:lnTo>
                  <a:pt x="162392" y="112626"/>
                </a:lnTo>
                <a:lnTo>
                  <a:pt x="128143" y="90527"/>
                </a:lnTo>
                <a:lnTo>
                  <a:pt x="120023" y="57597"/>
                </a:lnTo>
                <a:lnTo>
                  <a:pt x="120860" y="44856"/>
                </a:lnTo>
                <a:lnTo>
                  <a:pt x="140737" y="8627"/>
                </a:lnTo>
                <a:lnTo>
                  <a:pt x="170178" y="0"/>
                </a:lnTo>
                <a:lnTo>
                  <a:pt x="180465" y="828"/>
                </a:lnTo>
                <a:lnTo>
                  <a:pt x="189600" y="3313"/>
                </a:lnTo>
                <a:lnTo>
                  <a:pt x="197581" y="7454"/>
                </a:lnTo>
                <a:lnTo>
                  <a:pt x="204408" y="13249"/>
                </a:lnTo>
                <a:lnTo>
                  <a:pt x="207738" y="17564"/>
                </a:lnTo>
                <a:lnTo>
                  <a:pt x="162836" y="17564"/>
                </a:lnTo>
                <a:lnTo>
                  <a:pt x="156932" y="19945"/>
                </a:lnTo>
                <a:lnTo>
                  <a:pt x="152467" y="24707"/>
                </a:lnTo>
                <a:lnTo>
                  <a:pt x="148002" y="29375"/>
                </a:lnTo>
                <a:lnTo>
                  <a:pt x="145323" y="36166"/>
                </a:lnTo>
                <a:lnTo>
                  <a:pt x="144431" y="45100"/>
                </a:lnTo>
                <a:lnTo>
                  <a:pt x="216746" y="45100"/>
                </a:lnTo>
                <a:lnTo>
                  <a:pt x="217059" y="49415"/>
                </a:lnTo>
                <a:lnTo>
                  <a:pt x="217059" y="62064"/>
                </a:lnTo>
                <a:lnTo>
                  <a:pt x="143984" y="62064"/>
                </a:lnTo>
                <a:lnTo>
                  <a:pt x="144747" y="69568"/>
                </a:lnTo>
                <a:lnTo>
                  <a:pt x="165713" y="95106"/>
                </a:lnTo>
                <a:lnTo>
                  <a:pt x="211701" y="95106"/>
                </a:lnTo>
                <a:lnTo>
                  <a:pt x="211701" y="106117"/>
                </a:lnTo>
                <a:lnTo>
                  <a:pt x="206045" y="108899"/>
                </a:lnTo>
                <a:lnTo>
                  <a:pt x="200291" y="110832"/>
                </a:lnTo>
                <a:lnTo>
                  <a:pt x="188583" y="113013"/>
                </a:lnTo>
                <a:lnTo>
                  <a:pt x="181935" y="113556"/>
                </a:lnTo>
                <a:close/>
              </a:path>
              <a:path w="1200150" h="160654">
                <a:moveTo>
                  <a:pt x="216746" y="45100"/>
                </a:moveTo>
                <a:lnTo>
                  <a:pt x="194288" y="45100"/>
                </a:lnTo>
                <a:lnTo>
                  <a:pt x="194089" y="36071"/>
                </a:lnTo>
                <a:lnTo>
                  <a:pt x="191857" y="29222"/>
                </a:lnTo>
                <a:lnTo>
                  <a:pt x="187590" y="24555"/>
                </a:lnTo>
                <a:lnTo>
                  <a:pt x="183423" y="19897"/>
                </a:lnTo>
                <a:lnTo>
                  <a:pt x="177619" y="17564"/>
                </a:lnTo>
                <a:lnTo>
                  <a:pt x="207738" y="17564"/>
                </a:lnTo>
                <a:lnTo>
                  <a:pt x="209943" y="20421"/>
                </a:lnTo>
                <a:lnTo>
                  <a:pt x="213896" y="28839"/>
                </a:lnTo>
                <a:lnTo>
                  <a:pt x="216268" y="38503"/>
                </a:lnTo>
                <a:lnTo>
                  <a:pt x="216746" y="45100"/>
                </a:lnTo>
                <a:close/>
              </a:path>
              <a:path w="1200150" h="160654">
                <a:moveTo>
                  <a:pt x="211701" y="95106"/>
                </a:moveTo>
                <a:lnTo>
                  <a:pt x="182084" y="95106"/>
                </a:lnTo>
                <a:lnTo>
                  <a:pt x="188136" y="94506"/>
                </a:lnTo>
                <a:lnTo>
                  <a:pt x="199249" y="92125"/>
                </a:lnTo>
                <a:lnTo>
                  <a:pt x="205251" y="90096"/>
                </a:lnTo>
                <a:lnTo>
                  <a:pt x="211701" y="87210"/>
                </a:lnTo>
                <a:lnTo>
                  <a:pt x="211701" y="95106"/>
                </a:lnTo>
                <a:close/>
              </a:path>
              <a:path w="1200150" h="160654">
                <a:moveTo>
                  <a:pt x="398997" y="111623"/>
                </a:moveTo>
                <a:lnTo>
                  <a:pt x="243621" y="111623"/>
                </a:lnTo>
                <a:lnTo>
                  <a:pt x="243621" y="1933"/>
                </a:lnTo>
                <a:lnTo>
                  <a:pt x="266987" y="1933"/>
                </a:lnTo>
                <a:lnTo>
                  <a:pt x="266987" y="93173"/>
                </a:lnTo>
                <a:lnTo>
                  <a:pt x="398997" y="93173"/>
                </a:lnTo>
                <a:lnTo>
                  <a:pt x="398997" y="111623"/>
                </a:lnTo>
                <a:close/>
              </a:path>
              <a:path w="1200150" h="160654">
                <a:moveTo>
                  <a:pt x="332917" y="93173"/>
                </a:moveTo>
                <a:lnTo>
                  <a:pt x="309700" y="93173"/>
                </a:lnTo>
                <a:lnTo>
                  <a:pt x="309700" y="1933"/>
                </a:lnTo>
                <a:lnTo>
                  <a:pt x="332917" y="1933"/>
                </a:lnTo>
                <a:lnTo>
                  <a:pt x="332917" y="93173"/>
                </a:lnTo>
                <a:close/>
              </a:path>
              <a:path w="1200150" h="160654">
                <a:moveTo>
                  <a:pt x="398997" y="93173"/>
                </a:moveTo>
                <a:lnTo>
                  <a:pt x="375630" y="93173"/>
                </a:lnTo>
                <a:lnTo>
                  <a:pt x="375630" y="1933"/>
                </a:lnTo>
                <a:lnTo>
                  <a:pt x="398997" y="1933"/>
                </a:lnTo>
                <a:lnTo>
                  <a:pt x="398997" y="93173"/>
                </a:lnTo>
                <a:close/>
              </a:path>
              <a:path w="1200150" h="160654">
                <a:moveTo>
                  <a:pt x="487751" y="113556"/>
                </a:moveTo>
                <a:lnTo>
                  <a:pt x="480310" y="113556"/>
                </a:lnTo>
                <a:lnTo>
                  <a:pt x="468208" y="112626"/>
                </a:lnTo>
                <a:lnTo>
                  <a:pt x="433959" y="90527"/>
                </a:lnTo>
                <a:lnTo>
                  <a:pt x="425839" y="57597"/>
                </a:lnTo>
                <a:lnTo>
                  <a:pt x="426676" y="44856"/>
                </a:lnTo>
                <a:lnTo>
                  <a:pt x="446554" y="8627"/>
                </a:lnTo>
                <a:lnTo>
                  <a:pt x="475994" y="0"/>
                </a:lnTo>
                <a:lnTo>
                  <a:pt x="486282" y="828"/>
                </a:lnTo>
                <a:lnTo>
                  <a:pt x="495416" y="3313"/>
                </a:lnTo>
                <a:lnTo>
                  <a:pt x="503397" y="7454"/>
                </a:lnTo>
                <a:lnTo>
                  <a:pt x="510224" y="13249"/>
                </a:lnTo>
                <a:lnTo>
                  <a:pt x="513554" y="17564"/>
                </a:lnTo>
                <a:lnTo>
                  <a:pt x="468651" y="17564"/>
                </a:lnTo>
                <a:lnTo>
                  <a:pt x="462748" y="19945"/>
                </a:lnTo>
                <a:lnTo>
                  <a:pt x="458283" y="24707"/>
                </a:lnTo>
                <a:lnTo>
                  <a:pt x="453818" y="29375"/>
                </a:lnTo>
                <a:lnTo>
                  <a:pt x="451140" y="36166"/>
                </a:lnTo>
                <a:lnTo>
                  <a:pt x="450246" y="45100"/>
                </a:lnTo>
                <a:lnTo>
                  <a:pt x="522562" y="45100"/>
                </a:lnTo>
                <a:lnTo>
                  <a:pt x="522874" y="49415"/>
                </a:lnTo>
                <a:lnTo>
                  <a:pt x="522874" y="62064"/>
                </a:lnTo>
                <a:lnTo>
                  <a:pt x="449801" y="62064"/>
                </a:lnTo>
                <a:lnTo>
                  <a:pt x="450563" y="69568"/>
                </a:lnTo>
                <a:lnTo>
                  <a:pt x="471529" y="95106"/>
                </a:lnTo>
                <a:lnTo>
                  <a:pt x="517516" y="95106"/>
                </a:lnTo>
                <a:lnTo>
                  <a:pt x="517516" y="106117"/>
                </a:lnTo>
                <a:lnTo>
                  <a:pt x="511862" y="108899"/>
                </a:lnTo>
                <a:lnTo>
                  <a:pt x="506107" y="110832"/>
                </a:lnTo>
                <a:lnTo>
                  <a:pt x="494398" y="113013"/>
                </a:lnTo>
                <a:lnTo>
                  <a:pt x="487751" y="113556"/>
                </a:lnTo>
                <a:close/>
              </a:path>
              <a:path w="1200150" h="160654">
                <a:moveTo>
                  <a:pt x="522562" y="45100"/>
                </a:moveTo>
                <a:lnTo>
                  <a:pt x="500104" y="45100"/>
                </a:lnTo>
                <a:lnTo>
                  <a:pt x="499906" y="36071"/>
                </a:lnTo>
                <a:lnTo>
                  <a:pt x="497673" y="29222"/>
                </a:lnTo>
                <a:lnTo>
                  <a:pt x="493407" y="24555"/>
                </a:lnTo>
                <a:lnTo>
                  <a:pt x="489240" y="19897"/>
                </a:lnTo>
                <a:lnTo>
                  <a:pt x="483435" y="17564"/>
                </a:lnTo>
                <a:lnTo>
                  <a:pt x="513554" y="17564"/>
                </a:lnTo>
                <a:lnTo>
                  <a:pt x="515759" y="20421"/>
                </a:lnTo>
                <a:lnTo>
                  <a:pt x="519712" y="28839"/>
                </a:lnTo>
                <a:lnTo>
                  <a:pt x="522084" y="38503"/>
                </a:lnTo>
                <a:lnTo>
                  <a:pt x="522562" y="45100"/>
                </a:lnTo>
                <a:close/>
              </a:path>
              <a:path w="1200150" h="160654">
                <a:moveTo>
                  <a:pt x="517516" y="95106"/>
                </a:moveTo>
                <a:lnTo>
                  <a:pt x="487900" y="95106"/>
                </a:lnTo>
                <a:lnTo>
                  <a:pt x="493953" y="94506"/>
                </a:lnTo>
                <a:lnTo>
                  <a:pt x="505065" y="92125"/>
                </a:lnTo>
                <a:lnTo>
                  <a:pt x="511068" y="90096"/>
                </a:lnTo>
                <a:lnTo>
                  <a:pt x="517516" y="87210"/>
                </a:lnTo>
                <a:lnTo>
                  <a:pt x="517516" y="95106"/>
                </a:lnTo>
                <a:close/>
              </a:path>
              <a:path w="1200150" h="160654">
                <a:moveTo>
                  <a:pt x="572802" y="111623"/>
                </a:moveTo>
                <a:lnTo>
                  <a:pt x="549437" y="111623"/>
                </a:lnTo>
                <a:lnTo>
                  <a:pt x="549437" y="1933"/>
                </a:lnTo>
                <a:lnTo>
                  <a:pt x="572802" y="1933"/>
                </a:lnTo>
                <a:lnTo>
                  <a:pt x="572802" y="45986"/>
                </a:lnTo>
                <a:lnTo>
                  <a:pt x="647663" y="45986"/>
                </a:lnTo>
                <a:lnTo>
                  <a:pt x="647663" y="64293"/>
                </a:lnTo>
                <a:lnTo>
                  <a:pt x="572802" y="64293"/>
                </a:lnTo>
                <a:lnTo>
                  <a:pt x="572802" y="111623"/>
                </a:lnTo>
                <a:close/>
              </a:path>
              <a:path w="1200150" h="160654">
                <a:moveTo>
                  <a:pt x="647663" y="45986"/>
                </a:moveTo>
                <a:lnTo>
                  <a:pt x="624446" y="45986"/>
                </a:lnTo>
                <a:lnTo>
                  <a:pt x="624446" y="1933"/>
                </a:lnTo>
                <a:lnTo>
                  <a:pt x="647663" y="1933"/>
                </a:lnTo>
                <a:lnTo>
                  <a:pt x="647663" y="45986"/>
                </a:lnTo>
                <a:close/>
              </a:path>
              <a:path w="1200150" h="160654">
                <a:moveTo>
                  <a:pt x="647663" y="111623"/>
                </a:moveTo>
                <a:lnTo>
                  <a:pt x="624446" y="111623"/>
                </a:lnTo>
                <a:lnTo>
                  <a:pt x="624446" y="64293"/>
                </a:lnTo>
                <a:lnTo>
                  <a:pt x="647663" y="64293"/>
                </a:lnTo>
                <a:lnTo>
                  <a:pt x="647663" y="111623"/>
                </a:lnTo>
                <a:close/>
              </a:path>
              <a:path w="1200150" h="160654">
                <a:moveTo>
                  <a:pt x="709490" y="111623"/>
                </a:moveTo>
                <a:lnTo>
                  <a:pt x="681067" y="111623"/>
                </a:lnTo>
                <a:lnTo>
                  <a:pt x="681067" y="1933"/>
                </a:lnTo>
                <a:lnTo>
                  <a:pt x="703394" y="1933"/>
                </a:lnTo>
                <a:lnTo>
                  <a:pt x="703292" y="63683"/>
                </a:lnTo>
                <a:lnTo>
                  <a:pt x="702985" y="70325"/>
                </a:lnTo>
                <a:lnTo>
                  <a:pt x="702473" y="78120"/>
                </a:lnTo>
                <a:lnTo>
                  <a:pt x="701755" y="87067"/>
                </a:lnTo>
                <a:lnTo>
                  <a:pt x="725359" y="87067"/>
                </a:lnTo>
                <a:lnTo>
                  <a:pt x="709490" y="111623"/>
                </a:lnTo>
                <a:close/>
              </a:path>
              <a:path w="1200150" h="160654">
                <a:moveTo>
                  <a:pt x="725359" y="87067"/>
                </a:moveTo>
                <a:lnTo>
                  <a:pt x="701755" y="87067"/>
                </a:lnTo>
                <a:lnTo>
                  <a:pt x="756819" y="1933"/>
                </a:lnTo>
                <a:lnTo>
                  <a:pt x="785251" y="1933"/>
                </a:lnTo>
                <a:lnTo>
                  <a:pt x="785251" y="26641"/>
                </a:lnTo>
                <a:lnTo>
                  <a:pt x="764411" y="26641"/>
                </a:lnTo>
                <a:lnTo>
                  <a:pt x="725359" y="87067"/>
                </a:lnTo>
                <a:close/>
              </a:path>
              <a:path w="1200150" h="160654">
                <a:moveTo>
                  <a:pt x="785251" y="111623"/>
                </a:moveTo>
                <a:lnTo>
                  <a:pt x="762925" y="111623"/>
                </a:lnTo>
                <a:lnTo>
                  <a:pt x="762925" y="53330"/>
                </a:lnTo>
                <a:lnTo>
                  <a:pt x="764411" y="26641"/>
                </a:lnTo>
                <a:lnTo>
                  <a:pt x="785251" y="26641"/>
                </a:lnTo>
                <a:lnTo>
                  <a:pt x="785251" y="111623"/>
                </a:lnTo>
                <a:close/>
              </a:path>
              <a:path w="1200150" h="160654">
                <a:moveTo>
                  <a:pt x="829714" y="111623"/>
                </a:moveTo>
                <a:lnTo>
                  <a:pt x="803673" y="111623"/>
                </a:lnTo>
                <a:lnTo>
                  <a:pt x="834181" y="66674"/>
                </a:lnTo>
                <a:lnTo>
                  <a:pt x="826837" y="64588"/>
                </a:lnTo>
                <a:lnTo>
                  <a:pt x="821027" y="60826"/>
                </a:lnTo>
                <a:lnTo>
                  <a:pt x="812502" y="49910"/>
                </a:lnTo>
                <a:lnTo>
                  <a:pt x="810369" y="43110"/>
                </a:lnTo>
                <a:lnTo>
                  <a:pt x="810369" y="34975"/>
                </a:lnTo>
                <a:lnTo>
                  <a:pt x="834699" y="4131"/>
                </a:lnTo>
                <a:lnTo>
                  <a:pt x="851888" y="1933"/>
                </a:lnTo>
                <a:lnTo>
                  <a:pt x="901894" y="1933"/>
                </a:lnTo>
                <a:lnTo>
                  <a:pt x="901894" y="19497"/>
                </a:lnTo>
                <a:lnTo>
                  <a:pt x="846726" y="19497"/>
                </a:lnTo>
                <a:lnTo>
                  <a:pt x="841820" y="20888"/>
                </a:lnTo>
                <a:lnTo>
                  <a:pt x="838344" y="23669"/>
                </a:lnTo>
                <a:lnTo>
                  <a:pt x="834876" y="26346"/>
                </a:lnTo>
                <a:lnTo>
                  <a:pt x="833133" y="30213"/>
                </a:lnTo>
                <a:lnTo>
                  <a:pt x="833133" y="40833"/>
                </a:lnTo>
                <a:lnTo>
                  <a:pt x="835267" y="45043"/>
                </a:lnTo>
                <a:lnTo>
                  <a:pt x="839534" y="47920"/>
                </a:lnTo>
                <a:lnTo>
                  <a:pt x="843801" y="50701"/>
                </a:lnTo>
                <a:lnTo>
                  <a:pt x="849554" y="52092"/>
                </a:lnTo>
                <a:lnTo>
                  <a:pt x="901894" y="52092"/>
                </a:lnTo>
                <a:lnTo>
                  <a:pt x="901894" y="69351"/>
                </a:lnTo>
                <a:lnTo>
                  <a:pt x="856355" y="69351"/>
                </a:lnTo>
                <a:lnTo>
                  <a:pt x="829714" y="111623"/>
                </a:lnTo>
                <a:close/>
              </a:path>
              <a:path w="1200150" h="160654">
                <a:moveTo>
                  <a:pt x="901894" y="52092"/>
                </a:moveTo>
                <a:lnTo>
                  <a:pt x="878529" y="52092"/>
                </a:lnTo>
                <a:lnTo>
                  <a:pt x="878529" y="19497"/>
                </a:lnTo>
                <a:lnTo>
                  <a:pt x="901894" y="19497"/>
                </a:lnTo>
                <a:lnTo>
                  <a:pt x="901894" y="52092"/>
                </a:lnTo>
                <a:close/>
              </a:path>
              <a:path w="1200150" h="160654">
                <a:moveTo>
                  <a:pt x="901894" y="111623"/>
                </a:moveTo>
                <a:lnTo>
                  <a:pt x="878529" y="111623"/>
                </a:lnTo>
                <a:lnTo>
                  <a:pt x="878529" y="69351"/>
                </a:lnTo>
                <a:lnTo>
                  <a:pt x="901894" y="69351"/>
                </a:lnTo>
                <a:lnTo>
                  <a:pt x="901894" y="111623"/>
                </a:lnTo>
                <a:close/>
              </a:path>
              <a:path w="1200150" h="160654">
                <a:moveTo>
                  <a:pt x="956482" y="111623"/>
                </a:moveTo>
                <a:lnTo>
                  <a:pt x="935203" y="111623"/>
                </a:lnTo>
                <a:lnTo>
                  <a:pt x="935203" y="1933"/>
                </a:lnTo>
                <a:lnTo>
                  <a:pt x="966007" y="1933"/>
                </a:lnTo>
                <a:lnTo>
                  <a:pt x="974678" y="23069"/>
                </a:lnTo>
                <a:lnTo>
                  <a:pt x="956482" y="23069"/>
                </a:lnTo>
                <a:lnTo>
                  <a:pt x="956482" y="111623"/>
                </a:lnTo>
                <a:close/>
              </a:path>
              <a:path w="1200150" h="160654">
                <a:moveTo>
                  <a:pt x="1016439" y="89296"/>
                </a:moveTo>
                <a:lnTo>
                  <a:pt x="998154" y="89296"/>
                </a:lnTo>
                <a:lnTo>
                  <a:pt x="999497" y="84534"/>
                </a:lnTo>
                <a:lnTo>
                  <a:pt x="1002173" y="74713"/>
                </a:lnTo>
                <a:lnTo>
                  <a:pt x="1004507" y="67122"/>
                </a:lnTo>
                <a:lnTo>
                  <a:pt x="1006488" y="61769"/>
                </a:lnTo>
                <a:lnTo>
                  <a:pt x="1031053" y="1933"/>
                </a:lnTo>
                <a:lnTo>
                  <a:pt x="1062152" y="1933"/>
                </a:lnTo>
                <a:lnTo>
                  <a:pt x="1062152" y="23069"/>
                </a:lnTo>
                <a:lnTo>
                  <a:pt x="1040578" y="23069"/>
                </a:lnTo>
                <a:lnTo>
                  <a:pt x="1038787" y="29022"/>
                </a:lnTo>
                <a:lnTo>
                  <a:pt x="1035815" y="39642"/>
                </a:lnTo>
                <a:lnTo>
                  <a:pt x="1033329" y="47482"/>
                </a:lnTo>
                <a:lnTo>
                  <a:pt x="1031348" y="52539"/>
                </a:lnTo>
                <a:lnTo>
                  <a:pt x="1016439" y="89296"/>
                </a:lnTo>
                <a:close/>
              </a:path>
              <a:path w="1200150" h="160654">
                <a:moveTo>
                  <a:pt x="1007383" y="111623"/>
                </a:moveTo>
                <a:lnTo>
                  <a:pt x="989676" y="111623"/>
                </a:lnTo>
                <a:lnTo>
                  <a:pt x="965712" y="52092"/>
                </a:lnTo>
                <a:lnTo>
                  <a:pt x="963238" y="45423"/>
                </a:lnTo>
                <a:lnTo>
                  <a:pt x="960875" y="38363"/>
                </a:lnTo>
                <a:lnTo>
                  <a:pt x="958623" y="30911"/>
                </a:lnTo>
                <a:lnTo>
                  <a:pt x="956482" y="23069"/>
                </a:lnTo>
                <a:lnTo>
                  <a:pt x="974678" y="23069"/>
                </a:lnTo>
                <a:lnTo>
                  <a:pt x="989819" y="59978"/>
                </a:lnTo>
                <a:lnTo>
                  <a:pt x="998154" y="89296"/>
                </a:lnTo>
                <a:lnTo>
                  <a:pt x="1016439" y="89296"/>
                </a:lnTo>
                <a:lnTo>
                  <a:pt x="1007383" y="111623"/>
                </a:lnTo>
                <a:close/>
              </a:path>
              <a:path w="1200150" h="160654">
                <a:moveTo>
                  <a:pt x="1062152" y="111623"/>
                </a:moveTo>
                <a:lnTo>
                  <a:pt x="1040578" y="111623"/>
                </a:lnTo>
                <a:lnTo>
                  <a:pt x="1040578" y="23069"/>
                </a:lnTo>
                <a:lnTo>
                  <a:pt x="1062152" y="23069"/>
                </a:lnTo>
                <a:lnTo>
                  <a:pt x="1062152" y="111623"/>
                </a:lnTo>
                <a:close/>
              </a:path>
              <a:path w="1200150" h="160654">
                <a:moveTo>
                  <a:pt x="1123931" y="111623"/>
                </a:moveTo>
                <a:lnTo>
                  <a:pt x="1095499" y="111623"/>
                </a:lnTo>
                <a:lnTo>
                  <a:pt x="1095499" y="1933"/>
                </a:lnTo>
                <a:lnTo>
                  <a:pt x="1117826" y="1933"/>
                </a:lnTo>
                <a:lnTo>
                  <a:pt x="1117724" y="63683"/>
                </a:lnTo>
                <a:lnTo>
                  <a:pt x="1117417" y="70325"/>
                </a:lnTo>
                <a:lnTo>
                  <a:pt x="1116905" y="78120"/>
                </a:lnTo>
                <a:lnTo>
                  <a:pt x="1116187" y="87067"/>
                </a:lnTo>
                <a:lnTo>
                  <a:pt x="1139798" y="87067"/>
                </a:lnTo>
                <a:lnTo>
                  <a:pt x="1123931" y="111623"/>
                </a:lnTo>
                <a:close/>
              </a:path>
              <a:path w="1200150" h="160654">
                <a:moveTo>
                  <a:pt x="1139798" y="87067"/>
                </a:moveTo>
                <a:lnTo>
                  <a:pt x="1116187" y="87067"/>
                </a:lnTo>
                <a:lnTo>
                  <a:pt x="1171251" y="1933"/>
                </a:lnTo>
                <a:lnTo>
                  <a:pt x="1199683" y="1933"/>
                </a:lnTo>
                <a:lnTo>
                  <a:pt x="1199683" y="26641"/>
                </a:lnTo>
                <a:lnTo>
                  <a:pt x="1178843" y="26641"/>
                </a:lnTo>
                <a:lnTo>
                  <a:pt x="1139798" y="87067"/>
                </a:lnTo>
                <a:close/>
              </a:path>
              <a:path w="1200150" h="160654">
                <a:moveTo>
                  <a:pt x="1199683" y="111623"/>
                </a:moveTo>
                <a:lnTo>
                  <a:pt x="1177357" y="111623"/>
                </a:lnTo>
                <a:lnTo>
                  <a:pt x="1177357" y="53330"/>
                </a:lnTo>
                <a:lnTo>
                  <a:pt x="1178843" y="26641"/>
                </a:lnTo>
                <a:lnTo>
                  <a:pt x="1199683" y="26641"/>
                </a:lnTo>
                <a:lnTo>
                  <a:pt x="1199683" y="111623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5791200" y="1972469"/>
            <a:ext cx="5627710" cy="3878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/>
          <p:nvPr/>
        </p:nvSpPr>
        <p:spPr>
          <a:xfrm>
            <a:off x="315837" y="4636617"/>
            <a:ext cx="4679716" cy="1261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9"/>
          <p:cNvSpPr txBox="1"/>
          <p:nvPr/>
        </p:nvSpPr>
        <p:spPr>
          <a:xfrm>
            <a:off x="11040999" y="6227127"/>
            <a:ext cx="19494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spc="-5" dirty="0">
                <a:solidFill>
                  <a:srgbClr val="878787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2451" y="195130"/>
            <a:ext cx="823975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Р7-офис </a:t>
            </a:r>
            <a:r>
              <a:rPr sz="3600" b="1" spc="-44" dirty="0">
                <a:latin typeface="Arial"/>
                <a:cs typeface="Arial"/>
              </a:rPr>
              <a:t>- </a:t>
            </a:r>
            <a:r>
              <a:rPr sz="3600" b="1" spc="130" dirty="0">
                <a:latin typeface="Arial"/>
                <a:cs typeface="Arial"/>
              </a:rPr>
              <a:t>новый </a:t>
            </a:r>
            <a:r>
              <a:rPr sz="3600" b="1" spc="149" dirty="0">
                <a:latin typeface="Arial"/>
                <a:cs typeface="Arial"/>
              </a:rPr>
              <a:t>российский</a:t>
            </a:r>
            <a:r>
              <a:rPr sz="3600" b="1" spc="-37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офис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1346663" y="1946843"/>
            <a:ext cx="5663737" cy="373256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1">
              <a:spcBef>
                <a:spcPts val="530"/>
              </a:spcBef>
            </a:pPr>
            <a:r>
              <a:rPr spc="66" dirty="0"/>
              <a:t>Он </a:t>
            </a:r>
            <a:r>
              <a:rPr spc="80" dirty="0"/>
              <a:t>намного </a:t>
            </a:r>
            <a:r>
              <a:rPr spc="44" dirty="0"/>
              <a:t>популярнее</a:t>
            </a:r>
            <a:r>
              <a:rPr spc="-265" dirty="0"/>
              <a:t> </a:t>
            </a:r>
            <a:r>
              <a:rPr spc="-5" dirty="0"/>
              <a:t>ODT</a:t>
            </a:r>
          </a:p>
          <a:p>
            <a:pPr marL="12701" marR="130812">
              <a:lnSpc>
                <a:spcPct val="115399"/>
              </a:lnSpc>
              <a:spcBef>
                <a:spcPts val="66"/>
              </a:spcBef>
            </a:pPr>
            <a:r>
              <a:rPr sz="1300" b="0" spc="-44" dirty="0">
                <a:solidFill>
                  <a:srgbClr val="333333"/>
                </a:solidFill>
                <a:latin typeface="Noto Serif"/>
                <a:cs typeface="Noto Serif"/>
              </a:rPr>
              <a:t>применимость </a:t>
            </a:r>
            <a:r>
              <a:rPr sz="1300" b="0" dirty="0">
                <a:solidFill>
                  <a:srgbClr val="333333"/>
                </a:solidFill>
                <a:latin typeface="Noto Serif"/>
                <a:cs typeface="Noto Serif"/>
              </a:rPr>
              <a:t>— </a:t>
            </a:r>
            <a:r>
              <a:rPr sz="1300" b="0" spc="-30" dirty="0">
                <a:solidFill>
                  <a:srgbClr val="333333"/>
                </a:solidFill>
                <a:latin typeface="Noto Serif"/>
                <a:cs typeface="Noto Serif"/>
              </a:rPr>
              <a:t>самая </a:t>
            </a:r>
            <a:r>
              <a:rPr sz="1300" b="0" spc="-60" dirty="0">
                <a:solidFill>
                  <a:srgbClr val="333333"/>
                </a:solidFill>
                <a:latin typeface="Noto Serif"/>
                <a:cs typeface="Noto Serif"/>
              </a:rPr>
              <a:t>важная </a:t>
            </a:r>
            <a:r>
              <a:rPr sz="1300" b="0" spc="-55" dirty="0">
                <a:solidFill>
                  <a:srgbClr val="333333"/>
                </a:solidFill>
                <a:latin typeface="Noto Serif"/>
                <a:cs typeface="Noto Serif"/>
              </a:rPr>
              <a:t>характеристика </a:t>
            </a:r>
            <a:r>
              <a:rPr sz="1300" b="0" spc="-36" dirty="0">
                <a:solidFill>
                  <a:srgbClr val="333333"/>
                </a:solidFill>
                <a:latin typeface="Noto Serif"/>
                <a:cs typeface="Noto Serif"/>
              </a:rPr>
              <a:t>для  универсального </a:t>
            </a:r>
            <a:r>
              <a:rPr sz="1300" b="0" spc="-60" dirty="0">
                <a:solidFill>
                  <a:srgbClr val="333333"/>
                </a:solidFill>
                <a:latin typeface="Noto Serif"/>
                <a:cs typeface="Noto Serif"/>
              </a:rPr>
              <a:t>инструмента </a:t>
            </a:r>
            <a:r>
              <a:rPr sz="1300" b="0" spc="-69" dirty="0">
                <a:solidFill>
                  <a:srgbClr val="333333"/>
                </a:solidFill>
                <a:latin typeface="Noto Serif"/>
                <a:cs typeface="Noto Serif"/>
              </a:rPr>
              <a:t>коммуникации, </a:t>
            </a:r>
            <a:r>
              <a:rPr sz="1300" b="0" spc="-41" dirty="0">
                <a:solidFill>
                  <a:srgbClr val="333333"/>
                </a:solidFill>
                <a:latin typeface="Noto Serif"/>
                <a:cs typeface="Noto Serif"/>
              </a:rPr>
              <a:t>такого </a:t>
            </a:r>
            <a:r>
              <a:rPr sz="1300" b="0" spc="-94" dirty="0">
                <a:solidFill>
                  <a:srgbClr val="333333"/>
                </a:solidFill>
                <a:latin typeface="Noto Serif"/>
                <a:cs typeface="Noto Serif"/>
              </a:rPr>
              <a:t>как  </a:t>
            </a:r>
            <a:r>
              <a:rPr sz="1300" b="0" spc="-55" dirty="0">
                <a:solidFill>
                  <a:srgbClr val="333333"/>
                </a:solidFill>
                <a:latin typeface="Noto Serif"/>
                <a:cs typeface="Noto Serif"/>
              </a:rPr>
              <a:t>электронный</a:t>
            </a:r>
            <a:r>
              <a:rPr sz="1300" b="0" spc="-11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b="0" spc="-50" dirty="0">
                <a:solidFill>
                  <a:srgbClr val="333333"/>
                </a:solidFill>
                <a:latin typeface="Noto Serif"/>
                <a:cs typeface="Noto Serif"/>
              </a:rPr>
              <a:t>документ.</a:t>
            </a:r>
            <a:endParaRPr sz="1300" dirty="0">
              <a:latin typeface="Noto Serif"/>
              <a:cs typeface="Noto Serif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1" marR="643263">
              <a:lnSpc>
                <a:spcPct val="113399"/>
              </a:lnSpc>
            </a:pPr>
            <a:r>
              <a:rPr spc="66" dirty="0"/>
              <a:t>Он </a:t>
            </a:r>
            <a:r>
              <a:rPr spc="114" dirty="0"/>
              <a:t>имеет </a:t>
            </a:r>
            <a:r>
              <a:rPr spc="50" dirty="0"/>
              <a:t>больше</a:t>
            </a:r>
            <a:r>
              <a:rPr spc="-295" dirty="0"/>
              <a:t> </a:t>
            </a:r>
            <a:r>
              <a:rPr spc="75" dirty="0"/>
              <a:t>возможностей,  </a:t>
            </a:r>
            <a:r>
              <a:rPr spc="124" dirty="0"/>
              <a:t>чем</a:t>
            </a:r>
            <a:r>
              <a:rPr spc="-44" dirty="0"/>
              <a:t> </a:t>
            </a:r>
            <a:r>
              <a:rPr spc="-36" dirty="0"/>
              <a:t>DOC</a:t>
            </a:r>
          </a:p>
          <a:p>
            <a:pPr marL="12701">
              <a:spcBef>
                <a:spcPts val="334"/>
              </a:spcBef>
            </a:pPr>
            <a:r>
              <a:rPr sz="1300" b="0" dirty="0">
                <a:solidFill>
                  <a:srgbClr val="333333"/>
                </a:solidFill>
                <a:latin typeface="Noto Serif"/>
                <a:cs typeface="Noto Serif"/>
              </a:rPr>
              <a:t>Более </a:t>
            </a:r>
            <a:r>
              <a:rPr sz="1300" b="0" spc="-20" dirty="0">
                <a:solidFill>
                  <a:srgbClr val="333333"/>
                </a:solidFill>
                <a:latin typeface="Noto Serif"/>
                <a:cs typeface="Noto Serif"/>
              </a:rPr>
              <a:t>того, по </a:t>
            </a:r>
            <a:r>
              <a:rPr sz="1300" b="0" spc="-69" dirty="0">
                <a:solidFill>
                  <a:srgbClr val="333333"/>
                </a:solidFill>
                <a:latin typeface="Noto Serif"/>
                <a:cs typeface="Noto Serif"/>
              </a:rPr>
              <a:t>факту </a:t>
            </a:r>
            <a:r>
              <a:rPr sz="1300" b="0" spc="-11" dirty="0">
                <a:solidFill>
                  <a:srgbClr val="333333"/>
                </a:solidFill>
                <a:latin typeface="Noto Serif"/>
                <a:cs typeface="Noto Serif"/>
              </a:rPr>
              <a:t>DOCX </a:t>
            </a:r>
            <a:r>
              <a:rPr sz="1300" b="0" spc="-44" dirty="0">
                <a:solidFill>
                  <a:srgbClr val="333333"/>
                </a:solidFill>
                <a:latin typeface="Noto Serif"/>
                <a:cs typeface="Noto Serif"/>
              </a:rPr>
              <a:t>вытесняет</a:t>
            </a:r>
            <a:r>
              <a:rPr sz="1300" b="0" spc="85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b="0" spc="20" dirty="0">
                <a:solidFill>
                  <a:srgbClr val="333333"/>
                </a:solidFill>
                <a:latin typeface="Noto Serif"/>
                <a:cs typeface="Noto Serif"/>
              </a:rPr>
              <a:t>DOC.</a:t>
            </a:r>
            <a:endParaRPr sz="1300" dirty="0">
              <a:latin typeface="Noto Serif"/>
              <a:cs typeface="Noto Serif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1"/>
            <a:r>
              <a:rPr spc="11" dirty="0"/>
              <a:t>Это </a:t>
            </a:r>
            <a:r>
              <a:rPr spc="75" dirty="0"/>
              <a:t>открытый</a:t>
            </a:r>
            <a:r>
              <a:rPr spc="-85" dirty="0"/>
              <a:t> </a:t>
            </a:r>
            <a:r>
              <a:rPr spc="50" dirty="0"/>
              <a:t>формат</a:t>
            </a:r>
          </a:p>
          <a:p>
            <a:pPr marL="12701" marR="5081">
              <a:lnSpc>
                <a:spcPct val="115399"/>
              </a:lnSpc>
              <a:spcBef>
                <a:spcPts val="69"/>
              </a:spcBef>
            </a:pPr>
            <a:r>
              <a:rPr sz="1300" b="0" spc="-20" dirty="0">
                <a:solidFill>
                  <a:srgbClr val="333333"/>
                </a:solidFill>
                <a:latin typeface="Noto Serif"/>
                <a:cs typeface="Noto Serif"/>
              </a:rPr>
              <a:t>Это означает, </a:t>
            </a:r>
            <a:r>
              <a:rPr sz="1300" b="0" spc="-44" dirty="0">
                <a:solidFill>
                  <a:srgbClr val="333333"/>
                </a:solidFill>
                <a:latin typeface="Noto Serif"/>
                <a:cs typeface="Noto Serif"/>
              </a:rPr>
              <a:t>что </a:t>
            </a:r>
            <a:r>
              <a:rPr sz="1300" b="0" spc="-41" dirty="0">
                <a:solidFill>
                  <a:srgbClr val="333333"/>
                </a:solidFill>
                <a:latin typeface="Noto Serif"/>
                <a:cs typeface="Noto Serif"/>
              </a:rPr>
              <a:t>разработчики </a:t>
            </a:r>
            <a:r>
              <a:rPr sz="1300" b="0" dirty="0">
                <a:solidFill>
                  <a:srgbClr val="333333"/>
                </a:solidFill>
                <a:latin typeface="Noto Serif"/>
                <a:cs typeface="Noto Serif"/>
              </a:rPr>
              <a:t>ПО </a:t>
            </a:r>
            <a:r>
              <a:rPr sz="1300" b="0" spc="-55" dirty="0">
                <a:solidFill>
                  <a:srgbClr val="333333"/>
                </a:solidFill>
                <a:latin typeface="Noto Serif"/>
                <a:cs typeface="Noto Serif"/>
              </a:rPr>
              <a:t>могут </a:t>
            </a:r>
            <a:r>
              <a:rPr sz="1300" b="0" spc="-25" dirty="0">
                <a:solidFill>
                  <a:srgbClr val="333333"/>
                </a:solidFill>
                <a:latin typeface="Noto Serif"/>
                <a:cs typeface="Noto Serif"/>
              </a:rPr>
              <a:t>создавать  </a:t>
            </a:r>
            <a:r>
              <a:rPr sz="1300" b="0" spc="-50" dirty="0">
                <a:solidFill>
                  <a:srgbClr val="333333"/>
                </a:solidFill>
                <a:latin typeface="Noto Serif"/>
                <a:cs typeface="Noto Serif"/>
              </a:rPr>
              <a:t>приложения, </a:t>
            </a:r>
            <a:r>
              <a:rPr sz="1300" b="0" spc="-25" dirty="0">
                <a:solidFill>
                  <a:srgbClr val="333333"/>
                </a:solidFill>
                <a:latin typeface="Noto Serif"/>
                <a:cs typeface="Noto Serif"/>
              </a:rPr>
              <a:t>работающие с </a:t>
            </a:r>
            <a:r>
              <a:rPr sz="1300" b="0" spc="-5" dirty="0">
                <a:solidFill>
                  <a:srgbClr val="333333"/>
                </a:solidFill>
                <a:latin typeface="Noto Serif"/>
                <a:cs typeface="Noto Serif"/>
              </a:rPr>
              <a:t>DOCX. </a:t>
            </a:r>
            <a:r>
              <a:rPr sz="1300" b="0" spc="-20" dirty="0">
                <a:solidFill>
                  <a:srgbClr val="333333"/>
                </a:solidFill>
                <a:latin typeface="Noto Serif"/>
                <a:cs typeface="Noto Serif"/>
              </a:rPr>
              <a:t>Это </a:t>
            </a:r>
            <a:r>
              <a:rPr sz="1300" b="0" spc="-75" dirty="0">
                <a:solidFill>
                  <a:srgbClr val="333333"/>
                </a:solidFill>
                <a:latin typeface="Noto Serif"/>
                <a:cs typeface="Noto Serif"/>
              </a:rPr>
              <a:t>и </a:t>
            </a:r>
            <a:r>
              <a:rPr sz="1300" b="0" spc="-55" dirty="0">
                <a:solidFill>
                  <a:srgbClr val="333333"/>
                </a:solidFill>
                <a:latin typeface="Noto Serif"/>
                <a:cs typeface="Noto Serif"/>
              </a:rPr>
              <a:t>потенциальный  </a:t>
            </a:r>
            <a:r>
              <a:rPr sz="1300" b="0" spc="-60" dirty="0">
                <a:solidFill>
                  <a:srgbClr val="333333"/>
                </a:solidFill>
                <a:latin typeface="Noto Serif"/>
                <a:cs typeface="Noto Serif"/>
              </a:rPr>
              <a:t>выигрыш </a:t>
            </a:r>
            <a:r>
              <a:rPr sz="1300" b="0" spc="-36" dirty="0">
                <a:solidFill>
                  <a:srgbClr val="333333"/>
                </a:solidFill>
                <a:latin typeface="Noto Serif"/>
                <a:cs typeface="Noto Serif"/>
              </a:rPr>
              <a:t>в </a:t>
            </a:r>
            <a:r>
              <a:rPr sz="1300" b="0" spc="-20" dirty="0">
                <a:solidFill>
                  <a:srgbClr val="333333"/>
                </a:solidFill>
                <a:latin typeface="Noto Serif"/>
                <a:cs typeface="Noto Serif"/>
              </a:rPr>
              <a:t>росте </a:t>
            </a:r>
            <a:r>
              <a:rPr sz="1300" b="0" spc="-44" dirty="0">
                <a:solidFill>
                  <a:srgbClr val="333333"/>
                </a:solidFill>
                <a:latin typeface="Noto Serif"/>
                <a:cs typeface="Noto Serif"/>
              </a:rPr>
              <a:t>популярности, </a:t>
            </a:r>
            <a:r>
              <a:rPr sz="1300" b="0" spc="-75" dirty="0">
                <a:solidFill>
                  <a:srgbClr val="333333"/>
                </a:solidFill>
                <a:latin typeface="Noto Serif"/>
                <a:cs typeface="Noto Serif"/>
              </a:rPr>
              <a:t>и </a:t>
            </a:r>
            <a:r>
              <a:rPr sz="1300" b="0" spc="-55" dirty="0">
                <a:solidFill>
                  <a:srgbClr val="333333"/>
                </a:solidFill>
                <a:latin typeface="Noto Serif"/>
                <a:cs typeface="Noto Serif"/>
              </a:rPr>
              <a:t>вклад </a:t>
            </a:r>
            <a:r>
              <a:rPr sz="1300" b="0" spc="-36" dirty="0">
                <a:solidFill>
                  <a:srgbClr val="333333"/>
                </a:solidFill>
                <a:latin typeface="Noto Serif"/>
                <a:cs typeface="Noto Serif"/>
              </a:rPr>
              <a:t>в </a:t>
            </a:r>
            <a:r>
              <a:rPr sz="1300" b="0" spc="-30" dirty="0">
                <a:solidFill>
                  <a:srgbClr val="333333"/>
                </a:solidFill>
                <a:latin typeface="Noto Serif"/>
                <a:cs typeface="Noto Serif"/>
              </a:rPr>
              <a:t>мировой </a:t>
            </a:r>
            <a:r>
              <a:rPr sz="1300" b="0" spc="-41" dirty="0">
                <a:solidFill>
                  <a:srgbClr val="333333"/>
                </a:solidFill>
                <a:latin typeface="Noto Serif"/>
                <a:cs typeface="Noto Serif"/>
              </a:rPr>
              <a:t>тренд  </a:t>
            </a:r>
            <a:r>
              <a:rPr sz="1300" b="0" spc="-44" dirty="0">
                <a:solidFill>
                  <a:srgbClr val="333333"/>
                </a:solidFill>
                <a:latin typeface="Noto Serif"/>
                <a:cs typeface="Noto Serif"/>
              </a:rPr>
              <a:t>либерализации</a:t>
            </a:r>
            <a:r>
              <a:rPr sz="1300" b="0" spc="-11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b="0" spc="5" dirty="0">
                <a:solidFill>
                  <a:srgbClr val="333333"/>
                </a:solidFill>
                <a:latin typeface="Noto Serif"/>
                <a:cs typeface="Noto Serif"/>
              </a:rPr>
              <a:t>ПО.</a:t>
            </a:r>
            <a:endParaRPr sz="1300" dirty="0">
              <a:latin typeface="Noto Serif"/>
              <a:cs typeface="Noto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34511" y="1881975"/>
            <a:ext cx="4356100" cy="31698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244478">
              <a:lnSpc>
                <a:spcPct val="114599"/>
              </a:lnSpc>
              <a:spcBef>
                <a:spcPts val="100"/>
              </a:spcBef>
            </a:pPr>
            <a:r>
              <a:rPr sz="1801" b="1" spc="66" dirty="0">
                <a:solidFill>
                  <a:srgbClr val="FF5050"/>
                </a:solidFill>
                <a:latin typeface="Arial"/>
                <a:cs typeface="Arial"/>
              </a:rPr>
              <a:t>Он</a:t>
            </a:r>
            <a:r>
              <a:rPr sz="1801" b="1" spc="-5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80" dirty="0">
                <a:solidFill>
                  <a:srgbClr val="FF5050"/>
                </a:solidFill>
                <a:latin typeface="Arial"/>
                <a:cs typeface="Arial"/>
              </a:rPr>
              <a:t>упрощает</a:t>
            </a:r>
            <a:r>
              <a:rPr sz="1801" b="1" spc="-5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44" dirty="0">
                <a:solidFill>
                  <a:srgbClr val="FF5050"/>
                </a:solidFill>
                <a:latin typeface="Arial"/>
                <a:cs typeface="Arial"/>
              </a:rPr>
              <a:t>переход</a:t>
            </a:r>
            <a:r>
              <a:rPr sz="1801" b="1" spc="-5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60" dirty="0">
                <a:solidFill>
                  <a:srgbClr val="FF5050"/>
                </a:solidFill>
                <a:latin typeface="Arial"/>
                <a:cs typeface="Arial"/>
              </a:rPr>
              <a:t>от</a:t>
            </a:r>
            <a:r>
              <a:rPr sz="1801" b="1" spc="-44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-11" dirty="0">
                <a:solidFill>
                  <a:srgbClr val="FF5050"/>
                </a:solidFill>
                <a:latin typeface="Arial"/>
                <a:cs typeface="Arial"/>
              </a:rPr>
              <a:t>MS</a:t>
            </a:r>
            <a:r>
              <a:rPr sz="1801" b="1" spc="-5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36" dirty="0">
                <a:solidFill>
                  <a:srgbClr val="FF5050"/>
                </a:solidFill>
                <a:latin typeface="Arial"/>
                <a:cs typeface="Arial"/>
              </a:rPr>
              <a:t>Office  </a:t>
            </a:r>
            <a:r>
              <a:rPr sz="1801" b="1" spc="210" dirty="0">
                <a:solidFill>
                  <a:srgbClr val="FF5050"/>
                </a:solidFill>
                <a:latin typeface="Arial"/>
                <a:cs typeface="Arial"/>
              </a:rPr>
              <a:t>к </a:t>
            </a:r>
            <a:r>
              <a:rPr sz="1801" b="1" spc="75" dirty="0">
                <a:solidFill>
                  <a:srgbClr val="FF5050"/>
                </a:solidFill>
                <a:latin typeface="Arial"/>
                <a:cs typeface="Arial"/>
              </a:rPr>
              <a:t>открытому</a:t>
            </a:r>
            <a:r>
              <a:rPr sz="1801" b="1" spc="-284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36" dirty="0">
                <a:solidFill>
                  <a:srgbClr val="FF5050"/>
                </a:solidFill>
                <a:latin typeface="Arial"/>
                <a:cs typeface="Arial"/>
              </a:rPr>
              <a:t>ПО</a:t>
            </a:r>
            <a:endParaRPr sz="1801" dirty="0">
              <a:latin typeface="Arial"/>
              <a:cs typeface="Arial"/>
            </a:endParaRPr>
          </a:p>
          <a:p>
            <a:pPr marL="12701" marR="5081">
              <a:lnSpc>
                <a:spcPct val="115399"/>
              </a:lnSpc>
              <a:spcBef>
                <a:spcPts val="94"/>
              </a:spcBef>
            </a:pPr>
            <a:r>
              <a:rPr sz="1300" spc="-11" dirty="0">
                <a:solidFill>
                  <a:srgbClr val="333333"/>
                </a:solidFill>
                <a:latin typeface="Noto Serif"/>
                <a:cs typeface="Noto Serif"/>
              </a:rPr>
              <a:t>DOCX, </a:t>
            </a:r>
            <a:r>
              <a:rPr sz="1300" spc="-91" dirty="0">
                <a:solidFill>
                  <a:srgbClr val="333333"/>
                </a:solidFill>
                <a:latin typeface="Noto Serif"/>
                <a:cs typeface="Noto Serif"/>
              </a:rPr>
              <a:t>как </a:t>
            </a:r>
            <a:r>
              <a:rPr sz="1300" spc="-75" dirty="0">
                <a:solidFill>
                  <a:srgbClr val="333333"/>
                </a:solidFill>
                <a:latin typeface="Noto Serif"/>
                <a:cs typeface="Noto Serif"/>
              </a:rPr>
              <a:t>и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другие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форматы OOXML, поддерживает 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открытые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стандарты,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которые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могут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внедрить 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разработчики, в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отличие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от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полностью закрытого  </a:t>
            </a:r>
            <a:r>
              <a:rPr sz="1300" spc="14" dirty="0">
                <a:solidFill>
                  <a:srgbClr val="333333"/>
                </a:solidFill>
                <a:latin typeface="Noto Serif"/>
                <a:cs typeface="Noto Serif"/>
              </a:rPr>
              <a:t>DOC,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c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которым напрямую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работает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только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MS</a:t>
            </a:r>
            <a:r>
              <a:rPr sz="1300" spc="174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20" dirty="0">
                <a:solidFill>
                  <a:srgbClr val="333333"/>
                </a:solidFill>
                <a:latin typeface="Noto Serif"/>
                <a:cs typeface="Noto Serif"/>
              </a:rPr>
              <a:t>Office.</a:t>
            </a:r>
            <a:endParaRPr sz="1300" dirty="0">
              <a:latin typeface="Noto Serif"/>
              <a:cs typeface="Noto Serif"/>
            </a:endParaRPr>
          </a:p>
          <a:p>
            <a:pPr>
              <a:spcBef>
                <a:spcPts val="11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1" marR="661043">
              <a:lnSpc>
                <a:spcPct val="114599"/>
              </a:lnSpc>
              <a:spcBef>
                <a:spcPts val="5"/>
              </a:spcBef>
            </a:pPr>
            <a:r>
              <a:rPr sz="1801" b="1" spc="11" dirty="0">
                <a:solidFill>
                  <a:srgbClr val="FF5050"/>
                </a:solidFill>
                <a:latin typeface="Arial"/>
                <a:cs typeface="Arial"/>
              </a:rPr>
              <a:t>Это </a:t>
            </a:r>
            <a:r>
              <a:rPr sz="1801" b="1" spc="66" dirty="0">
                <a:solidFill>
                  <a:srgbClr val="FF5050"/>
                </a:solidFill>
                <a:latin typeface="Arial"/>
                <a:cs typeface="Arial"/>
              </a:rPr>
              <a:t>стандартный </a:t>
            </a:r>
            <a:r>
              <a:rPr sz="1801" b="1" spc="50" dirty="0">
                <a:solidFill>
                  <a:srgbClr val="FF5050"/>
                </a:solidFill>
                <a:latin typeface="Arial"/>
                <a:cs typeface="Arial"/>
              </a:rPr>
              <a:t>формат </a:t>
            </a:r>
            <a:r>
              <a:rPr sz="1801" b="1" spc="41" dirty="0">
                <a:solidFill>
                  <a:srgbClr val="FF5050"/>
                </a:solidFill>
                <a:latin typeface="Arial"/>
                <a:cs typeface="Arial"/>
              </a:rPr>
              <a:t>в</a:t>
            </a:r>
            <a:r>
              <a:rPr sz="1801" b="1" spc="-306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-14" dirty="0">
                <a:solidFill>
                  <a:srgbClr val="FF5050"/>
                </a:solidFill>
                <a:latin typeface="Arial"/>
                <a:cs typeface="Arial"/>
              </a:rPr>
              <a:t>MS  </a:t>
            </a:r>
            <a:r>
              <a:rPr sz="1801" b="1" spc="36" dirty="0">
                <a:solidFill>
                  <a:srgbClr val="FF5050"/>
                </a:solidFill>
                <a:latin typeface="Arial"/>
                <a:cs typeface="Arial"/>
              </a:rPr>
              <a:t>Office, </a:t>
            </a:r>
            <a:r>
              <a:rPr sz="1801" b="1" spc="94" dirty="0">
                <a:solidFill>
                  <a:srgbClr val="FF5050"/>
                </a:solidFill>
                <a:latin typeface="Arial"/>
                <a:cs typeface="Arial"/>
              </a:rPr>
              <a:t>начиная </a:t>
            </a:r>
            <a:r>
              <a:rPr sz="1801" b="1" spc="-80" dirty="0">
                <a:solidFill>
                  <a:srgbClr val="FF5050"/>
                </a:solidFill>
                <a:latin typeface="Arial"/>
                <a:cs typeface="Arial"/>
              </a:rPr>
              <a:t>с </a:t>
            </a:r>
            <a:r>
              <a:rPr sz="1801" b="1" spc="20" dirty="0">
                <a:solidFill>
                  <a:srgbClr val="FF5050"/>
                </a:solidFill>
                <a:latin typeface="Arial"/>
                <a:cs typeface="Arial"/>
              </a:rPr>
              <a:t>2007</a:t>
            </a:r>
            <a:r>
              <a:rPr sz="1801" b="1" spc="-215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66" dirty="0">
                <a:solidFill>
                  <a:srgbClr val="FF5050"/>
                </a:solidFill>
                <a:latin typeface="Arial"/>
                <a:cs typeface="Arial"/>
              </a:rPr>
              <a:t>года</a:t>
            </a:r>
            <a:endParaRPr sz="1801" dirty="0">
              <a:latin typeface="Arial"/>
              <a:cs typeface="Arial"/>
            </a:endParaRPr>
          </a:p>
          <a:p>
            <a:pPr marL="12701" marR="287659">
              <a:lnSpc>
                <a:spcPct val="115399"/>
              </a:lnSpc>
              <a:spcBef>
                <a:spcPts val="91"/>
              </a:spcBef>
            </a:pP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Тенденция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использовать </a:t>
            </a:r>
            <a:r>
              <a:rPr sz="1300" spc="20" dirty="0">
                <a:solidFill>
                  <a:srgbClr val="333333"/>
                </a:solidFill>
                <a:latin typeface="Noto Serif"/>
                <a:cs typeface="Noto Serif"/>
              </a:rPr>
              <a:t>DOC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в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большой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степени 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исходит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от </a:t>
            </a:r>
            <a:r>
              <a:rPr sz="1300" spc="-30" dirty="0">
                <a:solidFill>
                  <a:srgbClr val="333333"/>
                </a:solidFill>
                <a:latin typeface="Noto Serif"/>
                <a:cs typeface="Noto Serif"/>
              </a:rPr>
              <a:t>пользователей,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которые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пользуются 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старыми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версиями </a:t>
            </a:r>
            <a:r>
              <a:rPr sz="1300" spc="-20" dirty="0">
                <a:solidFill>
                  <a:srgbClr val="333333"/>
                </a:solidFill>
                <a:latin typeface="Noto Serif"/>
                <a:cs typeface="Noto Serif"/>
              </a:rPr>
              <a:t>Office. </a:t>
            </a:r>
            <a:r>
              <a:rPr sz="1300" spc="-66" dirty="0">
                <a:solidFill>
                  <a:srgbClr val="333333"/>
                </a:solidFill>
                <a:latin typeface="Noto Serif"/>
                <a:cs typeface="Noto Serif"/>
              </a:rPr>
              <a:t>Их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число</a:t>
            </a:r>
            <a:r>
              <a:rPr sz="1300" spc="124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уменьшается.</a:t>
            </a:r>
            <a:endParaRPr sz="1300" dirty="0">
              <a:latin typeface="Noto Serif"/>
              <a:cs typeface="Noto Serif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296069"/>
            <a:ext cx="9639934" cy="10746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1" marR="5081">
              <a:lnSpc>
                <a:spcPts val="3900"/>
              </a:lnSpc>
              <a:spcBef>
                <a:spcPts val="580"/>
              </a:spcBef>
            </a:pPr>
            <a:r>
              <a:rPr sz="3600" b="1" spc="174" dirty="0">
                <a:latin typeface="Arial"/>
                <a:cs typeface="Arial"/>
              </a:rPr>
              <a:t>Причины,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94" dirty="0">
                <a:latin typeface="Arial"/>
                <a:cs typeface="Arial"/>
              </a:rPr>
              <a:t>по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160" dirty="0">
                <a:latin typeface="Arial"/>
                <a:cs typeface="Arial"/>
              </a:rPr>
              <a:t>которым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spc="190" dirty="0">
                <a:latin typeface="Arial"/>
                <a:cs typeface="Arial"/>
              </a:rPr>
              <a:t>разработчики</a:t>
            </a:r>
            <a:r>
              <a:rPr sz="3600" b="1" spc="-85" dirty="0">
                <a:latin typeface="Arial"/>
                <a:cs typeface="Arial"/>
              </a:rPr>
              <a:t> </a:t>
            </a:r>
            <a:r>
              <a:rPr sz="3600" b="1" spc="-55" dirty="0">
                <a:latin typeface="Arial"/>
                <a:cs typeface="Arial"/>
              </a:rPr>
              <a:t>Р7  </a:t>
            </a:r>
            <a:r>
              <a:rPr sz="3600" b="1" spc="100" dirty="0">
                <a:latin typeface="Arial"/>
                <a:cs typeface="Arial"/>
              </a:rPr>
              <a:t>выбрали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spc="-50" dirty="0">
                <a:latin typeface="Arial"/>
                <a:cs typeface="Arial"/>
              </a:rPr>
              <a:t>DOCX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96089" y="6353431"/>
            <a:ext cx="19494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spc="-5" dirty="0">
                <a:solidFill>
                  <a:srgbClr val="878787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9" y="-1746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1975" y="0"/>
                </a:lnTo>
                <a:lnTo>
                  <a:pt x="12191975" y="6857986"/>
                </a:lnTo>
                <a:lnTo>
                  <a:pt x="0" y="6857986"/>
                </a:lnTo>
                <a:lnTo>
                  <a:pt x="0" y="0"/>
                </a:lnTo>
                <a:close/>
              </a:path>
            </a:pathLst>
          </a:custGeom>
          <a:solidFill>
            <a:srgbClr val="85A8C8">
              <a:alpha val="25769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/>
          <p:nvPr/>
        </p:nvSpPr>
        <p:spPr>
          <a:xfrm>
            <a:off x="29037" y="2750737"/>
            <a:ext cx="12191975" cy="4089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0258" y="731871"/>
            <a:ext cx="39611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5" dirty="0">
                <a:latin typeface="Arial"/>
                <a:cs typeface="Arial"/>
              </a:rPr>
              <a:t>Состав</a:t>
            </a:r>
            <a:r>
              <a:rPr sz="3600" b="1" spc="-149" dirty="0">
                <a:latin typeface="Arial"/>
                <a:cs typeface="Arial"/>
              </a:rPr>
              <a:t> </a:t>
            </a:r>
            <a:r>
              <a:rPr sz="3600" b="1" spc="5" dirty="0">
                <a:latin typeface="Arial"/>
                <a:cs typeface="Arial"/>
              </a:rPr>
              <a:t>Р7-офиса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2639" y="416965"/>
            <a:ext cx="3657593" cy="1066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/>
          <p:nvPr/>
        </p:nvSpPr>
        <p:spPr>
          <a:xfrm>
            <a:off x="1206788" y="2565752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8"/>
                </a:moveTo>
                <a:lnTo>
                  <a:pt x="21629" y="70098"/>
                </a:lnTo>
                <a:lnTo>
                  <a:pt x="13890" y="67121"/>
                </a:lnTo>
                <a:lnTo>
                  <a:pt x="0" y="34974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4"/>
                </a:lnTo>
                <a:lnTo>
                  <a:pt x="62433" y="42844"/>
                </a:lnTo>
                <a:lnTo>
                  <a:pt x="41473" y="70098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1529661" y="2498480"/>
            <a:ext cx="2433964" cy="255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/>
          <p:nvPr/>
        </p:nvSpPr>
        <p:spPr>
          <a:xfrm>
            <a:off x="1518946" y="2858641"/>
            <a:ext cx="1528444" cy="200660"/>
          </a:xfrm>
          <a:custGeom>
            <a:avLst/>
            <a:gdLst/>
            <a:ahLst/>
            <a:cxnLst/>
            <a:rect l="l" t="t" r="r" b="b"/>
            <a:pathLst>
              <a:path w="1528445" h="200660">
                <a:moveTo>
                  <a:pt x="41671" y="116979"/>
                </a:moveTo>
                <a:lnTo>
                  <a:pt x="11162" y="116979"/>
                </a:lnTo>
                <a:lnTo>
                  <a:pt x="18082" y="106012"/>
                </a:lnTo>
                <a:lnTo>
                  <a:pt x="24258" y="93947"/>
                </a:lnTo>
                <a:lnTo>
                  <a:pt x="38258" y="51364"/>
                </a:lnTo>
                <a:lnTo>
                  <a:pt x="44648" y="2530"/>
                </a:lnTo>
                <a:lnTo>
                  <a:pt x="127991" y="2530"/>
                </a:lnTo>
                <a:lnTo>
                  <a:pt x="127991" y="24854"/>
                </a:lnTo>
                <a:lnTo>
                  <a:pt x="69800" y="24854"/>
                </a:lnTo>
                <a:lnTo>
                  <a:pt x="68293" y="37542"/>
                </a:lnTo>
                <a:lnTo>
                  <a:pt x="59977" y="75158"/>
                </a:lnTo>
                <a:lnTo>
                  <a:pt x="46890" y="107947"/>
                </a:lnTo>
                <a:lnTo>
                  <a:pt x="41671" y="116979"/>
                </a:lnTo>
                <a:close/>
              </a:path>
              <a:path w="1528445" h="200660">
                <a:moveTo>
                  <a:pt x="127991" y="116979"/>
                </a:moveTo>
                <a:lnTo>
                  <a:pt x="99268" y="116979"/>
                </a:lnTo>
                <a:lnTo>
                  <a:pt x="99268" y="24854"/>
                </a:lnTo>
                <a:lnTo>
                  <a:pt x="127991" y="24854"/>
                </a:lnTo>
                <a:lnTo>
                  <a:pt x="127991" y="116979"/>
                </a:lnTo>
                <a:close/>
              </a:path>
              <a:path w="1528445" h="200660">
                <a:moveTo>
                  <a:pt x="26937" y="188118"/>
                </a:moveTo>
                <a:lnTo>
                  <a:pt x="0" y="188118"/>
                </a:lnTo>
                <a:lnTo>
                  <a:pt x="0" y="116979"/>
                </a:lnTo>
                <a:lnTo>
                  <a:pt x="148083" y="116979"/>
                </a:lnTo>
                <a:lnTo>
                  <a:pt x="148083" y="139600"/>
                </a:lnTo>
                <a:lnTo>
                  <a:pt x="26937" y="139600"/>
                </a:lnTo>
                <a:lnTo>
                  <a:pt x="26937" y="188118"/>
                </a:lnTo>
                <a:close/>
              </a:path>
              <a:path w="1528445" h="200660">
                <a:moveTo>
                  <a:pt x="148083" y="188118"/>
                </a:moveTo>
                <a:lnTo>
                  <a:pt x="120848" y="188118"/>
                </a:lnTo>
                <a:lnTo>
                  <a:pt x="120848" y="139600"/>
                </a:lnTo>
                <a:lnTo>
                  <a:pt x="148083" y="139600"/>
                </a:lnTo>
                <a:lnTo>
                  <a:pt x="148083" y="188118"/>
                </a:lnTo>
                <a:close/>
              </a:path>
              <a:path w="1528445" h="200660">
                <a:moveTo>
                  <a:pt x="229877" y="142130"/>
                </a:moveTo>
                <a:lnTo>
                  <a:pt x="188996" y="128643"/>
                </a:lnTo>
                <a:lnTo>
                  <a:pt x="167258" y="90971"/>
                </a:lnTo>
                <a:lnTo>
                  <a:pt x="165286" y="70842"/>
                </a:lnTo>
                <a:lnTo>
                  <a:pt x="166356" y="55085"/>
                </a:lnTo>
                <a:lnTo>
                  <a:pt x="182401" y="18752"/>
                </a:lnTo>
                <a:lnTo>
                  <a:pt x="230621" y="0"/>
                </a:lnTo>
                <a:lnTo>
                  <a:pt x="244723" y="1199"/>
                </a:lnTo>
                <a:lnTo>
                  <a:pt x="257262" y="4799"/>
                </a:lnTo>
                <a:lnTo>
                  <a:pt x="268238" y="10799"/>
                </a:lnTo>
                <a:lnTo>
                  <a:pt x="277651" y="19199"/>
                </a:lnTo>
                <a:lnTo>
                  <a:pt x="281039" y="23812"/>
                </a:lnTo>
                <a:lnTo>
                  <a:pt x="230175" y="23812"/>
                </a:lnTo>
                <a:lnTo>
                  <a:pt x="221590" y="24575"/>
                </a:lnTo>
                <a:lnTo>
                  <a:pt x="195861" y="60126"/>
                </a:lnTo>
                <a:lnTo>
                  <a:pt x="195349" y="70842"/>
                </a:lnTo>
                <a:lnTo>
                  <a:pt x="197535" y="91613"/>
                </a:lnTo>
                <a:lnTo>
                  <a:pt x="204093" y="106449"/>
                </a:lnTo>
                <a:lnTo>
                  <a:pt x="215023" y="115351"/>
                </a:lnTo>
                <a:lnTo>
                  <a:pt x="230324" y="118318"/>
                </a:lnTo>
                <a:lnTo>
                  <a:pt x="281380" y="118318"/>
                </a:lnTo>
                <a:lnTo>
                  <a:pt x="277800" y="123229"/>
                </a:lnTo>
                <a:lnTo>
                  <a:pt x="268387" y="131499"/>
                </a:lnTo>
                <a:lnTo>
                  <a:pt x="257262" y="137405"/>
                </a:lnTo>
                <a:lnTo>
                  <a:pt x="244426" y="140949"/>
                </a:lnTo>
                <a:lnTo>
                  <a:pt x="229877" y="142130"/>
                </a:lnTo>
                <a:close/>
              </a:path>
              <a:path w="1528445" h="200660">
                <a:moveTo>
                  <a:pt x="281380" y="118318"/>
                </a:moveTo>
                <a:lnTo>
                  <a:pt x="230324" y="118318"/>
                </a:lnTo>
                <a:lnTo>
                  <a:pt x="245560" y="115351"/>
                </a:lnTo>
                <a:lnTo>
                  <a:pt x="256443" y="106449"/>
                </a:lnTo>
                <a:lnTo>
                  <a:pt x="262973" y="91613"/>
                </a:lnTo>
                <a:lnTo>
                  <a:pt x="265149" y="70842"/>
                </a:lnTo>
                <a:lnTo>
                  <a:pt x="262963" y="50266"/>
                </a:lnTo>
                <a:lnTo>
                  <a:pt x="256406" y="35570"/>
                </a:lnTo>
                <a:lnTo>
                  <a:pt x="245477" y="26751"/>
                </a:lnTo>
                <a:lnTo>
                  <a:pt x="230175" y="23812"/>
                </a:lnTo>
                <a:lnTo>
                  <a:pt x="281039" y="23812"/>
                </a:lnTo>
                <a:lnTo>
                  <a:pt x="285269" y="29570"/>
                </a:lnTo>
                <a:lnTo>
                  <a:pt x="290711" y="41635"/>
                </a:lnTo>
                <a:lnTo>
                  <a:pt x="293976" y="55392"/>
                </a:lnTo>
                <a:lnTo>
                  <a:pt x="295064" y="70842"/>
                </a:lnTo>
                <a:lnTo>
                  <a:pt x="293985" y="86673"/>
                </a:lnTo>
                <a:lnTo>
                  <a:pt x="290748" y="100682"/>
                </a:lnTo>
                <a:lnTo>
                  <a:pt x="285353" y="112867"/>
                </a:lnTo>
                <a:lnTo>
                  <a:pt x="281380" y="118318"/>
                </a:lnTo>
                <a:close/>
              </a:path>
              <a:path w="1528445" h="200660">
                <a:moveTo>
                  <a:pt x="357734" y="139600"/>
                </a:moveTo>
                <a:lnTo>
                  <a:pt x="328564" y="139600"/>
                </a:lnTo>
                <a:lnTo>
                  <a:pt x="328564" y="2530"/>
                </a:lnTo>
                <a:lnTo>
                  <a:pt x="357734" y="2530"/>
                </a:lnTo>
                <a:lnTo>
                  <a:pt x="357734" y="69057"/>
                </a:lnTo>
                <a:lnTo>
                  <a:pt x="389375" y="69057"/>
                </a:lnTo>
                <a:lnTo>
                  <a:pt x="390276" y="70098"/>
                </a:lnTo>
                <a:lnTo>
                  <a:pt x="357734" y="70098"/>
                </a:lnTo>
                <a:lnTo>
                  <a:pt x="357734" y="139600"/>
                </a:lnTo>
                <a:close/>
              </a:path>
              <a:path w="1528445" h="200660">
                <a:moveTo>
                  <a:pt x="389375" y="69057"/>
                </a:moveTo>
                <a:lnTo>
                  <a:pt x="357734" y="69057"/>
                </a:lnTo>
                <a:lnTo>
                  <a:pt x="413545" y="2530"/>
                </a:lnTo>
                <a:lnTo>
                  <a:pt x="445539" y="2530"/>
                </a:lnTo>
                <a:lnTo>
                  <a:pt x="388988" y="68610"/>
                </a:lnTo>
                <a:lnTo>
                  <a:pt x="389375" y="69057"/>
                </a:lnTo>
                <a:close/>
              </a:path>
              <a:path w="1528445" h="200660">
                <a:moveTo>
                  <a:pt x="450454" y="139600"/>
                </a:moveTo>
                <a:lnTo>
                  <a:pt x="416964" y="139600"/>
                </a:lnTo>
                <a:lnTo>
                  <a:pt x="357734" y="70098"/>
                </a:lnTo>
                <a:lnTo>
                  <a:pt x="390276" y="70098"/>
                </a:lnTo>
                <a:lnTo>
                  <a:pt x="450454" y="139600"/>
                </a:lnTo>
                <a:close/>
              </a:path>
              <a:path w="1528445" h="200660">
                <a:moveTo>
                  <a:pt x="519933" y="176957"/>
                </a:moveTo>
                <a:lnTo>
                  <a:pt x="472552" y="176957"/>
                </a:lnTo>
                <a:lnTo>
                  <a:pt x="482269" y="175431"/>
                </a:lnTo>
                <a:lnTo>
                  <a:pt x="490445" y="170854"/>
                </a:lnTo>
                <a:lnTo>
                  <a:pt x="497077" y="163227"/>
                </a:lnTo>
                <a:lnTo>
                  <a:pt x="502165" y="152549"/>
                </a:lnTo>
                <a:lnTo>
                  <a:pt x="507223" y="139600"/>
                </a:lnTo>
                <a:lnTo>
                  <a:pt x="452159" y="2530"/>
                </a:lnTo>
                <a:lnTo>
                  <a:pt x="483858" y="2530"/>
                </a:lnTo>
                <a:lnTo>
                  <a:pt x="511842" y="80218"/>
                </a:lnTo>
                <a:lnTo>
                  <a:pt x="520177" y="111472"/>
                </a:lnTo>
                <a:lnTo>
                  <a:pt x="547186" y="111472"/>
                </a:lnTo>
                <a:lnTo>
                  <a:pt x="529702" y="157757"/>
                </a:lnTo>
                <a:lnTo>
                  <a:pt x="520335" y="176510"/>
                </a:lnTo>
                <a:lnTo>
                  <a:pt x="519933" y="176957"/>
                </a:lnTo>
                <a:close/>
              </a:path>
              <a:path w="1528445" h="200660">
                <a:moveTo>
                  <a:pt x="547186" y="111472"/>
                </a:moveTo>
                <a:lnTo>
                  <a:pt x="521215" y="111472"/>
                </a:lnTo>
                <a:lnTo>
                  <a:pt x="521910" y="106908"/>
                </a:lnTo>
                <a:lnTo>
                  <a:pt x="534607" y="66935"/>
                </a:lnTo>
                <a:lnTo>
                  <a:pt x="556781" y="2530"/>
                </a:lnTo>
                <a:lnTo>
                  <a:pt x="588338" y="2530"/>
                </a:lnTo>
                <a:lnTo>
                  <a:pt x="547186" y="111472"/>
                </a:lnTo>
                <a:close/>
              </a:path>
              <a:path w="1528445" h="200660">
                <a:moveTo>
                  <a:pt x="476267" y="200620"/>
                </a:moveTo>
                <a:lnTo>
                  <a:pt x="469818" y="200620"/>
                </a:lnTo>
                <a:lnTo>
                  <a:pt x="463570" y="199925"/>
                </a:lnTo>
                <a:lnTo>
                  <a:pt x="457512" y="198536"/>
                </a:lnTo>
                <a:lnTo>
                  <a:pt x="457512" y="175468"/>
                </a:lnTo>
                <a:lnTo>
                  <a:pt x="461884" y="176460"/>
                </a:lnTo>
                <a:lnTo>
                  <a:pt x="466894" y="176957"/>
                </a:lnTo>
                <a:lnTo>
                  <a:pt x="519933" y="176957"/>
                </a:lnTo>
                <a:lnTo>
                  <a:pt x="508306" y="189905"/>
                </a:lnTo>
                <a:lnTo>
                  <a:pt x="493617" y="197941"/>
                </a:lnTo>
                <a:lnTo>
                  <a:pt x="476267" y="200620"/>
                </a:lnTo>
                <a:close/>
              </a:path>
              <a:path w="1528445" h="200660">
                <a:moveTo>
                  <a:pt x="635762" y="139600"/>
                </a:moveTo>
                <a:lnTo>
                  <a:pt x="609121" y="139600"/>
                </a:lnTo>
                <a:lnTo>
                  <a:pt x="609121" y="2530"/>
                </a:lnTo>
                <a:lnTo>
                  <a:pt x="647669" y="2530"/>
                </a:lnTo>
                <a:lnTo>
                  <a:pt x="658465" y="28873"/>
                </a:lnTo>
                <a:lnTo>
                  <a:pt x="635762" y="28873"/>
                </a:lnTo>
                <a:lnTo>
                  <a:pt x="635762" y="139600"/>
                </a:lnTo>
                <a:close/>
              </a:path>
              <a:path w="1528445" h="200660">
                <a:moveTo>
                  <a:pt x="710589" y="111769"/>
                </a:moveTo>
                <a:lnTo>
                  <a:pt x="687845" y="111769"/>
                </a:lnTo>
                <a:lnTo>
                  <a:pt x="689483" y="105816"/>
                </a:lnTo>
                <a:lnTo>
                  <a:pt x="728926" y="2530"/>
                </a:lnTo>
                <a:lnTo>
                  <a:pt x="767769" y="2530"/>
                </a:lnTo>
                <a:lnTo>
                  <a:pt x="767769" y="28873"/>
                </a:lnTo>
                <a:lnTo>
                  <a:pt x="740833" y="28873"/>
                </a:lnTo>
                <a:lnTo>
                  <a:pt x="738604" y="36314"/>
                </a:lnTo>
                <a:lnTo>
                  <a:pt x="735950" y="45635"/>
                </a:lnTo>
                <a:lnTo>
                  <a:pt x="733502" y="53652"/>
                </a:lnTo>
                <a:lnTo>
                  <a:pt x="731259" y="60368"/>
                </a:lnTo>
                <a:lnTo>
                  <a:pt x="729222" y="65782"/>
                </a:lnTo>
                <a:lnTo>
                  <a:pt x="710589" y="111769"/>
                </a:lnTo>
                <a:close/>
              </a:path>
              <a:path w="1528445" h="200660">
                <a:moveTo>
                  <a:pt x="699313" y="139600"/>
                </a:moveTo>
                <a:lnTo>
                  <a:pt x="677129" y="139600"/>
                </a:lnTo>
                <a:lnTo>
                  <a:pt x="647221" y="65187"/>
                </a:lnTo>
                <a:lnTo>
                  <a:pt x="644158" y="56889"/>
                </a:lnTo>
                <a:lnTo>
                  <a:pt x="641227" y="48071"/>
                </a:lnTo>
                <a:lnTo>
                  <a:pt x="638429" y="38733"/>
                </a:lnTo>
                <a:lnTo>
                  <a:pt x="635762" y="28873"/>
                </a:lnTo>
                <a:lnTo>
                  <a:pt x="658465" y="28873"/>
                </a:lnTo>
                <a:lnTo>
                  <a:pt x="677434" y="75158"/>
                </a:lnTo>
                <a:lnTo>
                  <a:pt x="687845" y="111769"/>
                </a:lnTo>
                <a:lnTo>
                  <a:pt x="710589" y="111769"/>
                </a:lnTo>
                <a:lnTo>
                  <a:pt x="699313" y="139600"/>
                </a:lnTo>
                <a:close/>
              </a:path>
              <a:path w="1528445" h="200660">
                <a:moveTo>
                  <a:pt x="767769" y="139600"/>
                </a:moveTo>
                <a:lnTo>
                  <a:pt x="740833" y="139600"/>
                </a:lnTo>
                <a:lnTo>
                  <a:pt x="740833" y="28873"/>
                </a:lnTo>
                <a:lnTo>
                  <a:pt x="767769" y="28873"/>
                </a:lnTo>
                <a:lnTo>
                  <a:pt x="767769" y="139600"/>
                </a:lnTo>
                <a:close/>
              </a:path>
              <a:path w="1528445" h="200660">
                <a:moveTo>
                  <a:pt x="878621" y="142130"/>
                </a:moveTo>
                <a:lnTo>
                  <a:pt x="869286" y="142130"/>
                </a:lnTo>
                <a:lnTo>
                  <a:pt x="854165" y="140968"/>
                </a:lnTo>
                <a:lnTo>
                  <a:pt x="819280" y="123527"/>
                </a:lnTo>
                <a:lnTo>
                  <a:pt x="802403" y="87529"/>
                </a:lnTo>
                <a:lnTo>
                  <a:pt x="801278" y="72033"/>
                </a:lnTo>
                <a:lnTo>
                  <a:pt x="802319" y="56118"/>
                </a:lnTo>
                <a:lnTo>
                  <a:pt x="817947" y="19199"/>
                </a:lnTo>
                <a:lnTo>
                  <a:pt x="863933" y="0"/>
                </a:lnTo>
                <a:lnTo>
                  <a:pt x="876824" y="1032"/>
                </a:lnTo>
                <a:lnTo>
                  <a:pt x="888265" y="4130"/>
                </a:lnTo>
                <a:lnTo>
                  <a:pt x="898255" y="9292"/>
                </a:lnTo>
                <a:lnTo>
                  <a:pt x="906796" y="16520"/>
                </a:lnTo>
                <a:lnTo>
                  <a:pt x="911003" y="22026"/>
                </a:lnTo>
                <a:lnTo>
                  <a:pt x="854704" y="22026"/>
                </a:lnTo>
                <a:lnTo>
                  <a:pt x="847312" y="25004"/>
                </a:lnTo>
                <a:lnTo>
                  <a:pt x="831787" y="56554"/>
                </a:lnTo>
                <a:lnTo>
                  <a:pt x="922183" y="56554"/>
                </a:lnTo>
                <a:lnTo>
                  <a:pt x="922569" y="61913"/>
                </a:lnTo>
                <a:lnTo>
                  <a:pt x="922569" y="77540"/>
                </a:lnTo>
                <a:lnTo>
                  <a:pt x="831339" y="77540"/>
                </a:lnTo>
                <a:lnTo>
                  <a:pt x="832234" y="86999"/>
                </a:lnTo>
                <a:lnTo>
                  <a:pt x="861921" y="118392"/>
                </a:lnTo>
                <a:lnTo>
                  <a:pt x="870629" y="119062"/>
                </a:lnTo>
                <a:lnTo>
                  <a:pt x="915873" y="119062"/>
                </a:lnTo>
                <a:lnTo>
                  <a:pt x="915873" y="132754"/>
                </a:lnTo>
                <a:lnTo>
                  <a:pt x="908729" y="136128"/>
                </a:lnTo>
                <a:lnTo>
                  <a:pt x="901490" y="138509"/>
                </a:lnTo>
                <a:lnTo>
                  <a:pt x="894147" y="139898"/>
                </a:lnTo>
                <a:lnTo>
                  <a:pt x="886898" y="141386"/>
                </a:lnTo>
                <a:lnTo>
                  <a:pt x="878621" y="142130"/>
                </a:lnTo>
                <a:close/>
              </a:path>
              <a:path w="1528445" h="200660">
                <a:moveTo>
                  <a:pt x="922183" y="56554"/>
                </a:moveTo>
                <a:lnTo>
                  <a:pt x="893994" y="56554"/>
                </a:lnTo>
                <a:lnTo>
                  <a:pt x="893376" y="48648"/>
                </a:lnTo>
                <a:lnTo>
                  <a:pt x="891800" y="41635"/>
                </a:lnTo>
                <a:lnTo>
                  <a:pt x="889281" y="35709"/>
                </a:lnTo>
                <a:lnTo>
                  <a:pt x="885812" y="30807"/>
                </a:lnTo>
                <a:lnTo>
                  <a:pt x="880554" y="24953"/>
                </a:lnTo>
                <a:lnTo>
                  <a:pt x="873258" y="22026"/>
                </a:lnTo>
                <a:lnTo>
                  <a:pt x="911003" y="22026"/>
                </a:lnTo>
                <a:lnTo>
                  <a:pt x="913697" y="25552"/>
                </a:lnTo>
                <a:lnTo>
                  <a:pt x="918626" y="36128"/>
                </a:lnTo>
                <a:lnTo>
                  <a:pt x="921583" y="48248"/>
                </a:lnTo>
                <a:lnTo>
                  <a:pt x="922183" y="56554"/>
                </a:lnTo>
                <a:close/>
              </a:path>
              <a:path w="1528445" h="200660">
                <a:moveTo>
                  <a:pt x="915873" y="119062"/>
                </a:moveTo>
                <a:lnTo>
                  <a:pt x="878764" y="119062"/>
                </a:lnTo>
                <a:lnTo>
                  <a:pt x="886308" y="118318"/>
                </a:lnTo>
                <a:lnTo>
                  <a:pt x="893251" y="116830"/>
                </a:lnTo>
                <a:lnTo>
                  <a:pt x="900300" y="115242"/>
                </a:lnTo>
                <a:lnTo>
                  <a:pt x="907834" y="112663"/>
                </a:lnTo>
                <a:lnTo>
                  <a:pt x="915873" y="109091"/>
                </a:lnTo>
                <a:lnTo>
                  <a:pt x="915873" y="119062"/>
                </a:lnTo>
                <a:close/>
              </a:path>
              <a:path w="1528445" h="200660">
                <a:moveTo>
                  <a:pt x="984920" y="139600"/>
                </a:moveTo>
                <a:lnTo>
                  <a:pt x="955754" y="139600"/>
                </a:lnTo>
                <a:lnTo>
                  <a:pt x="955754" y="2530"/>
                </a:lnTo>
                <a:lnTo>
                  <a:pt x="984920" y="2530"/>
                </a:lnTo>
                <a:lnTo>
                  <a:pt x="984920" y="57596"/>
                </a:lnTo>
                <a:lnTo>
                  <a:pt x="1078531" y="57596"/>
                </a:lnTo>
                <a:lnTo>
                  <a:pt x="1078531" y="80516"/>
                </a:lnTo>
                <a:lnTo>
                  <a:pt x="984920" y="80516"/>
                </a:lnTo>
                <a:lnTo>
                  <a:pt x="984920" y="139600"/>
                </a:lnTo>
                <a:close/>
              </a:path>
              <a:path w="1528445" h="200660">
                <a:moveTo>
                  <a:pt x="1078531" y="57596"/>
                </a:moveTo>
                <a:lnTo>
                  <a:pt x="1049518" y="57596"/>
                </a:lnTo>
                <a:lnTo>
                  <a:pt x="1049518" y="2530"/>
                </a:lnTo>
                <a:lnTo>
                  <a:pt x="1078531" y="2530"/>
                </a:lnTo>
                <a:lnTo>
                  <a:pt x="1078531" y="57596"/>
                </a:lnTo>
                <a:close/>
              </a:path>
              <a:path w="1528445" h="200660">
                <a:moveTo>
                  <a:pt x="1078531" y="139600"/>
                </a:moveTo>
                <a:lnTo>
                  <a:pt x="1049518" y="139600"/>
                </a:lnTo>
                <a:lnTo>
                  <a:pt x="1049518" y="80516"/>
                </a:lnTo>
                <a:lnTo>
                  <a:pt x="1078531" y="80516"/>
                </a:lnTo>
                <a:lnTo>
                  <a:pt x="1078531" y="139600"/>
                </a:lnTo>
                <a:close/>
              </a:path>
              <a:path w="1528445" h="200660">
                <a:moveTo>
                  <a:pt x="1223254" y="25301"/>
                </a:moveTo>
                <a:lnTo>
                  <a:pt x="1104792" y="25301"/>
                </a:lnTo>
                <a:lnTo>
                  <a:pt x="1104792" y="2530"/>
                </a:lnTo>
                <a:lnTo>
                  <a:pt x="1223254" y="2530"/>
                </a:lnTo>
                <a:lnTo>
                  <a:pt x="1223254" y="25301"/>
                </a:lnTo>
                <a:close/>
              </a:path>
              <a:path w="1528445" h="200660">
                <a:moveTo>
                  <a:pt x="1178610" y="139600"/>
                </a:moveTo>
                <a:lnTo>
                  <a:pt x="1149435" y="139600"/>
                </a:lnTo>
                <a:lnTo>
                  <a:pt x="1149435" y="25301"/>
                </a:lnTo>
                <a:lnTo>
                  <a:pt x="1178610" y="25301"/>
                </a:lnTo>
                <a:lnTo>
                  <a:pt x="1178610" y="139600"/>
                </a:lnTo>
                <a:close/>
              </a:path>
              <a:path w="1528445" h="200660">
                <a:moveTo>
                  <a:pt x="1306102" y="142130"/>
                </a:moveTo>
                <a:lnTo>
                  <a:pt x="1265221" y="128643"/>
                </a:lnTo>
                <a:lnTo>
                  <a:pt x="1243485" y="90971"/>
                </a:lnTo>
                <a:lnTo>
                  <a:pt x="1241513" y="70842"/>
                </a:lnTo>
                <a:lnTo>
                  <a:pt x="1242583" y="55085"/>
                </a:lnTo>
                <a:lnTo>
                  <a:pt x="1258630" y="18752"/>
                </a:lnTo>
                <a:lnTo>
                  <a:pt x="1306845" y="0"/>
                </a:lnTo>
                <a:lnTo>
                  <a:pt x="1320945" y="1199"/>
                </a:lnTo>
                <a:lnTo>
                  <a:pt x="1333484" y="4799"/>
                </a:lnTo>
                <a:lnTo>
                  <a:pt x="1344462" y="10799"/>
                </a:lnTo>
                <a:lnTo>
                  <a:pt x="1353879" y="19199"/>
                </a:lnTo>
                <a:lnTo>
                  <a:pt x="1357266" y="23812"/>
                </a:lnTo>
                <a:lnTo>
                  <a:pt x="1306397" y="23812"/>
                </a:lnTo>
                <a:lnTo>
                  <a:pt x="1297814" y="24575"/>
                </a:lnTo>
                <a:lnTo>
                  <a:pt x="1272085" y="60126"/>
                </a:lnTo>
                <a:lnTo>
                  <a:pt x="1271574" y="70842"/>
                </a:lnTo>
                <a:lnTo>
                  <a:pt x="1273760" y="91613"/>
                </a:lnTo>
                <a:lnTo>
                  <a:pt x="1280318" y="106449"/>
                </a:lnTo>
                <a:lnTo>
                  <a:pt x="1291248" y="115351"/>
                </a:lnTo>
                <a:lnTo>
                  <a:pt x="1306550" y="118318"/>
                </a:lnTo>
                <a:lnTo>
                  <a:pt x="1357604" y="118318"/>
                </a:lnTo>
                <a:lnTo>
                  <a:pt x="1354022" y="123229"/>
                </a:lnTo>
                <a:lnTo>
                  <a:pt x="1344609" y="131499"/>
                </a:lnTo>
                <a:lnTo>
                  <a:pt x="1333484" y="137405"/>
                </a:lnTo>
                <a:lnTo>
                  <a:pt x="1320648" y="140949"/>
                </a:lnTo>
                <a:lnTo>
                  <a:pt x="1306102" y="142130"/>
                </a:lnTo>
                <a:close/>
              </a:path>
              <a:path w="1528445" h="200660">
                <a:moveTo>
                  <a:pt x="1357604" y="118318"/>
                </a:moveTo>
                <a:lnTo>
                  <a:pt x="1306550" y="118318"/>
                </a:lnTo>
                <a:lnTo>
                  <a:pt x="1321784" y="115351"/>
                </a:lnTo>
                <a:lnTo>
                  <a:pt x="1332666" y="106449"/>
                </a:lnTo>
                <a:lnTo>
                  <a:pt x="1339196" y="91613"/>
                </a:lnTo>
                <a:lnTo>
                  <a:pt x="1341373" y="70842"/>
                </a:lnTo>
                <a:lnTo>
                  <a:pt x="1339187" y="50266"/>
                </a:lnTo>
                <a:lnTo>
                  <a:pt x="1332629" y="35570"/>
                </a:lnTo>
                <a:lnTo>
                  <a:pt x="1321699" y="26751"/>
                </a:lnTo>
                <a:lnTo>
                  <a:pt x="1306397" y="23812"/>
                </a:lnTo>
                <a:lnTo>
                  <a:pt x="1357266" y="23812"/>
                </a:lnTo>
                <a:lnTo>
                  <a:pt x="1361494" y="29570"/>
                </a:lnTo>
                <a:lnTo>
                  <a:pt x="1366936" y="41635"/>
                </a:lnTo>
                <a:lnTo>
                  <a:pt x="1370202" y="55392"/>
                </a:lnTo>
                <a:lnTo>
                  <a:pt x="1371291" y="70842"/>
                </a:lnTo>
                <a:lnTo>
                  <a:pt x="1370212" y="86673"/>
                </a:lnTo>
                <a:lnTo>
                  <a:pt x="1366975" y="100682"/>
                </a:lnTo>
                <a:lnTo>
                  <a:pt x="1361579" y="112867"/>
                </a:lnTo>
                <a:lnTo>
                  <a:pt x="1357604" y="118318"/>
                </a:lnTo>
                <a:close/>
              </a:path>
              <a:path w="1528445" h="200660">
                <a:moveTo>
                  <a:pt x="1470275" y="139600"/>
                </a:moveTo>
                <a:lnTo>
                  <a:pt x="1404790" y="139600"/>
                </a:lnTo>
                <a:lnTo>
                  <a:pt x="1404790" y="2530"/>
                </a:lnTo>
                <a:lnTo>
                  <a:pt x="1469979" y="2530"/>
                </a:lnTo>
                <a:lnTo>
                  <a:pt x="1493546" y="4716"/>
                </a:lnTo>
                <a:lnTo>
                  <a:pt x="1510382" y="11274"/>
                </a:lnTo>
                <a:lnTo>
                  <a:pt x="1520485" y="22203"/>
                </a:lnTo>
                <a:lnTo>
                  <a:pt x="1521003" y="24557"/>
                </a:lnTo>
                <a:lnTo>
                  <a:pt x="1433956" y="24557"/>
                </a:lnTo>
                <a:lnTo>
                  <a:pt x="1433956" y="57596"/>
                </a:lnTo>
                <a:lnTo>
                  <a:pt x="1515993" y="57596"/>
                </a:lnTo>
                <a:lnTo>
                  <a:pt x="1507860" y="63233"/>
                </a:lnTo>
                <a:lnTo>
                  <a:pt x="1495421" y="66973"/>
                </a:lnTo>
                <a:lnTo>
                  <a:pt x="1495421" y="68015"/>
                </a:lnTo>
                <a:lnTo>
                  <a:pt x="1520914" y="79176"/>
                </a:lnTo>
                <a:lnTo>
                  <a:pt x="1433956" y="79176"/>
                </a:lnTo>
                <a:lnTo>
                  <a:pt x="1433956" y="118021"/>
                </a:lnTo>
                <a:lnTo>
                  <a:pt x="1523351" y="118021"/>
                </a:lnTo>
                <a:lnTo>
                  <a:pt x="1519793" y="123341"/>
                </a:lnTo>
                <a:lnTo>
                  <a:pt x="1513280" y="129182"/>
                </a:lnTo>
                <a:lnTo>
                  <a:pt x="1505068" y="133740"/>
                </a:lnTo>
                <a:lnTo>
                  <a:pt x="1495163" y="136996"/>
                </a:lnTo>
                <a:lnTo>
                  <a:pt x="1483566" y="138949"/>
                </a:lnTo>
                <a:lnTo>
                  <a:pt x="1470275" y="139600"/>
                </a:lnTo>
                <a:close/>
              </a:path>
              <a:path w="1528445" h="200660">
                <a:moveTo>
                  <a:pt x="1515993" y="57596"/>
                </a:moveTo>
                <a:lnTo>
                  <a:pt x="1474637" y="57596"/>
                </a:lnTo>
                <a:lnTo>
                  <a:pt x="1482028" y="56356"/>
                </a:lnTo>
                <a:lnTo>
                  <a:pt x="1487086" y="53876"/>
                </a:lnTo>
                <a:lnTo>
                  <a:pt x="1492154" y="51296"/>
                </a:lnTo>
                <a:lnTo>
                  <a:pt x="1494678" y="46682"/>
                </a:lnTo>
                <a:lnTo>
                  <a:pt x="1494678" y="34578"/>
                </a:lnTo>
                <a:lnTo>
                  <a:pt x="1492544" y="30659"/>
                </a:lnTo>
                <a:lnTo>
                  <a:pt x="1488277" y="28277"/>
                </a:lnTo>
                <a:lnTo>
                  <a:pt x="1484019" y="25797"/>
                </a:lnTo>
                <a:lnTo>
                  <a:pt x="1477666" y="24557"/>
                </a:lnTo>
                <a:lnTo>
                  <a:pt x="1521003" y="24557"/>
                </a:lnTo>
                <a:lnTo>
                  <a:pt x="1523853" y="37504"/>
                </a:lnTo>
                <a:lnTo>
                  <a:pt x="1522076" y="48499"/>
                </a:lnTo>
                <a:lnTo>
                  <a:pt x="1516745" y="57075"/>
                </a:lnTo>
                <a:lnTo>
                  <a:pt x="1515993" y="57596"/>
                </a:lnTo>
                <a:close/>
              </a:path>
              <a:path w="1528445" h="200660">
                <a:moveTo>
                  <a:pt x="1523351" y="118021"/>
                </a:moveTo>
                <a:lnTo>
                  <a:pt x="1468189" y="118021"/>
                </a:lnTo>
                <a:lnTo>
                  <a:pt x="1481340" y="116737"/>
                </a:lnTo>
                <a:lnTo>
                  <a:pt x="1490734" y="112886"/>
                </a:lnTo>
                <a:lnTo>
                  <a:pt x="1496371" y="106468"/>
                </a:lnTo>
                <a:lnTo>
                  <a:pt x="1498250" y="97482"/>
                </a:lnTo>
                <a:lnTo>
                  <a:pt x="1498250" y="90834"/>
                </a:lnTo>
                <a:lnTo>
                  <a:pt x="1495668" y="86122"/>
                </a:lnTo>
                <a:lnTo>
                  <a:pt x="1490515" y="83344"/>
                </a:lnTo>
                <a:lnTo>
                  <a:pt x="1485457" y="80566"/>
                </a:lnTo>
                <a:lnTo>
                  <a:pt x="1477761" y="79176"/>
                </a:lnTo>
                <a:lnTo>
                  <a:pt x="1520914" y="79176"/>
                </a:lnTo>
                <a:lnTo>
                  <a:pt x="1525339" y="83443"/>
                </a:lnTo>
                <a:lnTo>
                  <a:pt x="1528167" y="90487"/>
                </a:lnTo>
                <a:lnTo>
                  <a:pt x="1528167" y="99119"/>
                </a:lnTo>
                <a:lnTo>
                  <a:pt x="1527237" y="108310"/>
                </a:lnTo>
                <a:lnTo>
                  <a:pt x="1524446" y="116383"/>
                </a:lnTo>
                <a:lnTo>
                  <a:pt x="1523351" y="118021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9"/>
          <p:cNvSpPr/>
          <p:nvPr/>
        </p:nvSpPr>
        <p:spPr>
          <a:xfrm>
            <a:off x="1206788" y="3365856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4"/>
                </a:moveTo>
                <a:lnTo>
                  <a:pt x="21629" y="70094"/>
                </a:lnTo>
                <a:lnTo>
                  <a:pt x="13890" y="67122"/>
                </a:lnTo>
                <a:lnTo>
                  <a:pt x="0" y="34975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5"/>
                </a:lnTo>
                <a:lnTo>
                  <a:pt x="62433" y="42842"/>
                </a:lnTo>
                <a:lnTo>
                  <a:pt x="41473" y="70094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0"/>
          <p:cNvSpPr/>
          <p:nvPr/>
        </p:nvSpPr>
        <p:spPr>
          <a:xfrm>
            <a:off x="1516117" y="3312270"/>
            <a:ext cx="3361755" cy="2422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1"/>
          <p:cNvSpPr/>
          <p:nvPr/>
        </p:nvSpPr>
        <p:spPr>
          <a:xfrm>
            <a:off x="1206788" y="3861155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4"/>
                </a:moveTo>
                <a:lnTo>
                  <a:pt x="21629" y="70094"/>
                </a:lnTo>
                <a:lnTo>
                  <a:pt x="13890" y="67122"/>
                </a:lnTo>
                <a:lnTo>
                  <a:pt x="0" y="34975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5"/>
                </a:lnTo>
                <a:lnTo>
                  <a:pt x="62433" y="42842"/>
                </a:lnTo>
                <a:lnTo>
                  <a:pt x="41473" y="70094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2"/>
          <p:cNvSpPr/>
          <p:nvPr/>
        </p:nvSpPr>
        <p:spPr>
          <a:xfrm>
            <a:off x="1538592" y="3807573"/>
            <a:ext cx="735964" cy="184149"/>
          </a:xfrm>
          <a:custGeom>
            <a:avLst/>
            <a:gdLst/>
            <a:ahLst/>
            <a:cxnLst/>
            <a:rect l="l" t="t" r="r" b="b"/>
            <a:pathLst>
              <a:path w="735964" h="184150">
                <a:moveTo>
                  <a:pt x="29616" y="181269"/>
                </a:moveTo>
                <a:lnTo>
                  <a:pt x="0" y="181269"/>
                </a:lnTo>
                <a:lnTo>
                  <a:pt x="0" y="0"/>
                </a:lnTo>
                <a:lnTo>
                  <a:pt x="139302" y="0"/>
                </a:lnTo>
                <a:lnTo>
                  <a:pt x="139302" y="25450"/>
                </a:lnTo>
                <a:lnTo>
                  <a:pt x="29616" y="25450"/>
                </a:lnTo>
                <a:lnTo>
                  <a:pt x="29616" y="181269"/>
                </a:lnTo>
                <a:close/>
              </a:path>
              <a:path w="735964" h="184150">
                <a:moveTo>
                  <a:pt x="139302" y="181269"/>
                </a:moveTo>
                <a:lnTo>
                  <a:pt x="109537" y="181269"/>
                </a:lnTo>
                <a:lnTo>
                  <a:pt x="109537" y="25450"/>
                </a:lnTo>
                <a:lnTo>
                  <a:pt x="139302" y="25450"/>
                </a:lnTo>
                <a:lnTo>
                  <a:pt x="139302" y="181269"/>
                </a:lnTo>
                <a:close/>
              </a:path>
              <a:path w="735964" h="184150">
                <a:moveTo>
                  <a:pt x="240358" y="183803"/>
                </a:moveTo>
                <a:lnTo>
                  <a:pt x="199477" y="170312"/>
                </a:lnTo>
                <a:lnTo>
                  <a:pt x="177739" y="132638"/>
                </a:lnTo>
                <a:lnTo>
                  <a:pt x="175767" y="112509"/>
                </a:lnTo>
                <a:lnTo>
                  <a:pt x="176837" y="96753"/>
                </a:lnTo>
                <a:lnTo>
                  <a:pt x="192882" y="60416"/>
                </a:lnTo>
                <a:lnTo>
                  <a:pt x="241102" y="41671"/>
                </a:lnTo>
                <a:lnTo>
                  <a:pt x="255204" y="42871"/>
                </a:lnTo>
                <a:lnTo>
                  <a:pt x="267742" y="46471"/>
                </a:lnTo>
                <a:lnTo>
                  <a:pt x="278718" y="52469"/>
                </a:lnTo>
                <a:lnTo>
                  <a:pt x="288132" y="60864"/>
                </a:lnTo>
                <a:lnTo>
                  <a:pt x="291524" y="65484"/>
                </a:lnTo>
                <a:lnTo>
                  <a:pt x="240656" y="65484"/>
                </a:lnTo>
                <a:lnTo>
                  <a:pt x="232070" y="66246"/>
                </a:lnTo>
                <a:lnTo>
                  <a:pt x="206341" y="101793"/>
                </a:lnTo>
                <a:lnTo>
                  <a:pt x="205830" y="112509"/>
                </a:lnTo>
                <a:lnTo>
                  <a:pt x="208016" y="133281"/>
                </a:lnTo>
                <a:lnTo>
                  <a:pt x="214573" y="148119"/>
                </a:lnTo>
                <a:lnTo>
                  <a:pt x="225503" y="157023"/>
                </a:lnTo>
                <a:lnTo>
                  <a:pt x="240804" y="159991"/>
                </a:lnTo>
                <a:lnTo>
                  <a:pt x="291856" y="159991"/>
                </a:lnTo>
                <a:lnTo>
                  <a:pt x="288281" y="164896"/>
                </a:lnTo>
                <a:lnTo>
                  <a:pt x="278867" y="173166"/>
                </a:lnTo>
                <a:lnTo>
                  <a:pt x="267742" y="179075"/>
                </a:lnTo>
                <a:lnTo>
                  <a:pt x="254906" y="182621"/>
                </a:lnTo>
                <a:lnTo>
                  <a:pt x="240358" y="183803"/>
                </a:lnTo>
                <a:close/>
              </a:path>
              <a:path w="735964" h="184150">
                <a:moveTo>
                  <a:pt x="291856" y="159991"/>
                </a:moveTo>
                <a:lnTo>
                  <a:pt x="240804" y="159991"/>
                </a:lnTo>
                <a:lnTo>
                  <a:pt x="256041" y="157023"/>
                </a:lnTo>
                <a:lnTo>
                  <a:pt x="266924" y="148119"/>
                </a:lnTo>
                <a:lnTo>
                  <a:pt x="273454" y="133281"/>
                </a:lnTo>
                <a:lnTo>
                  <a:pt x="275631" y="112509"/>
                </a:lnTo>
                <a:lnTo>
                  <a:pt x="273445" y="91937"/>
                </a:lnTo>
                <a:lnTo>
                  <a:pt x="266887" y="77241"/>
                </a:lnTo>
                <a:lnTo>
                  <a:pt x="255957" y="68423"/>
                </a:lnTo>
                <a:lnTo>
                  <a:pt x="240656" y="65484"/>
                </a:lnTo>
                <a:lnTo>
                  <a:pt x="291524" y="65484"/>
                </a:lnTo>
                <a:lnTo>
                  <a:pt x="295750" y="71239"/>
                </a:lnTo>
                <a:lnTo>
                  <a:pt x="301191" y="83304"/>
                </a:lnTo>
                <a:lnTo>
                  <a:pt x="304456" y="97060"/>
                </a:lnTo>
                <a:lnTo>
                  <a:pt x="305545" y="112509"/>
                </a:lnTo>
                <a:lnTo>
                  <a:pt x="304466" y="128341"/>
                </a:lnTo>
                <a:lnTo>
                  <a:pt x="301229" y="142349"/>
                </a:lnTo>
                <a:lnTo>
                  <a:pt x="295834" y="154534"/>
                </a:lnTo>
                <a:lnTo>
                  <a:pt x="291856" y="159991"/>
                </a:lnTo>
                <a:close/>
              </a:path>
              <a:path w="735964" h="184150">
                <a:moveTo>
                  <a:pt x="389842" y="137664"/>
                </a:moveTo>
                <a:lnTo>
                  <a:pt x="381014" y="137664"/>
                </a:lnTo>
                <a:lnTo>
                  <a:pt x="370819" y="136975"/>
                </a:lnTo>
                <a:lnTo>
                  <a:pt x="338449" y="113292"/>
                </a:lnTo>
                <a:lnTo>
                  <a:pt x="335473" y="95545"/>
                </a:lnTo>
                <a:lnTo>
                  <a:pt x="335473" y="44195"/>
                </a:lnTo>
                <a:lnTo>
                  <a:pt x="364643" y="44195"/>
                </a:lnTo>
                <a:lnTo>
                  <a:pt x="364643" y="94202"/>
                </a:lnTo>
                <a:lnTo>
                  <a:pt x="366011" y="103451"/>
                </a:lnTo>
                <a:lnTo>
                  <a:pt x="370112" y="110056"/>
                </a:lnTo>
                <a:lnTo>
                  <a:pt x="376948" y="114017"/>
                </a:lnTo>
                <a:lnTo>
                  <a:pt x="386518" y="115337"/>
                </a:lnTo>
                <a:lnTo>
                  <a:pt x="457812" y="115337"/>
                </a:lnTo>
                <a:lnTo>
                  <a:pt x="457812" y="123081"/>
                </a:lnTo>
                <a:lnTo>
                  <a:pt x="428637" y="123081"/>
                </a:lnTo>
                <a:lnTo>
                  <a:pt x="422665" y="126556"/>
                </a:lnTo>
                <a:lnTo>
                  <a:pt x="416806" y="129551"/>
                </a:lnTo>
                <a:lnTo>
                  <a:pt x="411059" y="132064"/>
                </a:lnTo>
                <a:lnTo>
                  <a:pt x="405425" y="134092"/>
                </a:lnTo>
                <a:lnTo>
                  <a:pt x="397976" y="136473"/>
                </a:lnTo>
                <a:lnTo>
                  <a:pt x="389842" y="137664"/>
                </a:lnTo>
                <a:close/>
              </a:path>
              <a:path w="735964" h="184150">
                <a:moveTo>
                  <a:pt x="457812" y="115337"/>
                </a:moveTo>
                <a:lnTo>
                  <a:pt x="393566" y="115337"/>
                </a:lnTo>
                <a:lnTo>
                  <a:pt x="400414" y="114395"/>
                </a:lnTo>
                <a:lnTo>
                  <a:pt x="407063" y="112509"/>
                </a:lnTo>
                <a:lnTo>
                  <a:pt x="413807" y="110527"/>
                </a:lnTo>
                <a:lnTo>
                  <a:pt x="420998" y="107356"/>
                </a:lnTo>
                <a:lnTo>
                  <a:pt x="428637" y="102984"/>
                </a:lnTo>
                <a:lnTo>
                  <a:pt x="428637" y="44195"/>
                </a:lnTo>
                <a:lnTo>
                  <a:pt x="457812" y="44195"/>
                </a:lnTo>
                <a:lnTo>
                  <a:pt x="457812" y="115337"/>
                </a:lnTo>
                <a:close/>
              </a:path>
              <a:path w="735964" h="184150">
                <a:moveTo>
                  <a:pt x="457812" y="181269"/>
                </a:moveTo>
                <a:lnTo>
                  <a:pt x="428637" y="181269"/>
                </a:lnTo>
                <a:lnTo>
                  <a:pt x="428637" y="123081"/>
                </a:lnTo>
                <a:lnTo>
                  <a:pt x="457812" y="123081"/>
                </a:lnTo>
                <a:lnTo>
                  <a:pt x="457812" y="181269"/>
                </a:lnTo>
                <a:close/>
              </a:path>
              <a:path w="735964" h="184150">
                <a:moveTo>
                  <a:pt x="602458" y="66970"/>
                </a:moveTo>
                <a:lnTo>
                  <a:pt x="483987" y="66970"/>
                </a:lnTo>
                <a:lnTo>
                  <a:pt x="483987" y="44195"/>
                </a:lnTo>
                <a:lnTo>
                  <a:pt x="602458" y="44195"/>
                </a:lnTo>
                <a:lnTo>
                  <a:pt x="602458" y="66970"/>
                </a:lnTo>
                <a:close/>
              </a:path>
              <a:path w="735964" h="184150">
                <a:moveTo>
                  <a:pt x="557805" y="181269"/>
                </a:moveTo>
                <a:lnTo>
                  <a:pt x="528640" y="181269"/>
                </a:lnTo>
                <a:lnTo>
                  <a:pt x="528640" y="66970"/>
                </a:lnTo>
                <a:lnTo>
                  <a:pt x="557805" y="66970"/>
                </a:lnTo>
                <a:lnTo>
                  <a:pt x="557805" y="181269"/>
                </a:lnTo>
                <a:close/>
              </a:path>
              <a:path w="735964" h="184150">
                <a:moveTo>
                  <a:pt x="642587" y="74409"/>
                </a:moveTo>
                <a:lnTo>
                  <a:pt x="633215" y="53578"/>
                </a:lnTo>
                <a:lnTo>
                  <a:pt x="638924" y="50848"/>
                </a:lnTo>
                <a:lnTo>
                  <a:pt x="644895" y="48476"/>
                </a:lnTo>
                <a:lnTo>
                  <a:pt x="651126" y="46458"/>
                </a:lnTo>
                <a:lnTo>
                  <a:pt x="657618" y="44795"/>
                </a:lnTo>
                <a:lnTo>
                  <a:pt x="666447" y="42710"/>
                </a:lnTo>
                <a:lnTo>
                  <a:pt x="674782" y="41671"/>
                </a:lnTo>
                <a:lnTo>
                  <a:pt x="682621" y="41671"/>
                </a:lnTo>
                <a:lnTo>
                  <a:pt x="722064" y="53130"/>
                </a:lnTo>
                <a:lnTo>
                  <a:pt x="730191" y="63998"/>
                </a:lnTo>
                <a:lnTo>
                  <a:pt x="674391" y="63998"/>
                </a:lnTo>
                <a:lnTo>
                  <a:pt x="667638" y="65036"/>
                </a:lnTo>
                <a:lnTo>
                  <a:pt x="654741" y="69198"/>
                </a:lnTo>
                <a:lnTo>
                  <a:pt x="648540" y="71637"/>
                </a:lnTo>
                <a:lnTo>
                  <a:pt x="642587" y="74409"/>
                </a:lnTo>
                <a:close/>
              </a:path>
              <a:path w="735964" h="184150">
                <a:moveTo>
                  <a:pt x="662085" y="183803"/>
                </a:moveTo>
                <a:lnTo>
                  <a:pt x="625587" y="166870"/>
                </a:lnTo>
                <a:lnTo>
                  <a:pt x="619222" y="141979"/>
                </a:lnTo>
                <a:lnTo>
                  <a:pt x="620208" y="131997"/>
                </a:lnTo>
                <a:lnTo>
                  <a:pt x="654871" y="101685"/>
                </a:lnTo>
                <a:lnTo>
                  <a:pt x="706585" y="97478"/>
                </a:lnTo>
                <a:lnTo>
                  <a:pt x="706585" y="81352"/>
                </a:lnTo>
                <a:lnTo>
                  <a:pt x="704547" y="74809"/>
                </a:lnTo>
                <a:lnTo>
                  <a:pt x="700480" y="70542"/>
                </a:lnTo>
                <a:lnTo>
                  <a:pt x="696413" y="66179"/>
                </a:lnTo>
                <a:lnTo>
                  <a:pt x="690069" y="63998"/>
                </a:lnTo>
                <a:lnTo>
                  <a:pt x="730191" y="63998"/>
                </a:lnTo>
                <a:lnTo>
                  <a:pt x="732110" y="67717"/>
                </a:lnTo>
                <a:lnTo>
                  <a:pt x="734620" y="77465"/>
                </a:lnTo>
                <a:lnTo>
                  <a:pt x="735456" y="88849"/>
                </a:lnTo>
                <a:lnTo>
                  <a:pt x="735456" y="115785"/>
                </a:lnTo>
                <a:lnTo>
                  <a:pt x="706433" y="115785"/>
                </a:lnTo>
                <a:lnTo>
                  <a:pt x="688726" y="116528"/>
                </a:lnTo>
                <a:lnTo>
                  <a:pt x="649436" y="133845"/>
                </a:lnTo>
                <a:lnTo>
                  <a:pt x="649436" y="148332"/>
                </a:lnTo>
                <a:lnTo>
                  <a:pt x="651274" y="153037"/>
                </a:lnTo>
                <a:lnTo>
                  <a:pt x="658618" y="159791"/>
                </a:lnTo>
                <a:lnTo>
                  <a:pt x="664066" y="161477"/>
                </a:lnTo>
                <a:lnTo>
                  <a:pt x="735456" y="161477"/>
                </a:lnTo>
                <a:lnTo>
                  <a:pt x="735456" y="162219"/>
                </a:lnTo>
                <a:lnTo>
                  <a:pt x="707928" y="162219"/>
                </a:lnTo>
                <a:lnTo>
                  <a:pt x="702933" y="167977"/>
                </a:lnTo>
                <a:lnTo>
                  <a:pt x="697919" y="172749"/>
                </a:lnTo>
                <a:lnTo>
                  <a:pt x="669609" y="183523"/>
                </a:lnTo>
                <a:lnTo>
                  <a:pt x="662085" y="183803"/>
                </a:lnTo>
                <a:close/>
              </a:path>
              <a:path w="735964" h="184150">
                <a:moveTo>
                  <a:pt x="735456" y="161477"/>
                </a:moveTo>
                <a:lnTo>
                  <a:pt x="671314" y="161477"/>
                </a:lnTo>
                <a:lnTo>
                  <a:pt x="678821" y="160928"/>
                </a:lnTo>
                <a:lnTo>
                  <a:pt x="685565" y="159282"/>
                </a:lnTo>
                <a:lnTo>
                  <a:pt x="706433" y="127691"/>
                </a:lnTo>
                <a:lnTo>
                  <a:pt x="706433" y="115785"/>
                </a:lnTo>
                <a:lnTo>
                  <a:pt x="735456" y="115785"/>
                </a:lnTo>
                <a:lnTo>
                  <a:pt x="735456" y="161477"/>
                </a:lnTo>
                <a:close/>
              </a:path>
              <a:path w="735964" h="184150">
                <a:moveTo>
                  <a:pt x="735456" y="181269"/>
                </a:moveTo>
                <a:lnTo>
                  <a:pt x="714625" y="181269"/>
                </a:lnTo>
                <a:lnTo>
                  <a:pt x="708814" y="162219"/>
                </a:lnTo>
                <a:lnTo>
                  <a:pt x="735456" y="162219"/>
                </a:lnTo>
                <a:lnTo>
                  <a:pt x="735456" y="181269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13"/>
          <p:cNvSpPr/>
          <p:nvPr/>
        </p:nvSpPr>
        <p:spPr>
          <a:xfrm>
            <a:off x="6969674" y="2565752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8"/>
                </a:moveTo>
                <a:lnTo>
                  <a:pt x="21629" y="70098"/>
                </a:lnTo>
                <a:lnTo>
                  <a:pt x="13890" y="67121"/>
                </a:lnTo>
                <a:lnTo>
                  <a:pt x="0" y="34974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4"/>
                </a:lnTo>
                <a:lnTo>
                  <a:pt x="62433" y="42844"/>
                </a:lnTo>
                <a:lnTo>
                  <a:pt x="41473" y="70098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14"/>
          <p:cNvSpPr/>
          <p:nvPr/>
        </p:nvSpPr>
        <p:spPr>
          <a:xfrm>
            <a:off x="7292548" y="2509640"/>
            <a:ext cx="518795" cy="186690"/>
          </a:xfrm>
          <a:custGeom>
            <a:avLst/>
            <a:gdLst/>
            <a:ahLst/>
            <a:cxnLst/>
            <a:rect l="l" t="t" r="r" b="b"/>
            <a:pathLst>
              <a:path w="518795" h="186689">
                <a:moveTo>
                  <a:pt x="82451" y="186332"/>
                </a:moveTo>
                <a:lnTo>
                  <a:pt x="33086" y="172770"/>
                </a:lnTo>
                <a:lnTo>
                  <a:pt x="5320" y="132903"/>
                </a:lnTo>
                <a:lnTo>
                  <a:pt x="0" y="93166"/>
                </a:lnTo>
                <a:lnTo>
                  <a:pt x="641" y="79474"/>
                </a:lnTo>
                <a:lnTo>
                  <a:pt x="16045" y="33747"/>
                </a:lnTo>
                <a:lnTo>
                  <a:pt x="50434" y="6362"/>
                </a:lnTo>
                <a:lnTo>
                  <a:pt x="86320" y="0"/>
                </a:lnTo>
                <a:lnTo>
                  <a:pt x="99900" y="725"/>
                </a:lnTo>
                <a:lnTo>
                  <a:pt x="112960" y="2902"/>
                </a:lnTo>
                <a:lnTo>
                  <a:pt x="125499" y="6530"/>
                </a:lnTo>
                <a:lnTo>
                  <a:pt x="137516" y="11609"/>
                </a:lnTo>
                <a:lnTo>
                  <a:pt x="131660" y="25301"/>
                </a:lnTo>
                <a:lnTo>
                  <a:pt x="86022" y="25301"/>
                </a:lnTo>
                <a:lnTo>
                  <a:pt x="73892" y="26442"/>
                </a:lnTo>
                <a:lnTo>
                  <a:pt x="39458" y="53392"/>
                </a:lnTo>
                <a:lnTo>
                  <a:pt x="31254" y="93463"/>
                </a:lnTo>
                <a:lnTo>
                  <a:pt x="32128" y="109119"/>
                </a:lnTo>
                <a:lnTo>
                  <a:pt x="53094" y="151404"/>
                </a:lnTo>
                <a:lnTo>
                  <a:pt x="86022" y="161032"/>
                </a:lnTo>
                <a:lnTo>
                  <a:pt x="130819" y="161032"/>
                </a:lnTo>
                <a:lnTo>
                  <a:pt x="130819" y="178296"/>
                </a:lnTo>
                <a:lnTo>
                  <a:pt x="119760" y="181812"/>
                </a:lnTo>
                <a:lnTo>
                  <a:pt x="108012" y="184323"/>
                </a:lnTo>
                <a:lnTo>
                  <a:pt x="95575" y="185830"/>
                </a:lnTo>
                <a:lnTo>
                  <a:pt x="82451" y="186332"/>
                </a:lnTo>
                <a:close/>
              </a:path>
              <a:path w="518795" h="186689">
                <a:moveTo>
                  <a:pt x="126950" y="36313"/>
                </a:moveTo>
                <a:lnTo>
                  <a:pt x="120798" y="33436"/>
                </a:lnTo>
                <a:lnTo>
                  <a:pt x="114299" y="30906"/>
                </a:lnTo>
                <a:lnTo>
                  <a:pt x="107454" y="28723"/>
                </a:lnTo>
                <a:lnTo>
                  <a:pt x="100667" y="26435"/>
                </a:lnTo>
                <a:lnTo>
                  <a:pt x="93562" y="25301"/>
                </a:lnTo>
                <a:lnTo>
                  <a:pt x="131660" y="25301"/>
                </a:lnTo>
                <a:lnTo>
                  <a:pt x="126950" y="36313"/>
                </a:lnTo>
                <a:close/>
              </a:path>
              <a:path w="518795" h="186689">
                <a:moveTo>
                  <a:pt x="130819" y="161032"/>
                </a:moveTo>
                <a:lnTo>
                  <a:pt x="93662" y="161032"/>
                </a:lnTo>
                <a:lnTo>
                  <a:pt x="101054" y="160287"/>
                </a:lnTo>
                <a:lnTo>
                  <a:pt x="108198" y="158799"/>
                </a:lnTo>
                <a:lnTo>
                  <a:pt x="115440" y="157211"/>
                </a:lnTo>
                <a:lnTo>
                  <a:pt x="122981" y="155227"/>
                </a:lnTo>
                <a:lnTo>
                  <a:pt x="130819" y="152846"/>
                </a:lnTo>
                <a:lnTo>
                  <a:pt x="130819" y="161032"/>
                </a:lnTo>
                <a:close/>
              </a:path>
              <a:path w="518795" h="186689">
                <a:moveTo>
                  <a:pt x="199465" y="183802"/>
                </a:moveTo>
                <a:lnTo>
                  <a:pt x="169849" y="183802"/>
                </a:lnTo>
                <a:lnTo>
                  <a:pt x="169849" y="2529"/>
                </a:lnTo>
                <a:lnTo>
                  <a:pt x="221046" y="2529"/>
                </a:lnTo>
                <a:lnTo>
                  <a:pt x="237463" y="3357"/>
                </a:lnTo>
                <a:lnTo>
                  <a:pt x="280344" y="23161"/>
                </a:lnTo>
                <a:lnTo>
                  <a:pt x="282880" y="27532"/>
                </a:lnTo>
                <a:lnTo>
                  <a:pt x="199465" y="27532"/>
                </a:lnTo>
                <a:lnTo>
                  <a:pt x="199465" y="86915"/>
                </a:lnTo>
                <a:lnTo>
                  <a:pt x="278387" y="86915"/>
                </a:lnTo>
                <a:lnTo>
                  <a:pt x="270047" y="95156"/>
                </a:lnTo>
                <a:lnTo>
                  <a:pt x="254680" y="103584"/>
                </a:lnTo>
                <a:lnTo>
                  <a:pt x="259714" y="111471"/>
                </a:lnTo>
                <a:lnTo>
                  <a:pt x="199465" y="111471"/>
                </a:lnTo>
                <a:lnTo>
                  <a:pt x="199465" y="183802"/>
                </a:lnTo>
                <a:close/>
              </a:path>
              <a:path w="518795" h="186689">
                <a:moveTo>
                  <a:pt x="278387" y="86915"/>
                </a:moveTo>
                <a:lnTo>
                  <a:pt x="220004" y="86915"/>
                </a:lnTo>
                <a:lnTo>
                  <a:pt x="229631" y="86431"/>
                </a:lnTo>
                <a:lnTo>
                  <a:pt x="237826" y="84980"/>
                </a:lnTo>
                <a:lnTo>
                  <a:pt x="244588" y="82562"/>
                </a:lnTo>
                <a:lnTo>
                  <a:pt x="249918" y="79176"/>
                </a:lnTo>
                <a:lnTo>
                  <a:pt x="256169" y="74017"/>
                </a:lnTo>
                <a:lnTo>
                  <a:pt x="259294" y="66427"/>
                </a:lnTo>
                <a:lnTo>
                  <a:pt x="259294" y="46087"/>
                </a:lnTo>
                <a:lnTo>
                  <a:pt x="218962" y="27532"/>
                </a:lnTo>
                <a:lnTo>
                  <a:pt x="282880" y="27532"/>
                </a:lnTo>
                <a:lnTo>
                  <a:pt x="285600" y="32221"/>
                </a:lnTo>
                <a:lnTo>
                  <a:pt x="288753" y="42955"/>
                </a:lnTo>
                <a:lnTo>
                  <a:pt x="289804" y="55363"/>
                </a:lnTo>
                <a:lnTo>
                  <a:pt x="287609" y="71046"/>
                </a:lnTo>
                <a:lnTo>
                  <a:pt x="281023" y="84311"/>
                </a:lnTo>
                <a:lnTo>
                  <a:pt x="278387" y="86915"/>
                </a:lnTo>
                <a:close/>
              </a:path>
              <a:path w="518795" h="186689">
                <a:moveTo>
                  <a:pt x="305877" y="183802"/>
                </a:moveTo>
                <a:lnTo>
                  <a:pt x="272093" y="183802"/>
                </a:lnTo>
                <a:lnTo>
                  <a:pt x="228635" y="111471"/>
                </a:lnTo>
                <a:lnTo>
                  <a:pt x="259714" y="111471"/>
                </a:lnTo>
                <a:lnTo>
                  <a:pt x="305877" y="183802"/>
                </a:lnTo>
                <a:close/>
              </a:path>
              <a:path w="518795" h="186689">
                <a:moveTo>
                  <a:pt x="359069" y="183802"/>
                </a:moveTo>
                <a:lnTo>
                  <a:pt x="332132" y="183802"/>
                </a:lnTo>
                <a:lnTo>
                  <a:pt x="332132" y="2529"/>
                </a:lnTo>
                <a:lnTo>
                  <a:pt x="373804" y="2529"/>
                </a:lnTo>
                <a:lnTo>
                  <a:pt x="384270" y="32444"/>
                </a:lnTo>
                <a:lnTo>
                  <a:pt x="356837" y="32444"/>
                </a:lnTo>
                <a:lnTo>
                  <a:pt x="357820" y="49150"/>
                </a:lnTo>
                <a:lnTo>
                  <a:pt x="358511" y="65075"/>
                </a:lnTo>
                <a:lnTo>
                  <a:pt x="358876" y="78618"/>
                </a:lnTo>
                <a:lnTo>
                  <a:pt x="358988" y="86924"/>
                </a:lnTo>
                <a:lnTo>
                  <a:pt x="359069" y="183802"/>
                </a:lnTo>
                <a:close/>
              </a:path>
              <a:path w="518795" h="186689">
                <a:moveTo>
                  <a:pt x="449968" y="146744"/>
                </a:moveTo>
                <a:lnTo>
                  <a:pt x="425003" y="146744"/>
                </a:lnTo>
                <a:lnTo>
                  <a:pt x="476791" y="2529"/>
                </a:lnTo>
                <a:lnTo>
                  <a:pt x="518615" y="2529"/>
                </a:lnTo>
                <a:lnTo>
                  <a:pt x="518615" y="32742"/>
                </a:lnTo>
                <a:lnTo>
                  <a:pt x="491078" y="32742"/>
                </a:lnTo>
                <a:lnTo>
                  <a:pt x="449968" y="146744"/>
                </a:lnTo>
                <a:close/>
              </a:path>
              <a:path w="518795" h="186689">
                <a:moveTo>
                  <a:pt x="436605" y="183802"/>
                </a:moveTo>
                <a:lnTo>
                  <a:pt x="410411" y="183802"/>
                </a:lnTo>
                <a:lnTo>
                  <a:pt x="357879" y="32444"/>
                </a:lnTo>
                <a:lnTo>
                  <a:pt x="384270" y="32444"/>
                </a:lnTo>
                <a:lnTo>
                  <a:pt x="424260" y="146744"/>
                </a:lnTo>
                <a:lnTo>
                  <a:pt x="449968" y="146744"/>
                </a:lnTo>
                <a:lnTo>
                  <a:pt x="436605" y="183802"/>
                </a:lnTo>
                <a:close/>
              </a:path>
              <a:path w="518795" h="186689">
                <a:moveTo>
                  <a:pt x="518615" y="183802"/>
                </a:moveTo>
                <a:lnTo>
                  <a:pt x="490183" y="183802"/>
                </a:lnTo>
                <a:lnTo>
                  <a:pt x="490220" y="86924"/>
                </a:lnTo>
                <a:lnTo>
                  <a:pt x="491453" y="41523"/>
                </a:lnTo>
                <a:lnTo>
                  <a:pt x="491973" y="32742"/>
                </a:lnTo>
                <a:lnTo>
                  <a:pt x="518615" y="32742"/>
                </a:lnTo>
                <a:lnTo>
                  <a:pt x="518615" y="183802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15"/>
          <p:cNvSpPr/>
          <p:nvPr/>
        </p:nvSpPr>
        <p:spPr>
          <a:xfrm>
            <a:off x="6969674" y="3061054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8"/>
                </a:moveTo>
                <a:lnTo>
                  <a:pt x="21629" y="70098"/>
                </a:lnTo>
                <a:lnTo>
                  <a:pt x="13890" y="67121"/>
                </a:lnTo>
                <a:lnTo>
                  <a:pt x="0" y="34974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4"/>
                </a:lnTo>
                <a:lnTo>
                  <a:pt x="62433" y="42844"/>
                </a:lnTo>
                <a:lnTo>
                  <a:pt x="41473" y="70098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16"/>
          <p:cNvSpPr/>
          <p:nvPr/>
        </p:nvSpPr>
        <p:spPr>
          <a:xfrm>
            <a:off x="7301475" y="3007471"/>
            <a:ext cx="1081404" cy="242571"/>
          </a:xfrm>
          <a:custGeom>
            <a:avLst/>
            <a:gdLst/>
            <a:ahLst/>
            <a:cxnLst/>
            <a:rect l="l" t="t" r="r" b="b"/>
            <a:pathLst>
              <a:path w="1081404" h="242570">
                <a:moveTo>
                  <a:pt x="29616" y="181271"/>
                </a:moveTo>
                <a:lnTo>
                  <a:pt x="0" y="181271"/>
                </a:lnTo>
                <a:lnTo>
                  <a:pt x="0" y="0"/>
                </a:lnTo>
                <a:lnTo>
                  <a:pt x="139302" y="0"/>
                </a:lnTo>
                <a:lnTo>
                  <a:pt x="139302" y="25448"/>
                </a:lnTo>
                <a:lnTo>
                  <a:pt x="29616" y="25448"/>
                </a:lnTo>
                <a:lnTo>
                  <a:pt x="29616" y="181271"/>
                </a:lnTo>
                <a:close/>
              </a:path>
              <a:path w="1081404" h="242570">
                <a:moveTo>
                  <a:pt x="139302" y="181271"/>
                </a:moveTo>
                <a:lnTo>
                  <a:pt x="109537" y="181271"/>
                </a:lnTo>
                <a:lnTo>
                  <a:pt x="109537" y="25448"/>
                </a:lnTo>
                <a:lnTo>
                  <a:pt x="139302" y="25448"/>
                </a:lnTo>
                <a:lnTo>
                  <a:pt x="139302" y="181271"/>
                </a:lnTo>
                <a:close/>
              </a:path>
              <a:path w="1081404" h="242570">
                <a:moveTo>
                  <a:pt x="295298" y="62507"/>
                </a:moveTo>
                <a:lnTo>
                  <a:pt x="213123" y="62507"/>
                </a:lnTo>
                <a:lnTo>
                  <a:pt x="220759" y="53391"/>
                </a:lnTo>
                <a:lnTo>
                  <a:pt x="230126" y="46880"/>
                </a:lnTo>
                <a:lnTo>
                  <a:pt x="241223" y="42973"/>
                </a:lnTo>
                <a:lnTo>
                  <a:pt x="254050" y="41671"/>
                </a:lnTo>
                <a:lnTo>
                  <a:pt x="266142" y="42834"/>
                </a:lnTo>
                <a:lnTo>
                  <a:pt x="276821" y="46322"/>
                </a:lnTo>
                <a:lnTo>
                  <a:pt x="286085" y="52135"/>
                </a:lnTo>
                <a:lnTo>
                  <a:pt x="293936" y="60275"/>
                </a:lnTo>
                <a:lnTo>
                  <a:pt x="295298" y="62507"/>
                </a:lnTo>
                <a:close/>
              </a:path>
              <a:path w="1081404" h="242570">
                <a:moveTo>
                  <a:pt x="213123" y="242290"/>
                </a:moveTo>
                <a:lnTo>
                  <a:pt x="183953" y="242290"/>
                </a:lnTo>
                <a:lnTo>
                  <a:pt x="183953" y="44201"/>
                </a:lnTo>
                <a:lnTo>
                  <a:pt x="207467" y="44201"/>
                </a:lnTo>
                <a:lnTo>
                  <a:pt x="208184" y="46880"/>
                </a:lnTo>
                <a:lnTo>
                  <a:pt x="209661" y="53391"/>
                </a:lnTo>
                <a:lnTo>
                  <a:pt x="211634" y="62507"/>
                </a:lnTo>
                <a:lnTo>
                  <a:pt x="295298" y="62507"/>
                </a:lnTo>
                <a:lnTo>
                  <a:pt x="297115" y="65484"/>
                </a:lnTo>
                <a:lnTo>
                  <a:pt x="246460" y="65484"/>
                </a:lnTo>
                <a:lnTo>
                  <a:pt x="238340" y="66125"/>
                </a:lnTo>
                <a:lnTo>
                  <a:pt x="213616" y="97797"/>
                </a:lnTo>
                <a:lnTo>
                  <a:pt x="213123" y="108197"/>
                </a:lnTo>
                <a:lnTo>
                  <a:pt x="213123" y="112513"/>
                </a:lnTo>
                <a:lnTo>
                  <a:pt x="225587" y="153710"/>
                </a:lnTo>
                <a:lnTo>
                  <a:pt x="246906" y="159989"/>
                </a:lnTo>
                <a:lnTo>
                  <a:pt x="296663" y="159989"/>
                </a:lnTo>
                <a:lnTo>
                  <a:pt x="293638" y="164901"/>
                </a:lnTo>
                <a:lnTo>
                  <a:pt x="293496" y="165049"/>
                </a:lnTo>
                <a:lnTo>
                  <a:pt x="211337" y="165049"/>
                </a:lnTo>
                <a:lnTo>
                  <a:pt x="212528" y="176558"/>
                </a:lnTo>
                <a:lnTo>
                  <a:pt x="213043" y="182620"/>
                </a:lnTo>
                <a:lnTo>
                  <a:pt x="213123" y="242290"/>
                </a:lnTo>
                <a:close/>
              </a:path>
              <a:path w="1081404" h="242570">
                <a:moveTo>
                  <a:pt x="296663" y="159989"/>
                </a:moveTo>
                <a:lnTo>
                  <a:pt x="246906" y="159989"/>
                </a:lnTo>
                <a:lnTo>
                  <a:pt x="254059" y="159217"/>
                </a:lnTo>
                <a:lnTo>
                  <a:pt x="260338" y="156900"/>
                </a:lnTo>
                <a:lnTo>
                  <a:pt x="277946" y="123024"/>
                </a:lnTo>
                <a:lnTo>
                  <a:pt x="278458" y="112215"/>
                </a:lnTo>
                <a:lnTo>
                  <a:pt x="277946" y="101388"/>
                </a:lnTo>
                <a:lnTo>
                  <a:pt x="253864" y="66228"/>
                </a:lnTo>
                <a:lnTo>
                  <a:pt x="246460" y="65484"/>
                </a:lnTo>
                <a:lnTo>
                  <a:pt x="297115" y="65484"/>
                </a:lnTo>
                <a:lnTo>
                  <a:pt x="300186" y="70516"/>
                </a:lnTo>
                <a:lnTo>
                  <a:pt x="304651" y="82636"/>
                </a:lnTo>
                <a:lnTo>
                  <a:pt x="307330" y="96635"/>
                </a:lnTo>
                <a:lnTo>
                  <a:pt x="308223" y="112513"/>
                </a:lnTo>
                <a:lnTo>
                  <a:pt x="307312" y="128345"/>
                </a:lnTo>
                <a:lnTo>
                  <a:pt x="304577" y="142353"/>
                </a:lnTo>
                <a:lnTo>
                  <a:pt x="300019" y="154538"/>
                </a:lnTo>
                <a:lnTo>
                  <a:pt x="296663" y="159989"/>
                </a:lnTo>
                <a:close/>
              </a:path>
              <a:path w="1081404" h="242570">
                <a:moveTo>
                  <a:pt x="253454" y="183801"/>
                </a:moveTo>
                <a:lnTo>
                  <a:pt x="241138" y="182620"/>
                </a:lnTo>
                <a:lnTo>
                  <a:pt x="230349" y="179113"/>
                </a:lnTo>
                <a:lnTo>
                  <a:pt x="221001" y="173253"/>
                </a:lnTo>
                <a:lnTo>
                  <a:pt x="213123" y="165049"/>
                </a:lnTo>
                <a:lnTo>
                  <a:pt x="293496" y="165049"/>
                </a:lnTo>
                <a:lnTo>
                  <a:pt x="285713" y="173170"/>
                </a:lnTo>
                <a:lnTo>
                  <a:pt x="276374" y="179076"/>
                </a:lnTo>
                <a:lnTo>
                  <a:pt x="265621" y="182620"/>
                </a:lnTo>
                <a:lnTo>
                  <a:pt x="253454" y="183801"/>
                </a:lnTo>
                <a:close/>
              </a:path>
              <a:path w="1081404" h="242570">
                <a:moveTo>
                  <a:pt x="398548" y="183801"/>
                </a:moveTo>
                <a:lnTo>
                  <a:pt x="357669" y="170314"/>
                </a:lnTo>
                <a:lnTo>
                  <a:pt x="335930" y="132642"/>
                </a:lnTo>
                <a:lnTo>
                  <a:pt x="333959" y="112513"/>
                </a:lnTo>
                <a:lnTo>
                  <a:pt x="335028" y="96756"/>
                </a:lnTo>
                <a:lnTo>
                  <a:pt x="351074" y="60423"/>
                </a:lnTo>
                <a:lnTo>
                  <a:pt x="399291" y="41671"/>
                </a:lnTo>
                <a:lnTo>
                  <a:pt x="413396" y="42871"/>
                </a:lnTo>
                <a:lnTo>
                  <a:pt x="425937" y="46471"/>
                </a:lnTo>
                <a:lnTo>
                  <a:pt x="436913" y="52470"/>
                </a:lnTo>
                <a:lnTo>
                  <a:pt x="446325" y="60870"/>
                </a:lnTo>
                <a:lnTo>
                  <a:pt x="449714" y="65484"/>
                </a:lnTo>
                <a:lnTo>
                  <a:pt x="398843" y="65484"/>
                </a:lnTo>
                <a:lnTo>
                  <a:pt x="390261" y="66246"/>
                </a:lnTo>
                <a:lnTo>
                  <a:pt x="364533" y="101797"/>
                </a:lnTo>
                <a:lnTo>
                  <a:pt x="364021" y="112513"/>
                </a:lnTo>
                <a:lnTo>
                  <a:pt x="366207" y="133284"/>
                </a:lnTo>
                <a:lnTo>
                  <a:pt x="372765" y="148120"/>
                </a:lnTo>
                <a:lnTo>
                  <a:pt x="383694" y="157022"/>
                </a:lnTo>
                <a:lnTo>
                  <a:pt x="398995" y="159989"/>
                </a:lnTo>
                <a:lnTo>
                  <a:pt x="450050" y="159989"/>
                </a:lnTo>
                <a:lnTo>
                  <a:pt x="446468" y="164901"/>
                </a:lnTo>
                <a:lnTo>
                  <a:pt x="437058" y="173170"/>
                </a:lnTo>
                <a:lnTo>
                  <a:pt x="425933" y="179076"/>
                </a:lnTo>
                <a:lnTo>
                  <a:pt x="413095" y="182620"/>
                </a:lnTo>
                <a:lnTo>
                  <a:pt x="398548" y="183801"/>
                </a:lnTo>
                <a:close/>
              </a:path>
              <a:path w="1081404" h="242570">
                <a:moveTo>
                  <a:pt x="450050" y="159989"/>
                </a:moveTo>
                <a:lnTo>
                  <a:pt x="398995" y="159989"/>
                </a:lnTo>
                <a:lnTo>
                  <a:pt x="414233" y="157022"/>
                </a:lnTo>
                <a:lnTo>
                  <a:pt x="425115" y="148120"/>
                </a:lnTo>
                <a:lnTo>
                  <a:pt x="431643" y="133284"/>
                </a:lnTo>
                <a:lnTo>
                  <a:pt x="433819" y="112513"/>
                </a:lnTo>
                <a:lnTo>
                  <a:pt x="431633" y="91938"/>
                </a:lnTo>
                <a:lnTo>
                  <a:pt x="425075" y="77241"/>
                </a:lnTo>
                <a:lnTo>
                  <a:pt x="414145" y="68423"/>
                </a:lnTo>
                <a:lnTo>
                  <a:pt x="398843" y="65484"/>
                </a:lnTo>
                <a:lnTo>
                  <a:pt x="449714" y="65484"/>
                </a:lnTo>
                <a:lnTo>
                  <a:pt x="453944" y="71241"/>
                </a:lnTo>
                <a:lnTo>
                  <a:pt x="459385" y="83305"/>
                </a:lnTo>
                <a:lnTo>
                  <a:pt x="462649" y="97063"/>
                </a:lnTo>
                <a:lnTo>
                  <a:pt x="463737" y="112513"/>
                </a:lnTo>
                <a:lnTo>
                  <a:pt x="462658" y="128345"/>
                </a:lnTo>
                <a:lnTo>
                  <a:pt x="459421" y="142353"/>
                </a:lnTo>
                <a:lnTo>
                  <a:pt x="454024" y="154538"/>
                </a:lnTo>
                <a:lnTo>
                  <a:pt x="450050" y="159989"/>
                </a:lnTo>
                <a:close/>
              </a:path>
              <a:path w="1081404" h="242570">
                <a:moveTo>
                  <a:pt x="566387" y="183801"/>
                </a:moveTo>
                <a:lnTo>
                  <a:pt x="557062" y="183801"/>
                </a:lnTo>
                <a:lnTo>
                  <a:pt x="541941" y="182638"/>
                </a:lnTo>
                <a:lnTo>
                  <a:pt x="507056" y="165198"/>
                </a:lnTo>
                <a:lnTo>
                  <a:pt x="490179" y="129200"/>
                </a:lnTo>
                <a:lnTo>
                  <a:pt x="489054" y="113704"/>
                </a:lnTo>
                <a:lnTo>
                  <a:pt x="490095" y="97788"/>
                </a:lnTo>
                <a:lnTo>
                  <a:pt x="505723" y="60870"/>
                </a:lnTo>
                <a:lnTo>
                  <a:pt x="551709" y="41671"/>
                </a:lnTo>
                <a:lnTo>
                  <a:pt x="564600" y="42704"/>
                </a:lnTo>
                <a:lnTo>
                  <a:pt x="576041" y="45801"/>
                </a:lnTo>
                <a:lnTo>
                  <a:pt x="586031" y="50963"/>
                </a:lnTo>
                <a:lnTo>
                  <a:pt x="594572" y="58190"/>
                </a:lnTo>
                <a:lnTo>
                  <a:pt x="598779" y="63698"/>
                </a:lnTo>
                <a:lnTo>
                  <a:pt x="542480" y="63698"/>
                </a:lnTo>
                <a:lnTo>
                  <a:pt x="535088" y="66673"/>
                </a:lnTo>
                <a:lnTo>
                  <a:pt x="519562" y="98226"/>
                </a:lnTo>
                <a:lnTo>
                  <a:pt x="609959" y="98226"/>
                </a:lnTo>
                <a:lnTo>
                  <a:pt x="610345" y="103584"/>
                </a:lnTo>
                <a:lnTo>
                  <a:pt x="610345" y="119210"/>
                </a:lnTo>
                <a:lnTo>
                  <a:pt x="519115" y="119210"/>
                </a:lnTo>
                <a:lnTo>
                  <a:pt x="520010" y="128670"/>
                </a:lnTo>
                <a:lnTo>
                  <a:pt x="549697" y="160064"/>
                </a:lnTo>
                <a:lnTo>
                  <a:pt x="558405" y="160734"/>
                </a:lnTo>
                <a:lnTo>
                  <a:pt x="603649" y="160734"/>
                </a:lnTo>
                <a:lnTo>
                  <a:pt x="603649" y="174426"/>
                </a:lnTo>
                <a:lnTo>
                  <a:pt x="596505" y="177799"/>
                </a:lnTo>
                <a:lnTo>
                  <a:pt x="589266" y="180180"/>
                </a:lnTo>
                <a:lnTo>
                  <a:pt x="581923" y="181569"/>
                </a:lnTo>
                <a:lnTo>
                  <a:pt x="574674" y="183057"/>
                </a:lnTo>
                <a:lnTo>
                  <a:pt x="566387" y="183801"/>
                </a:lnTo>
                <a:close/>
              </a:path>
              <a:path w="1081404" h="242570">
                <a:moveTo>
                  <a:pt x="609959" y="98226"/>
                </a:moveTo>
                <a:lnTo>
                  <a:pt x="581770" y="98226"/>
                </a:lnTo>
                <a:lnTo>
                  <a:pt x="581152" y="90319"/>
                </a:lnTo>
                <a:lnTo>
                  <a:pt x="579576" y="83305"/>
                </a:lnTo>
                <a:lnTo>
                  <a:pt x="577057" y="77380"/>
                </a:lnTo>
                <a:lnTo>
                  <a:pt x="573588" y="72478"/>
                </a:lnTo>
                <a:lnTo>
                  <a:pt x="568330" y="66624"/>
                </a:lnTo>
                <a:lnTo>
                  <a:pt x="561034" y="63698"/>
                </a:lnTo>
                <a:lnTo>
                  <a:pt x="598779" y="63698"/>
                </a:lnTo>
                <a:lnTo>
                  <a:pt x="601473" y="67223"/>
                </a:lnTo>
                <a:lnTo>
                  <a:pt x="606402" y="77799"/>
                </a:lnTo>
                <a:lnTo>
                  <a:pt x="609359" y="89919"/>
                </a:lnTo>
                <a:lnTo>
                  <a:pt x="609959" y="98226"/>
                </a:lnTo>
                <a:close/>
              </a:path>
              <a:path w="1081404" h="242570">
                <a:moveTo>
                  <a:pt x="603649" y="160734"/>
                </a:moveTo>
                <a:lnTo>
                  <a:pt x="566540" y="160734"/>
                </a:lnTo>
                <a:lnTo>
                  <a:pt x="574083" y="159989"/>
                </a:lnTo>
                <a:lnTo>
                  <a:pt x="581027" y="158501"/>
                </a:lnTo>
                <a:lnTo>
                  <a:pt x="588076" y="156913"/>
                </a:lnTo>
                <a:lnTo>
                  <a:pt x="595610" y="154334"/>
                </a:lnTo>
                <a:lnTo>
                  <a:pt x="603649" y="150762"/>
                </a:lnTo>
                <a:lnTo>
                  <a:pt x="603649" y="160734"/>
                </a:lnTo>
                <a:close/>
              </a:path>
              <a:path w="1081404" h="242570">
                <a:moveTo>
                  <a:pt x="672696" y="181271"/>
                </a:moveTo>
                <a:lnTo>
                  <a:pt x="643530" y="181271"/>
                </a:lnTo>
                <a:lnTo>
                  <a:pt x="643530" y="44201"/>
                </a:lnTo>
                <a:lnTo>
                  <a:pt x="672696" y="44201"/>
                </a:lnTo>
                <a:lnTo>
                  <a:pt x="672696" y="110726"/>
                </a:lnTo>
                <a:lnTo>
                  <a:pt x="704333" y="110726"/>
                </a:lnTo>
                <a:lnTo>
                  <a:pt x="705235" y="111768"/>
                </a:lnTo>
                <a:lnTo>
                  <a:pt x="672696" y="111768"/>
                </a:lnTo>
                <a:lnTo>
                  <a:pt x="672696" y="181271"/>
                </a:lnTo>
                <a:close/>
              </a:path>
              <a:path w="1081404" h="242570">
                <a:moveTo>
                  <a:pt x="704333" y="110726"/>
                </a:moveTo>
                <a:lnTo>
                  <a:pt x="672696" y="110726"/>
                </a:lnTo>
                <a:lnTo>
                  <a:pt x="728512" y="44201"/>
                </a:lnTo>
                <a:lnTo>
                  <a:pt x="760506" y="44201"/>
                </a:lnTo>
                <a:lnTo>
                  <a:pt x="703947" y="110281"/>
                </a:lnTo>
                <a:lnTo>
                  <a:pt x="704333" y="110726"/>
                </a:lnTo>
                <a:close/>
              </a:path>
              <a:path w="1081404" h="242570">
                <a:moveTo>
                  <a:pt x="765421" y="181271"/>
                </a:moveTo>
                <a:lnTo>
                  <a:pt x="731931" y="181271"/>
                </a:lnTo>
                <a:lnTo>
                  <a:pt x="672696" y="111768"/>
                </a:lnTo>
                <a:lnTo>
                  <a:pt x="705235" y="111768"/>
                </a:lnTo>
                <a:lnTo>
                  <a:pt x="765421" y="181271"/>
                </a:lnTo>
                <a:close/>
              </a:path>
              <a:path w="1081404" h="242570">
                <a:moveTo>
                  <a:pt x="890941" y="66972"/>
                </a:moveTo>
                <a:lnTo>
                  <a:pt x="772479" y="66972"/>
                </a:lnTo>
                <a:lnTo>
                  <a:pt x="772479" y="44201"/>
                </a:lnTo>
                <a:lnTo>
                  <a:pt x="890941" y="44201"/>
                </a:lnTo>
                <a:lnTo>
                  <a:pt x="890941" y="66972"/>
                </a:lnTo>
                <a:close/>
              </a:path>
              <a:path w="1081404" h="242570">
                <a:moveTo>
                  <a:pt x="846298" y="181271"/>
                </a:moveTo>
                <a:lnTo>
                  <a:pt x="817123" y="181271"/>
                </a:lnTo>
                <a:lnTo>
                  <a:pt x="817123" y="66972"/>
                </a:lnTo>
                <a:lnTo>
                  <a:pt x="846298" y="66972"/>
                </a:lnTo>
                <a:lnTo>
                  <a:pt x="846298" y="181271"/>
                </a:lnTo>
                <a:close/>
              </a:path>
              <a:path w="1081404" h="242570">
                <a:moveTo>
                  <a:pt x="974237" y="181271"/>
                </a:moveTo>
                <a:lnTo>
                  <a:pt x="917383" y="181271"/>
                </a:lnTo>
                <a:lnTo>
                  <a:pt x="917383" y="44201"/>
                </a:lnTo>
                <a:lnTo>
                  <a:pt x="946558" y="44201"/>
                </a:lnTo>
                <a:lnTo>
                  <a:pt x="946558" y="98970"/>
                </a:lnTo>
                <a:lnTo>
                  <a:pt x="974237" y="98970"/>
                </a:lnTo>
                <a:lnTo>
                  <a:pt x="1016805" y="108941"/>
                </a:lnTo>
                <a:lnTo>
                  <a:pt x="1026812" y="120848"/>
                </a:lnTo>
                <a:lnTo>
                  <a:pt x="946558" y="120848"/>
                </a:lnTo>
                <a:lnTo>
                  <a:pt x="946558" y="159692"/>
                </a:lnTo>
                <a:lnTo>
                  <a:pt x="1025403" y="159692"/>
                </a:lnTo>
                <a:lnTo>
                  <a:pt x="1022455" y="164537"/>
                </a:lnTo>
                <a:lnTo>
                  <a:pt x="1016205" y="170556"/>
                </a:lnTo>
                <a:lnTo>
                  <a:pt x="1008225" y="175244"/>
                </a:lnTo>
                <a:lnTo>
                  <a:pt x="998571" y="178592"/>
                </a:lnTo>
                <a:lnTo>
                  <a:pt x="987243" y="180602"/>
                </a:lnTo>
                <a:lnTo>
                  <a:pt x="974237" y="181271"/>
                </a:lnTo>
                <a:close/>
              </a:path>
              <a:path w="1081404" h="242570">
                <a:moveTo>
                  <a:pt x="1025403" y="159692"/>
                </a:moveTo>
                <a:lnTo>
                  <a:pt x="968437" y="159692"/>
                </a:lnTo>
                <a:lnTo>
                  <a:pt x="976602" y="159385"/>
                </a:lnTo>
                <a:lnTo>
                  <a:pt x="983540" y="158464"/>
                </a:lnTo>
                <a:lnTo>
                  <a:pt x="989250" y="156929"/>
                </a:lnTo>
                <a:lnTo>
                  <a:pt x="993735" y="154779"/>
                </a:lnTo>
                <a:lnTo>
                  <a:pt x="998993" y="151407"/>
                </a:lnTo>
                <a:lnTo>
                  <a:pt x="1001622" y="146247"/>
                </a:lnTo>
                <a:lnTo>
                  <a:pt x="1001622" y="132456"/>
                </a:lnTo>
                <a:lnTo>
                  <a:pt x="999098" y="127693"/>
                </a:lnTo>
                <a:lnTo>
                  <a:pt x="994030" y="125014"/>
                </a:lnTo>
                <a:lnTo>
                  <a:pt x="988973" y="122236"/>
                </a:lnTo>
                <a:lnTo>
                  <a:pt x="981676" y="120848"/>
                </a:lnTo>
                <a:lnTo>
                  <a:pt x="1026812" y="120848"/>
                </a:lnTo>
                <a:lnTo>
                  <a:pt x="1027070" y="121256"/>
                </a:lnTo>
                <a:lnTo>
                  <a:pt x="1029637" y="129284"/>
                </a:lnTo>
                <a:lnTo>
                  <a:pt x="1030492" y="138557"/>
                </a:lnTo>
                <a:lnTo>
                  <a:pt x="1029599" y="148538"/>
                </a:lnTo>
                <a:lnTo>
                  <a:pt x="1026920" y="157198"/>
                </a:lnTo>
                <a:lnTo>
                  <a:pt x="1025403" y="159692"/>
                </a:lnTo>
                <a:close/>
              </a:path>
              <a:path w="1081404" h="242570">
                <a:moveTo>
                  <a:pt x="1081393" y="181271"/>
                </a:moveTo>
                <a:lnTo>
                  <a:pt x="1052076" y="181271"/>
                </a:lnTo>
                <a:lnTo>
                  <a:pt x="1052076" y="44201"/>
                </a:lnTo>
                <a:lnTo>
                  <a:pt x="1081393" y="44201"/>
                </a:lnTo>
                <a:lnTo>
                  <a:pt x="1081393" y="181271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17"/>
          <p:cNvSpPr/>
          <p:nvPr/>
        </p:nvSpPr>
        <p:spPr>
          <a:xfrm>
            <a:off x="6969674" y="3556355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4"/>
                </a:moveTo>
                <a:lnTo>
                  <a:pt x="21629" y="70094"/>
                </a:lnTo>
                <a:lnTo>
                  <a:pt x="13890" y="67122"/>
                </a:lnTo>
                <a:lnTo>
                  <a:pt x="0" y="34975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5"/>
                </a:lnTo>
                <a:lnTo>
                  <a:pt x="62433" y="42842"/>
                </a:lnTo>
                <a:lnTo>
                  <a:pt x="41473" y="70094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18"/>
          <p:cNvSpPr/>
          <p:nvPr/>
        </p:nvSpPr>
        <p:spPr>
          <a:xfrm>
            <a:off x="7301476" y="3502771"/>
            <a:ext cx="1355724" cy="242571"/>
          </a:xfrm>
          <a:custGeom>
            <a:avLst/>
            <a:gdLst/>
            <a:ahLst/>
            <a:cxnLst/>
            <a:rect l="l" t="t" r="r" b="b"/>
            <a:pathLst>
              <a:path w="1355725" h="242570">
                <a:moveTo>
                  <a:pt x="29616" y="181269"/>
                </a:moveTo>
                <a:lnTo>
                  <a:pt x="0" y="181269"/>
                </a:lnTo>
                <a:lnTo>
                  <a:pt x="0" y="0"/>
                </a:lnTo>
                <a:lnTo>
                  <a:pt x="29616" y="0"/>
                </a:lnTo>
                <a:lnTo>
                  <a:pt x="29616" y="87810"/>
                </a:lnTo>
                <a:lnTo>
                  <a:pt x="62608" y="87810"/>
                </a:lnTo>
                <a:lnTo>
                  <a:pt x="63939" y="89439"/>
                </a:lnTo>
                <a:lnTo>
                  <a:pt x="29616" y="89439"/>
                </a:lnTo>
                <a:lnTo>
                  <a:pt x="29616" y="181269"/>
                </a:lnTo>
                <a:close/>
              </a:path>
              <a:path w="1355725" h="242570">
                <a:moveTo>
                  <a:pt x="62608" y="87810"/>
                </a:moveTo>
                <a:lnTo>
                  <a:pt x="29616" y="87810"/>
                </a:lnTo>
                <a:lnTo>
                  <a:pt x="102988" y="0"/>
                </a:lnTo>
                <a:lnTo>
                  <a:pt x="135433" y="0"/>
                </a:lnTo>
                <a:lnTo>
                  <a:pt x="62359" y="87506"/>
                </a:lnTo>
                <a:lnTo>
                  <a:pt x="62608" y="87810"/>
                </a:lnTo>
                <a:close/>
              </a:path>
              <a:path w="1355725" h="242570">
                <a:moveTo>
                  <a:pt x="139005" y="181269"/>
                </a:moveTo>
                <a:lnTo>
                  <a:pt x="104179" y="181269"/>
                </a:lnTo>
                <a:lnTo>
                  <a:pt x="29616" y="89439"/>
                </a:lnTo>
                <a:lnTo>
                  <a:pt x="63939" y="89439"/>
                </a:lnTo>
                <a:lnTo>
                  <a:pt x="139005" y="181269"/>
                </a:lnTo>
                <a:close/>
              </a:path>
              <a:path w="1355725" h="242570">
                <a:moveTo>
                  <a:pt x="173593" y="74409"/>
                </a:moveTo>
                <a:lnTo>
                  <a:pt x="164217" y="53578"/>
                </a:lnTo>
                <a:lnTo>
                  <a:pt x="169928" y="50852"/>
                </a:lnTo>
                <a:lnTo>
                  <a:pt x="175900" y="48479"/>
                </a:lnTo>
                <a:lnTo>
                  <a:pt x="182132" y="46460"/>
                </a:lnTo>
                <a:lnTo>
                  <a:pt x="188625" y="44795"/>
                </a:lnTo>
                <a:lnTo>
                  <a:pt x="197455" y="42710"/>
                </a:lnTo>
                <a:lnTo>
                  <a:pt x="205790" y="41671"/>
                </a:lnTo>
                <a:lnTo>
                  <a:pt x="213628" y="41671"/>
                </a:lnTo>
                <a:lnTo>
                  <a:pt x="253068" y="53130"/>
                </a:lnTo>
                <a:lnTo>
                  <a:pt x="261194" y="63998"/>
                </a:lnTo>
                <a:lnTo>
                  <a:pt x="205392" y="63998"/>
                </a:lnTo>
                <a:lnTo>
                  <a:pt x="198646" y="65036"/>
                </a:lnTo>
                <a:lnTo>
                  <a:pt x="185747" y="69198"/>
                </a:lnTo>
                <a:lnTo>
                  <a:pt x="179546" y="71637"/>
                </a:lnTo>
                <a:lnTo>
                  <a:pt x="173593" y="74409"/>
                </a:lnTo>
                <a:close/>
              </a:path>
              <a:path w="1355725" h="242570">
                <a:moveTo>
                  <a:pt x="193090" y="183803"/>
                </a:moveTo>
                <a:lnTo>
                  <a:pt x="156590" y="166870"/>
                </a:lnTo>
                <a:lnTo>
                  <a:pt x="150228" y="141979"/>
                </a:lnTo>
                <a:lnTo>
                  <a:pt x="151214" y="131997"/>
                </a:lnTo>
                <a:lnTo>
                  <a:pt x="185872" y="101685"/>
                </a:lnTo>
                <a:lnTo>
                  <a:pt x="237590" y="97478"/>
                </a:lnTo>
                <a:lnTo>
                  <a:pt x="237590" y="81352"/>
                </a:lnTo>
                <a:lnTo>
                  <a:pt x="235555" y="74809"/>
                </a:lnTo>
                <a:lnTo>
                  <a:pt x="231487" y="70542"/>
                </a:lnTo>
                <a:lnTo>
                  <a:pt x="227420" y="66179"/>
                </a:lnTo>
                <a:lnTo>
                  <a:pt x="221070" y="63998"/>
                </a:lnTo>
                <a:lnTo>
                  <a:pt x="261194" y="63998"/>
                </a:lnTo>
                <a:lnTo>
                  <a:pt x="263113" y="67717"/>
                </a:lnTo>
                <a:lnTo>
                  <a:pt x="265625" y="77465"/>
                </a:lnTo>
                <a:lnTo>
                  <a:pt x="266462" y="88849"/>
                </a:lnTo>
                <a:lnTo>
                  <a:pt x="266462" y="115785"/>
                </a:lnTo>
                <a:lnTo>
                  <a:pt x="237440" y="115785"/>
                </a:lnTo>
                <a:lnTo>
                  <a:pt x="219730" y="116528"/>
                </a:lnTo>
                <a:lnTo>
                  <a:pt x="180440" y="133845"/>
                </a:lnTo>
                <a:lnTo>
                  <a:pt x="180440" y="148332"/>
                </a:lnTo>
                <a:lnTo>
                  <a:pt x="182275" y="153037"/>
                </a:lnTo>
                <a:lnTo>
                  <a:pt x="189617" y="159791"/>
                </a:lnTo>
                <a:lnTo>
                  <a:pt x="195074" y="161477"/>
                </a:lnTo>
                <a:lnTo>
                  <a:pt x="266462" y="161477"/>
                </a:lnTo>
                <a:lnTo>
                  <a:pt x="266462" y="162219"/>
                </a:lnTo>
                <a:lnTo>
                  <a:pt x="238929" y="162219"/>
                </a:lnTo>
                <a:lnTo>
                  <a:pt x="233934" y="167977"/>
                </a:lnTo>
                <a:lnTo>
                  <a:pt x="228920" y="172749"/>
                </a:lnTo>
                <a:lnTo>
                  <a:pt x="200615" y="183523"/>
                </a:lnTo>
                <a:lnTo>
                  <a:pt x="193090" y="183803"/>
                </a:lnTo>
                <a:close/>
              </a:path>
              <a:path w="1355725" h="242570">
                <a:moveTo>
                  <a:pt x="266462" y="161477"/>
                </a:moveTo>
                <a:lnTo>
                  <a:pt x="202317" y="161477"/>
                </a:lnTo>
                <a:lnTo>
                  <a:pt x="209823" y="160928"/>
                </a:lnTo>
                <a:lnTo>
                  <a:pt x="216567" y="159282"/>
                </a:lnTo>
                <a:lnTo>
                  <a:pt x="237440" y="127691"/>
                </a:lnTo>
                <a:lnTo>
                  <a:pt x="237440" y="115785"/>
                </a:lnTo>
                <a:lnTo>
                  <a:pt x="266462" y="115785"/>
                </a:lnTo>
                <a:lnTo>
                  <a:pt x="266462" y="161477"/>
                </a:lnTo>
                <a:close/>
              </a:path>
              <a:path w="1355725" h="242570">
                <a:moveTo>
                  <a:pt x="266462" y="181269"/>
                </a:moveTo>
                <a:lnTo>
                  <a:pt x="245626" y="181269"/>
                </a:lnTo>
                <a:lnTo>
                  <a:pt x="239821" y="162219"/>
                </a:lnTo>
                <a:lnTo>
                  <a:pt x="266462" y="162219"/>
                </a:lnTo>
                <a:lnTo>
                  <a:pt x="266462" y="181269"/>
                </a:lnTo>
                <a:close/>
              </a:path>
              <a:path w="1355725" h="242570">
                <a:moveTo>
                  <a:pt x="335344" y="159686"/>
                </a:moveTo>
                <a:lnTo>
                  <a:pt x="296467" y="159686"/>
                </a:lnTo>
                <a:lnTo>
                  <a:pt x="302463" y="157905"/>
                </a:lnTo>
                <a:lnTo>
                  <a:pt x="307778" y="152583"/>
                </a:lnTo>
                <a:lnTo>
                  <a:pt x="319852" y="115161"/>
                </a:lnTo>
                <a:lnTo>
                  <a:pt x="325508" y="71630"/>
                </a:lnTo>
                <a:lnTo>
                  <a:pt x="327722" y="44195"/>
                </a:lnTo>
                <a:lnTo>
                  <a:pt x="419845" y="44195"/>
                </a:lnTo>
                <a:lnTo>
                  <a:pt x="419845" y="66970"/>
                </a:lnTo>
                <a:lnTo>
                  <a:pt x="352725" y="66970"/>
                </a:lnTo>
                <a:lnTo>
                  <a:pt x="350790" y="87862"/>
                </a:lnTo>
                <a:lnTo>
                  <a:pt x="343200" y="136026"/>
                </a:lnTo>
                <a:lnTo>
                  <a:pt x="336465" y="157420"/>
                </a:lnTo>
                <a:lnTo>
                  <a:pt x="335344" y="159686"/>
                </a:lnTo>
                <a:close/>
              </a:path>
              <a:path w="1355725" h="242570">
                <a:moveTo>
                  <a:pt x="419845" y="181269"/>
                </a:moveTo>
                <a:lnTo>
                  <a:pt x="390528" y="181269"/>
                </a:lnTo>
                <a:lnTo>
                  <a:pt x="390528" y="66970"/>
                </a:lnTo>
                <a:lnTo>
                  <a:pt x="419845" y="66970"/>
                </a:lnTo>
                <a:lnTo>
                  <a:pt x="419845" y="181269"/>
                </a:lnTo>
                <a:close/>
              </a:path>
              <a:path w="1355725" h="242570">
                <a:moveTo>
                  <a:pt x="303314" y="183498"/>
                </a:moveTo>
                <a:lnTo>
                  <a:pt x="296964" y="183498"/>
                </a:lnTo>
                <a:lnTo>
                  <a:pt x="291655" y="182612"/>
                </a:lnTo>
                <a:lnTo>
                  <a:pt x="287389" y="180822"/>
                </a:lnTo>
                <a:lnTo>
                  <a:pt x="287389" y="157905"/>
                </a:lnTo>
                <a:lnTo>
                  <a:pt x="290366" y="159095"/>
                </a:lnTo>
                <a:lnTo>
                  <a:pt x="293392" y="159686"/>
                </a:lnTo>
                <a:lnTo>
                  <a:pt x="335344" y="159686"/>
                </a:lnTo>
                <a:lnTo>
                  <a:pt x="332400" y="165634"/>
                </a:lnTo>
                <a:lnTo>
                  <a:pt x="327870" y="172192"/>
                </a:lnTo>
                <a:lnTo>
                  <a:pt x="322819" y="177141"/>
                </a:lnTo>
                <a:lnTo>
                  <a:pt x="317043" y="180674"/>
                </a:lnTo>
                <a:lnTo>
                  <a:pt x="310541" y="182793"/>
                </a:lnTo>
                <a:lnTo>
                  <a:pt x="303314" y="183498"/>
                </a:lnTo>
                <a:close/>
              </a:path>
              <a:path w="1355725" h="242570">
                <a:moveTo>
                  <a:pt x="530688" y="183803"/>
                </a:moveTo>
                <a:lnTo>
                  <a:pt x="521363" y="183803"/>
                </a:lnTo>
                <a:lnTo>
                  <a:pt x="506236" y="182640"/>
                </a:lnTo>
                <a:lnTo>
                  <a:pt x="471357" y="165191"/>
                </a:lnTo>
                <a:lnTo>
                  <a:pt x="454470" y="129198"/>
                </a:lnTo>
                <a:lnTo>
                  <a:pt x="453345" y="113699"/>
                </a:lnTo>
                <a:lnTo>
                  <a:pt x="454386" y="97785"/>
                </a:lnTo>
                <a:lnTo>
                  <a:pt x="470014" y="60864"/>
                </a:lnTo>
                <a:lnTo>
                  <a:pt x="516000" y="41671"/>
                </a:lnTo>
                <a:lnTo>
                  <a:pt x="528896" y="42704"/>
                </a:lnTo>
                <a:lnTo>
                  <a:pt x="540339" y="45800"/>
                </a:lnTo>
                <a:lnTo>
                  <a:pt x="550328" y="50962"/>
                </a:lnTo>
                <a:lnTo>
                  <a:pt x="558863" y="58188"/>
                </a:lnTo>
                <a:lnTo>
                  <a:pt x="563070" y="63693"/>
                </a:lnTo>
                <a:lnTo>
                  <a:pt x="506780" y="63693"/>
                </a:lnTo>
                <a:lnTo>
                  <a:pt x="499379" y="66674"/>
                </a:lnTo>
                <a:lnTo>
                  <a:pt x="483853" y="98221"/>
                </a:lnTo>
                <a:lnTo>
                  <a:pt x="574258" y="98221"/>
                </a:lnTo>
                <a:lnTo>
                  <a:pt x="574645" y="103584"/>
                </a:lnTo>
                <a:lnTo>
                  <a:pt x="574645" y="119205"/>
                </a:lnTo>
                <a:lnTo>
                  <a:pt x="483406" y="119205"/>
                </a:lnTo>
                <a:lnTo>
                  <a:pt x="484300" y="128668"/>
                </a:lnTo>
                <a:lnTo>
                  <a:pt x="513993" y="160064"/>
                </a:lnTo>
                <a:lnTo>
                  <a:pt x="522696" y="160734"/>
                </a:lnTo>
                <a:lnTo>
                  <a:pt x="567940" y="160734"/>
                </a:lnTo>
                <a:lnTo>
                  <a:pt x="567940" y="174421"/>
                </a:lnTo>
                <a:lnTo>
                  <a:pt x="560796" y="177793"/>
                </a:lnTo>
                <a:lnTo>
                  <a:pt x="553557" y="180174"/>
                </a:lnTo>
                <a:lnTo>
                  <a:pt x="546213" y="181565"/>
                </a:lnTo>
                <a:lnTo>
                  <a:pt x="538974" y="183051"/>
                </a:lnTo>
                <a:lnTo>
                  <a:pt x="530688" y="183803"/>
                </a:lnTo>
                <a:close/>
              </a:path>
              <a:path w="1355725" h="242570">
                <a:moveTo>
                  <a:pt x="574258" y="98221"/>
                </a:moveTo>
                <a:lnTo>
                  <a:pt x="546070" y="98221"/>
                </a:lnTo>
                <a:lnTo>
                  <a:pt x="545450" y="90315"/>
                </a:lnTo>
                <a:lnTo>
                  <a:pt x="543871" y="83305"/>
                </a:lnTo>
                <a:lnTo>
                  <a:pt x="541349" y="77379"/>
                </a:lnTo>
                <a:lnTo>
                  <a:pt x="537879" y="72475"/>
                </a:lnTo>
                <a:lnTo>
                  <a:pt x="532621" y="66627"/>
                </a:lnTo>
                <a:lnTo>
                  <a:pt x="525325" y="63693"/>
                </a:lnTo>
                <a:lnTo>
                  <a:pt x="563070" y="63693"/>
                </a:lnTo>
                <a:lnTo>
                  <a:pt x="565765" y="67219"/>
                </a:lnTo>
                <a:lnTo>
                  <a:pt x="570697" y="77796"/>
                </a:lnTo>
                <a:lnTo>
                  <a:pt x="573658" y="89918"/>
                </a:lnTo>
                <a:lnTo>
                  <a:pt x="574258" y="98221"/>
                </a:lnTo>
                <a:close/>
              </a:path>
              <a:path w="1355725" h="242570">
                <a:moveTo>
                  <a:pt x="567940" y="160734"/>
                </a:moveTo>
                <a:lnTo>
                  <a:pt x="530840" y="160734"/>
                </a:lnTo>
                <a:lnTo>
                  <a:pt x="538374" y="159991"/>
                </a:lnTo>
                <a:lnTo>
                  <a:pt x="552366" y="156914"/>
                </a:lnTo>
                <a:lnTo>
                  <a:pt x="559910" y="154333"/>
                </a:lnTo>
                <a:lnTo>
                  <a:pt x="567940" y="150761"/>
                </a:lnTo>
                <a:lnTo>
                  <a:pt x="567940" y="160734"/>
                </a:lnTo>
                <a:close/>
              </a:path>
              <a:path w="1355725" h="242570">
                <a:moveTo>
                  <a:pt x="636996" y="181269"/>
                </a:moveTo>
                <a:lnTo>
                  <a:pt x="607821" y="181269"/>
                </a:lnTo>
                <a:lnTo>
                  <a:pt x="607821" y="44195"/>
                </a:lnTo>
                <a:lnTo>
                  <a:pt x="636996" y="44195"/>
                </a:lnTo>
                <a:lnTo>
                  <a:pt x="636996" y="99269"/>
                </a:lnTo>
                <a:lnTo>
                  <a:pt x="730607" y="99269"/>
                </a:lnTo>
                <a:lnTo>
                  <a:pt x="730607" y="122186"/>
                </a:lnTo>
                <a:lnTo>
                  <a:pt x="636996" y="122186"/>
                </a:lnTo>
                <a:lnTo>
                  <a:pt x="636996" y="181269"/>
                </a:lnTo>
                <a:close/>
              </a:path>
              <a:path w="1355725" h="242570">
                <a:moveTo>
                  <a:pt x="730607" y="99269"/>
                </a:moveTo>
                <a:lnTo>
                  <a:pt x="701585" y="99269"/>
                </a:lnTo>
                <a:lnTo>
                  <a:pt x="701585" y="44195"/>
                </a:lnTo>
                <a:lnTo>
                  <a:pt x="730607" y="44195"/>
                </a:lnTo>
                <a:lnTo>
                  <a:pt x="730607" y="99269"/>
                </a:lnTo>
                <a:close/>
              </a:path>
              <a:path w="1355725" h="242570">
                <a:moveTo>
                  <a:pt x="730607" y="181269"/>
                </a:moveTo>
                <a:lnTo>
                  <a:pt x="701585" y="181269"/>
                </a:lnTo>
                <a:lnTo>
                  <a:pt x="701585" y="122186"/>
                </a:lnTo>
                <a:lnTo>
                  <a:pt x="730607" y="122186"/>
                </a:lnTo>
                <a:lnTo>
                  <a:pt x="730607" y="181269"/>
                </a:lnTo>
                <a:close/>
              </a:path>
              <a:path w="1355725" h="242570">
                <a:moveTo>
                  <a:pt x="797492" y="158648"/>
                </a:moveTo>
                <a:lnTo>
                  <a:pt x="766974" y="158648"/>
                </a:lnTo>
                <a:lnTo>
                  <a:pt x="773896" y="147682"/>
                </a:lnTo>
                <a:lnTo>
                  <a:pt x="780074" y="135617"/>
                </a:lnTo>
                <a:lnTo>
                  <a:pt x="794074" y="93033"/>
                </a:lnTo>
                <a:lnTo>
                  <a:pt x="800464" y="44195"/>
                </a:lnTo>
                <a:lnTo>
                  <a:pt x="883807" y="44195"/>
                </a:lnTo>
                <a:lnTo>
                  <a:pt x="883807" y="66522"/>
                </a:lnTo>
                <a:lnTo>
                  <a:pt x="825619" y="66522"/>
                </a:lnTo>
                <a:lnTo>
                  <a:pt x="824110" y="79209"/>
                </a:lnTo>
                <a:lnTo>
                  <a:pt x="815789" y="116823"/>
                </a:lnTo>
                <a:lnTo>
                  <a:pt x="802708" y="149616"/>
                </a:lnTo>
                <a:lnTo>
                  <a:pt x="797492" y="158648"/>
                </a:lnTo>
                <a:close/>
              </a:path>
              <a:path w="1355725" h="242570">
                <a:moveTo>
                  <a:pt x="883807" y="158648"/>
                </a:moveTo>
                <a:lnTo>
                  <a:pt x="855089" y="158648"/>
                </a:lnTo>
                <a:lnTo>
                  <a:pt x="855089" y="66522"/>
                </a:lnTo>
                <a:lnTo>
                  <a:pt x="883807" y="66522"/>
                </a:lnTo>
                <a:lnTo>
                  <a:pt x="883807" y="158648"/>
                </a:lnTo>
                <a:close/>
              </a:path>
              <a:path w="1355725" h="242570">
                <a:moveTo>
                  <a:pt x="782757" y="229790"/>
                </a:moveTo>
                <a:lnTo>
                  <a:pt x="755820" y="229790"/>
                </a:lnTo>
                <a:lnTo>
                  <a:pt x="755820" y="158648"/>
                </a:lnTo>
                <a:lnTo>
                  <a:pt x="903895" y="158648"/>
                </a:lnTo>
                <a:lnTo>
                  <a:pt x="903895" y="181269"/>
                </a:lnTo>
                <a:lnTo>
                  <a:pt x="782757" y="181269"/>
                </a:lnTo>
                <a:lnTo>
                  <a:pt x="782757" y="229790"/>
                </a:lnTo>
                <a:close/>
              </a:path>
              <a:path w="1355725" h="242570">
                <a:moveTo>
                  <a:pt x="903895" y="229790"/>
                </a:moveTo>
                <a:lnTo>
                  <a:pt x="876664" y="229790"/>
                </a:lnTo>
                <a:lnTo>
                  <a:pt x="876664" y="181269"/>
                </a:lnTo>
                <a:lnTo>
                  <a:pt x="903895" y="181269"/>
                </a:lnTo>
                <a:lnTo>
                  <a:pt x="903895" y="229790"/>
                </a:lnTo>
                <a:close/>
              </a:path>
              <a:path w="1355725" h="242570">
                <a:moveTo>
                  <a:pt x="942976" y="74409"/>
                </a:moveTo>
                <a:lnTo>
                  <a:pt x="933604" y="53578"/>
                </a:lnTo>
                <a:lnTo>
                  <a:pt x="939314" y="50852"/>
                </a:lnTo>
                <a:lnTo>
                  <a:pt x="945285" y="48479"/>
                </a:lnTo>
                <a:lnTo>
                  <a:pt x="951519" y="46460"/>
                </a:lnTo>
                <a:lnTo>
                  <a:pt x="958016" y="44795"/>
                </a:lnTo>
                <a:lnTo>
                  <a:pt x="966846" y="42710"/>
                </a:lnTo>
                <a:lnTo>
                  <a:pt x="975180" y="41671"/>
                </a:lnTo>
                <a:lnTo>
                  <a:pt x="983019" y="41671"/>
                </a:lnTo>
                <a:lnTo>
                  <a:pt x="1022453" y="53130"/>
                </a:lnTo>
                <a:lnTo>
                  <a:pt x="1030581" y="63998"/>
                </a:lnTo>
                <a:lnTo>
                  <a:pt x="974780" y="63998"/>
                </a:lnTo>
                <a:lnTo>
                  <a:pt x="968037" y="65036"/>
                </a:lnTo>
                <a:lnTo>
                  <a:pt x="955130" y="69198"/>
                </a:lnTo>
                <a:lnTo>
                  <a:pt x="948930" y="71637"/>
                </a:lnTo>
                <a:lnTo>
                  <a:pt x="942976" y="74409"/>
                </a:lnTo>
                <a:close/>
              </a:path>
              <a:path w="1355725" h="242570">
                <a:moveTo>
                  <a:pt x="962474" y="183803"/>
                </a:moveTo>
                <a:lnTo>
                  <a:pt x="925977" y="166870"/>
                </a:lnTo>
                <a:lnTo>
                  <a:pt x="919612" y="141979"/>
                </a:lnTo>
                <a:lnTo>
                  <a:pt x="920598" y="131997"/>
                </a:lnTo>
                <a:lnTo>
                  <a:pt x="955261" y="101685"/>
                </a:lnTo>
                <a:lnTo>
                  <a:pt x="1006975" y="97478"/>
                </a:lnTo>
                <a:lnTo>
                  <a:pt x="1006975" y="81352"/>
                </a:lnTo>
                <a:lnTo>
                  <a:pt x="1004946" y="74809"/>
                </a:lnTo>
                <a:lnTo>
                  <a:pt x="1000879" y="70542"/>
                </a:lnTo>
                <a:lnTo>
                  <a:pt x="996802" y="66179"/>
                </a:lnTo>
                <a:lnTo>
                  <a:pt x="990458" y="63998"/>
                </a:lnTo>
                <a:lnTo>
                  <a:pt x="1030581" y="63998"/>
                </a:lnTo>
                <a:lnTo>
                  <a:pt x="1032499" y="67717"/>
                </a:lnTo>
                <a:lnTo>
                  <a:pt x="1035009" y="77465"/>
                </a:lnTo>
                <a:lnTo>
                  <a:pt x="1035845" y="88849"/>
                </a:lnTo>
                <a:lnTo>
                  <a:pt x="1035845" y="115785"/>
                </a:lnTo>
                <a:lnTo>
                  <a:pt x="1006832" y="115785"/>
                </a:lnTo>
                <a:lnTo>
                  <a:pt x="989115" y="116528"/>
                </a:lnTo>
                <a:lnTo>
                  <a:pt x="949825" y="133845"/>
                </a:lnTo>
                <a:lnTo>
                  <a:pt x="949825" y="148332"/>
                </a:lnTo>
                <a:lnTo>
                  <a:pt x="951663" y="153037"/>
                </a:lnTo>
                <a:lnTo>
                  <a:pt x="959007" y="159791"/>
                </a:lnTo>
                <a:lnTo>
                  <a:pt x="964465" y="161477"/>
                </a:lnTo>
                <a:lnTo>
                  <a:pt x="1035845" y="161477"/>
                </a:lnTo>
                <a:lnTo>
                  <a:pt x="1035845" y="162219"/>
                </a:lnTo>
                <a:lnTo>
                  <a:pt x="1008318" y="162219"/>
                </a:lnTo>
                <a:lnTo>
                  <a:pt x="1003322" y="167977"/>
                </a:lnTo>
                <a:lnTo>
                  <a:pt x="998308" y="172749"/>
                </a:lnTo>
                <a:lnTo>
                  <a:pt x="970000" y="183523"/>
                </a:lnTo>
                <a:lnTo>
                  <a:pt x="962474" y="183803"/>
                </a:lnTo>
                <a:close/>
              </a:path>
              <a:path w="1355725" h="242570">
                <a:moveTo>
                  <a:pt x="1035845" y="161477"/>
                </a:moveTo>
                <a:lnTo>
                  <a:pt x="971704" y="161477"/>
                </a:lnTo>
                <a:lnTo>
                  <a:pt x="979210" y="160928"/>
                </a:lnTo>
                <a:lnTo>
                  <a:pt x="985954" y="159282"/>
                </a:lnTo>
                <a:lnTo>
                  <a:pt x="1006832" y="127691"/>
                </a:lnTo>
                <a:lnTo>
                  <a:pt x="1006832" y="115785"/>
                </a:lnTo>
                <a:lnTo>
                  <a:pt x="1035845" y="115785"/>
                </a:lnTo>
                <a:lnTo>
                  <a:pt x="1035845" y="161477"/>
                </a:lnTo>
                <a:close/>
              </a:path>
              <a:path w="1355725" h="242570">
                <a:moveTo>
                  <a:pt x="1035845" y="181269"/>
                </a:moveTo>
                <a:lnTo>
                  <a:pt x="1015014" y="181269"/>
                </a:lnTo>
                <a:lnTo>
                  <a:pt x="1009213" y="162219"/>
                </a:lnTo>
                <a:lnTo>
                  <a:pt x="1035845" y="162219"/>
                </a:lnTo>
                <a:lnTo>
                  <a:pt x="1035845" y="181269"/>
                </a:lnTo>
                <a:close/>
              </a:path>
              <a:path w="1355725" h="242570">
                <a:moveTo>
                  <a:pt x="1187919" y="62502"/>
                </a:moveTo>
                <a:lnTo>
                  <a:pt x="1105739" y="62502"/>
                </a:lnTo>
                <a:lnTo>
                  <a:pt x="1113376" y="53389"/>
                </a:lnTo>
                <a:lnTo>
                  <a:pt x="1122743" y="46879"/>
                </a:lnTo>
                <a:lnTo>
                  <a:pt x="1133840" y="42973"/>
                </a:lnTo>
                <a:lnTo>
                  <a:pt x="1146668" y="41671"/>
                </a:lnTo>
                <a:lnTo>
                  <a:pt x="1158763" y="42834"/>
                </a:lnTo>
                <a:lnTo>
                  <a:pt x="1169442" y="46322"/>
                </a:lnTo>
                <a:lnTo>
                  <a:pt x="1178708" y="52135"/>
                </a:lnTo>
                <a:lnTo>
                  <a:pt x="1186559" y="60274"/>
                </a:lnTo>
                <a:lnTo>
                  <a:pt x="1187919" y="62502"/>
                </a:lnTo>
                <a:close/>
              </a:path>
              <a:path w="1355725" h="242570">
                <a:moveTo>
                  <a:pt x="1105739" y="242286"/>
                </a:moveTo>
                <a:lnTo>
                  <a:pt x="1076574" y="242286"/>
                </a:lnTo>
                <a:lnTo>
                  <a:pt x="1076574" y="44195"/>
                </a:lnTo>
                <a:lnTo>
                  <a:pt x="1100081" y="44195"/>
                </a:lnTo>
                <a:lnTo>
                  <a:pt x="1100800" y="46879"/>
                </a:lnTo>
                <a:lnTo>
                  <a:pt x="1102277" y="53389"/>
                </a:lnTo>
                <a:lnTo>
                  <a:pt x="1104253" y="62502"/>
                </a:lnTo>
                <a:lnTo>
                  <a:pt x="1187919" y="62502"/>
                </a:lnTo>
                <a:lnTo>
                  <a:pt x="1189739" y="65484"/>
                </a:lnTo>
                <a:lnTo>
                  <a:pt x="1139077" y="65484"/>
                </a:lnTo>
                <a:lnTo>
                  <a:pt x="1130956" y="66125"/>
                </a:lnTo>
                <a:lnTo>
                  <a:pt x="1106232" y="97796"/>
                </a:lnTo>
                <a:lnTo>
                  <a:pt x="1105739" y="108194"/>
                </a:lnTo>
                <a:lnTo>
                  <a:pt x="1105739" y="112509"/>
                </a:lnTo>
                <a:lnTo>
                  <a:pt x="1118203" y="153710"/>
                </a:lnTo>
                <a:lnTo>
                  <a:pt x="1139524" y="159991"/>
                </a:lnTo>
                <a:lnTo>
                  <a:pt x="1189276" y="159991"/>
                </a:lnTo>
                <a:lnTo>
                  <a:pt x="1186254" y="164896"/>
                </a:lnTo>
                <a:lnTo>
                  <a:pt x="1186108" y="165048"/>
                </a:lnTo>
                <a:lnTo>
                  <a:pt x="1103958" y="165048"/>
                </a:lnTo>
                <a:lnTo>
                  <a:pt x="1105149" y="176555"/>
                </a:lnTo>
                <a:lnTo>
                  <a:pt x="1105660" y="182621"/>
                </a:lnTo>
                <a:lnTo>
                  <a:pt x="1105739" y="242286"/>
                </a:lnTo>
                <a:close/>
              </a:path>
              <a:path w="1355725" h="242570">
                <a:moveTo>
                  <a:pt x="1189276" y="159991"/>
                </a:moveTo>
                <a:lnTo>
                  <a:pt x="1139524" y="159991"/>
                </a:lnTo>
                <a:lnTo>
                  <a:pt x="1146679" y="159218"/>
                </a:lnTo>
                <a:lnTo>
                  <a:pt x="1152957" y="156900"/>
                </a:lnTo>
                <a:lnTo>
                  <a:pt x="1170568" y="123022"/>
                </a:lnTo>
                <a:lnTo>
                  <a:pt x="1171081" y="112213"/>
                </a:lnTo>
                <a:lnTo>
                  <a:pt x="1170568" y="101385"/>
                </a:lnTo>
                <a:lnTo>
                  <a:pt x="1146481" y="66227"/>
                </a:lnTo>
                <a:lnTo>
                  <a:pt x="1139077" y="65484"/>
                </a:lnTo>
                <a:lnTo>
                  <a:pt x="1189739" y="65484"/>
                </a:lnTo>
                <a:lnTo>
                  <a:pt x="1192810" y="70514"/>
                </a:lnTo>
                <a:lnTo>
                  <a:pt x="1197274" y="82633"/>
                </a:lnTo>
                <a:lnTo>
                  <a:pt x="1199953" y="96632"/>
                </a:lnTo>
                <a:lnTo>
                  <a:pt x="1200846" y="112509"/>
                </a:lnTo>
                <a:lnTo>
                  <a:pt x="1199934" y="128341"/>
                </a:lnTo>
                <a:lnTo>
                  <a:pt x="1197197" y="142349"/>
                </a:lnTo>
                <a:lnTo>
                  <a:pt x="1192637" y="154534"/>
                </a:lnTo>
                <a:lnTo>
                  <a:pt x="1189276" y="159991"/>
                </a:lnTo>
                <a:close/>
              </a:path>
              <a:path w="1355725" h="242570">
                <a:moveTo>
                  <a:pt x="1146078" y="183803"/>
                </a:moveTo>
                <a:lnTo>
                  <a:pt x="1133761" y="182621"/>
                </a:lnTo>
                <a:lnTo>
                  <a:pt x="1122969" y="179112"/>
                </a:lnTo>
                <a:lnTo>
                  <a:pt x="1113619" y="173251"/>
                </a:lnTo>
                <a:lnTo>
                  <a:pt x="1105739" y="165048"/>
                </a:lnTo>
                <a:lnTo>
                  <a:pt x="1186108" y="165048"/>
                </a:lnTo>
                <a:lnTo>
                  <a:pt x="1178332" y="173166"/>
                </a:lnTo>
                <a:lnTo>
                  <a:pt x="1168995" y="179075"/>
                </a:lnTo>
                <a:lnTo>
                  <a:pt x="1158243" y="182621"/>
                </a:lnTo>
                <a:lnTo>
                  <a:pt x="1146078" y="183803"/>
                </a:lnTo>
                <a:close/>
              </a:path>
              <a:path w="1355725" h="242570">
                <a:moveTo>
                  <a:pt x="1298163" y="181269"/>
                </a:moveTo>
                <a:lnTo>
                  <a:pt x="1234765" y="181269"/>
                </a:lnTo>
                <a:lnTo>
                  <a:pt x="1234765" y="44195"/>
                </a:lnTo>
                <a:lnTo>
                  <a:pt x="1263930" y="44195"/>
                </a:lnTo>
                <a:lnTo>
                  <a:pt x="1263930" y="98964"/>
                </a:lnTo>
                <a:lnTo>
                  <a:pt x="1298163" y="98964"/>
                </a:lnTo>
                <a:lnTo>
                  <a:pt x="1323297" y="101439"/>
                </a:lnTo>
                <a:lnTo>
                  <a:pt x="1341248" y="108864"/>
                </a:lnTo>
                <a:lnTo>
                  <a:pt x="1351675" y="120843"/>
                </a:lnTo>
                <a:lnTo>
                  <a:pt x="1263930" y="120843"/>
                </a:lnTo>
                <a:lnTo>
                  <a:pt x="1263930" y="159686"/>
                </a:lnTo>
                <a:lnTo>
                  <a:pt x="1350300" y="159686"/>
                </a:lnTo>
                <a:lnTo>
                  <a:pt x="1347407" y="164338"/>
                </a:lnTo>
                <a:lnTo>
                  <a:pt x="1341025" y="170401"/>
                </a:lnTo>
                <a:lnTo>
                  <a:pt x="1332876" y="175158"/>
                </a:lnTo>
                <a:lnTo>
                  <a:pt x="1323016" y="178554"/>
                </a:lnTo>
                <a:lnTo>
                  <a:pt x="1311445" y="180591"/>
                </a:lnTo>
                <a:lnTo>
                  <a:pt x="1298163" y="181269"/>
                </a:lnTo>
                <a:close/>
              </a:path>
              <a:path w="1355725" h="242570">
                <a:moveTo>
                  <a:pt x="1350300" y="159686"/>
                </a:moveTo>
                <a:lnTo>
                  <a:pt x="1306593" y="159686"/>
                </a:lnTo>
                <a:lnTo>
                  <a:pt x="1313889" y="157952"/>
                </a:lnTo>
                <a:lnTo>
                  <a:pt x="1318851" y="154476"/>
                </a:lnTo>
                <a:lnTo>
                  <a:pt x="1323909" y="151009"/>
                </a:lnTo>
                <a:lnTo>
                  <a:pt x="1326443" y="145951"/>
                </a:lnTo>
                <a:lnTo>
                  <a:pt x="1326443" y="132454"/>
                </a:lnTo>
                <a:lnTo>
                  <a:pt x="1323814" y="127691"/>
                </a:lnTo>
                <a:lnTo>
                  <a:pt x="1318556" y="125015"/>
                </a:lnTo>
                <a:lnTo>
                  <a:pt x="1313393" y="122234"/>
                </a:lnTo>
                <a:lnTo>
                  <a:pt x="1306050" y="120843"/>
                </a:lnTo>
                <a:lnTo>
                  <a:pt x="1351675" y="120843"/>
                </a:lnTo>
                <a:lnTo>
                  <a:pt x="1352018" y="121238"/>
                </a:lnTo>
                <a:lnTo>
                  <a:pt x="1355608" y="138559"/>
                </a:lnTo>
                <a:lnTo>
                  <a:pt x="1354697" y="148416"/>
                </a:lnTo>
                <a:lnTo>
                  <a:pt x="1351964" y="157009"/>
                </a:lnTo>
                <a:lnTo>
                  <a:pt x="1350300" y="159686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19"/>
          <p:cNvSpPr/>
          <p:nvPr/>
        </p:nvSpPr>
        <p:spPr>
          <a:xfrm>
            <a:off x="6969674" y="4051655"/>
            <a:ext cx="63500" cy="70485"/>
          </a:xfrm>
          <a:custGeom>
            <a:avLst/>
            <a:gdLst/>
            <a:ahLst/>
            <a:cxnLst/>
            <a:rect l="l" t="t" r="r" b="b"/>
            <a:pathLst>
              <a:path w="63500" h="70485">
                <a:moveTo>
                  <a:pt x="41473" y="70094"/>
                </a:moveTo>
                <a:lnTo>
                  <a:pt x="21629" y="70094"/>
                </a:lnTo>
                <a:lnTo>
                  <a:pt x="13890" y="67122"/>
                </a:lnTo>
                <a:lnTo>
                  <a:pt x="0" y="34975"/>
                </a:lnTo>
                <a:lnTo>
                  <a:pt x="511" y="26928"/>
                </a:lnTo>
                <a:lnTo>
                  <a:pt x="21431" y="0"/>
                </a:lnTo>
                <a:lnTo>
                  <a:pt x="41572" y="0"/>
                </a:lnTo>
                <a:lnTo>
                  <a:pt x="62954" y="34975"/>
                </a:lnTo>
                <a:lnTo>
                  <a:pt x="62433" y="42842"/>
                </a:lnTo>
                <a:lnTo>
                  <a:pt x="41473" y="70094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0"/>
          <p:cNvSpPr/>
          <p:nvPr/>
        </p:nvSpPr>
        <p:spPr>
          <a:xfrm>
            <a:off x="7292543" y="3984524"/>
            <a:ext cx="1546860" cy="243204"/>
          </a:xfrm>
          <a:custGeom>
            <a:avLst/>
            <a:gdLst/>
            <a:ahLst/>
            <a:cxnLst/>
            <a:rect l="l" t="t" r="r" b="b"/>
            <a:pathLst>
              <a:path w="1546859" h="243204">
                <a:moveTo>
                  <a:pt x="82451" y="197348"/>
                </a:moveTo>
                <a:lnTo>
                  <a:pt x="33086" y="183782"/>
                </a:lnTo>
                <a:lnTo>
                  <a:pt x="5320" y="143914"/>
                </a:lnTo>
                <a:lnTo>
                  <a:pt x="0" y="104174"/>
                </a:lnTo>
                <a:lnTo>
                  <a:pt x="641" y="90483"/>
                </a:lnTo>
                <a:lnTo>
                  <a:pt x="16045" y="44758"/>
                </a:lnTo>
                <a:lnTo>
                  <a:pt x="50434" y="17375"/>
                </a:lnTo>
                <a:lnTo>
                  <a:pt x="86320" y="11010"/>
                </a:lnTo>
                <a:lnTo>
                  <a:pt x="99900" y="11736"/>
                </a:lnTo>
                <a:lnTo>
                  <a:pt x="112960" y="13912"/>
                </a:lnTo>
                <a:lnTo>
                  <a:pt x="125499" y="17540"/>
                </a:lnTo>
                <a:lnTo>
                  <a:pt x="137516" y="22621"/>
                </a:lnTo>
                <a:lnTo>
                  <a:pt x="131663" y="36309"/>
                </a:lnTo>
                <a:lnTo>
                  <a:pt x="86022" y="36309"/>
                </a:lnTo>
                <a:lnTo>
                  <a:pt x="73888" y="37452"/>
                </a:lnTo>
                <a:lnTo>
                  <a:pt x="39458" y="64403"/>
                </a:lnTo>
                <a:lnTo>
                  <a:pt x="31254" y="104479"/>
                </a:lnTo>
                <a:lnTo>
                  <a:pt x="32128" y="120133"/>
                </a:lnTo>
                <a:lnTo>
                  <a:pt x="53094" y="162416"/>
                </a:lnTo>
                <a:lnTo>
                  <a:pt x="86022" y="172040"/>
                </a:lnTo>
                <a:lnTo>
                  <a:pt x="130819" y="172040"/>
                </a:lnTo>
                <a:lnTo>
                  <a:pt x="130819" y="189309"/>
                </a:lnTo>
                <a:lnTo>
                  <a:pt x="119760" y="192823"/>
                </a:lnTo>
                <a:lnTo>
                  <a:pt x="108012" y="195335"/>
                </a:lnTo>
                <a:lnTo>
                  <a:pt x="95575" y="196844"/>
                </a:lnTo>
                <a:lnTo>
                  <a:pt x="82451" y="197348"/>
                </a:lnTo>
                <a:close/>
              </a:path>
              <a:path w="1546859" h="243204">
                <a:moveTo>
                  <a:pt x="126950" y="47329"/>
                </a:moveTo>
                <a:lnTo>
                  <a:pt x="120798" y="44453"/>
                </a:lnTo>
                <a:lnTo>
                  <a:pt x="114299" y="41919"/>
                </a:lnTo>
                <a:lnTo>
                  <a:pt x="107454" y="39738"/>
                </a:lnTo>
                <a:lnTo>
                  <a:pt x="100661" y="37444"/>
                </a:lnTo>
                <a:lnTo>
                  <a:pt x="93562" y="36309"/>
                </a:lnTo>
                <a:lnTo>
                  <a:pt x="131663" y="36309"/>
                </a:lnTo>
                <a:lnTo>
                  <a:pt x="126950" y="47329"/>
                </a:lnTo>
                <a:close/>
              </a:path>
              <a:path w="1546859" h="243204">
                <a:moveTo>
                  <a:pt x="130819" y="172040"/>
                </a:moveTo>
                <a:lnTo>
                  <a:pt x="93662" y="172040"/>
                </a:lnTo>
                <a:lnTo>
                  <a:pt x="101054" y="171297"/>
                </a:lnTo>
                <a:lnTo>
                  <a:pt x="108198" y="169811"/>
                </a:lnTo>
                <a:lnTo>
                  <a:pt x="115440" y="168220"/>
                </a:lnTo>
                <a:lnTo>
                  <a:pt x="122981" y="166239"/>
                </a:lnTo>
                <a:lnTo>
                  <a:pt x="130819" y="163858"/>
                </a:lnTo>
                <a:lnTo>
                  <a:pt x="130819" y="172040"/>
                </a:lnTo>
                <a:close/>
              </a:path>
              <a:path w="1546859" h="243204">
                <a:moveTo>
                  <a:pt x="223129" y="197348"/>
                </a:moveTo>
                <a:lnTo>
                  <a:pt x="182248" y="183856"/>
                </a:lnTo>
                <a:lnTo>
                  <a:pt x="160510" y="146183"/>
                </a:lnTo>
                <a:lnTo>
                  <a:pt x="158538" y="126053"/>
                </a:lnTo>
                <a:lnTo>
                  <a:pt x="159608" y="110298"/>
                </a:lnTo>
                <a:lnTo>
                  <a:pt x="175653" y="73971"/>
                </a:lnTo>
                <a:lnTo>
                  <a:pt x="223873" y="55216"/>
                </a:lnTo>
                <a:lnTo>
                  <a:pt x="237975" y="56416"/>
                </a:lnTo>
                <a:lnTo>
                  <a:pt x="250513" y="60015"/>
                </a:lnTo>
                <a:lnTo>
                  <a:pt x="261489" y="66013"/>
                </a:lnTo>
                <a:lnTo>
                  <a:pt x="270902" y="74409"/>
                </a:lnTo>
                <a:lnTo>
                  <a:pt x="274295" y="79028"/>
                </a:lnTo>
                <a:lnTo>
                  <a:pt x="223427" y="79028"/>
                </a:lnTo>
                <a:lnTo>
                  <a:pt x="214841" y="79791"/>
                </a:lnTo>
                <a:lnTo>
                  <a:pt x="189112" y="115337"/>
                </a:lnTo>
                <a:lnTo>
                  <a:pt x="188601" y="126053"/>
                </a:lnTo>
                <a:lnTo>
                  <a:pt x="190787" y="146825"/>
                </a:lnTo>
                <a:lnTo>
                  <a:pt x="197345" y="161663"/>
                </a:lnTo>
                <a:lnTo>
                  <a:pt x="208274" y="170567"/>
                </a:lnTo>
                <a:lnTo>
                  <a:pt x="223576" y="173535"/>
                </a:lnTo>
                <a:lnTo>
                  <a:pt x="274627" y="173535"/>
                </a:lnTo>
                <a:lnTo>
                  <a:pt x="271052" y="178440"/>
                </a:lnTo>
                <a:lnTo>
                  <a:pt x="261639" y="186711"/>
                </a:lnTo>
                <a:lnTo>
                  <a:pt x="250514" y="192620"/>
                </a:lnTo>
                <a:lnTo>
                  <a:pt x="237677" y="196165"/>
                </a:lnTo>
                <a:lnTo>
                  <a:pt x="223129" y="197348"/>
                </a:lnTo>
                <a:close/>
              </a:path>
              <a:path w="1546859" h="243204">
                <a:moveTo>
                  <a:pt x="274627" y="173535"/>
                </a:moveTo>
                <a:lnTo>
                  <a:pt x="223576" y="173535"/>
                </a:lnTo>
                <a:lnTo>
                  <a:pt x="238812" y="170567"/>
                </a:lnTo>
                <a:lnTo>
                  <a:pt x="249695" y="161663"/>
                </a:lnTo>
                <a:lnTo>
                  <a:pt x="256224" y="146825"/>
                </a:lnTo>
                <a:lnTo>
                  <a:pt x="258401" y="126053"/>
                </a:lnTo>
                <a:lnTo>
                  <a:pt x="256215" y="105481"/>
                </a:lnTo>
                <a:lnTo>
                  <a:pt x="249657" y="90786"/>
                </a:lnTo>
                <a:lnTo>
                  <a:pt x="238728" y="81968"/>
                </a:lnTo>
                <a:lnTo>
                  <a:pt x="223427" y="79028"/>
                </a:lnTo>
                <a:lnTo>
                  <a:pt x="274295" y="79028"/>
                </a:lnTo>
                <a:lnTo>
                  <a:pt x="278521" y="84783"/>
                </a:lnTo>
                <a:lnTo>
                  <a:pt x="283963" y="96848"/>
                </a:lnTo>
                <a:lnTo>
                  <a:pt x="287228" y="110605"/>
                </a:lnTo>
                <a:lnTo>
                  <a:pt x="288316" y="126053"/>
                </a:lnTo>
                <a:lnTo>
                  <a:pt x="287237" y="141886"/>
                </a:lnTo>
                <a:lnTo>
                  <a:pt x="284000" y="155894"/>
                </a:lnTo>
                <a:lnTo>
                  <a:pt x="278605" y="168078"/>
                </a:lnTo>
                <a:lnTo>
                  <a:pt x="274627" y="173535"/>
                </a:lnTo>
                <a:close/>
              </a:path>
              <a:path w="1546859" h="243204">
                <a:moveTo>
                  <a:pt x="378221" y="197348"/>
                </a:moveTo>
                <a:lnTo>
                  <a:pt x="337340" y="183856"/>
                </a:lnTo>
                <a:lnTo>
                  <a:pt x="315602" y="146183"/>
                </a:lnTo>
                <a:lnTo>
                  <a:pt x="313630" y="126053"/>
                </a:lnTo>
                <a:lnTo>
                  <a:pt x="314700" y="110298"/>
                </a:lnTo>
                <a:lnTo>
                  <a:pt x="330745" y="73971"/>
                </a:lnTo>
                <a:lnTo>
                  <a:pt x="378965" y="55216"/>
                </a:lnTo>
                <a:lnTo>
                  <a:pt x="393067" y="56416"/>
                </a:lnTo>
                <a:lnTo>
                  <a:pt x="405606" y="60015"/>
                </a:lnTo>
                <a:lnTo>
                  <a:pt x="416582" y="66013"/>
                </a:lnTo>
                <a:lnTo>
                  <a:pt x="425994" y="74409"/>
                </a:lnTo>
                <a:lnTo>
                  <a:pt x="429386" y="79028"/>
                </a:lnTo>
                <a:lnTo>
                  <a:pt x="378519" y="79028"/>
                </a:lnTo>
                <a:lnTo>
                  <a:pt x="369934" y="79791"/>
                </a:lnTo>
                <a:lnTo>
                  <a:pt x="344205" y="115337"/>
                </a:lnTo>
                <a:lnTo>
                  <a:pt x="343693" y="126053"/>
                </a:lnTo>
                <a:lnTo>
                  <a:pt x="345879" y="146825"/>
                </a:lnTo>
                <a:lnTo>
                  <a:pt x="352437" y="161663"/>
                </a:lnTo>
                <a:lnTo>
                  <a:pt x="363367" y="170567"/>
                </a:lnTo>
                <a:lnTo>
                  <a:pt x="378668" y="173535"/>
                </a:lnTo>
                <a:lnTo>
                  <a:pt x="429721" y="173535"/>
                </a:lnTo>
                <a:lnTo>
                  <a:pt x="426146" y="178440"/>
                </a:lnTo>
                <a:lnTo>
                  <a:pt x="416732" y="186711"/>
                </a:lnTo>
                <a:lnTo>
                  <a:pt x="405607" y="192620"/>
                </a:lnTo>
                <a:lnTo>
                  <a:pt x="392770" y="196165"/>
                </a:lnTo>
                <a:lnTo>
                  <a:pt x="378221" y="197348"/>
                </a:lnTo>
                <a:close/>
              </a:path>
              <a:path w="1546859" h="243204">
                <a:moveTo>
                  <a:pt x="429721" y="173535"/>
                </a:moveTo>
                <a:lnTo>
                  <a:pt x="378668" y="173535"/>
                </a:lnTo>
                <a:lnTo>
                  <a:pt x="393905" y="170567"/>
                </a:lnTo>
                <a:lnTo>
                  <a:pt x="404789" y="161663"/>
                </a:lnTo>
                <a:lnTo>
                  <a:pt x="411320" y="146825"/>
                </a:lnTo>
                <a:lnTo>
                  <a:pt x="413497" y="126053"/>
                </a:lnTo>
                <a:lnTo>
                  <a:pt x="411311" y="105481"/>
                </a:lnTo>
                <a:lnTo>
                  <a:pt x="404753" y="90786"/>
                </a:lnTo>
                <a:lnTo>
                  <a:pt x="393822" y="81968"/>
                </a:lnTo>
                <a:lnTo>
                  <a:pt x="378519" y="79028"/>
                </a:lnTo>
                <a:lnTo>
                  <a:pt x="429386" y="79028"/>
                </a:lnTo>
                <a:lnTo>
                  <a:pt x="433613" y="84783"/>
                </a:lnTo>
                <a:lnTo>
                  <a:pt x="439054" y="96848"/>
                </a:lnTo>
                <a:lnTo>
                  <a:pt x="442318" y="110605"/>
                </a:lnTo>
                <a:lnTo>
                  <a:pt x="443405" y="126053"/>
                </a:lnTo>
                <a:lnTo>
                  <a:pt x="442327" y="141886"/>
                </a:lnTo>
                <a:lnTo>
                  <a:pt x="439091" y="155894"/>
                </a:lnTo>
                <a:lnTo>
                  <a:pt x="433697" y="168078"/>
                </a:lnTo>
                <a:lnTo>
                  <a:pt x="429721" y="173535"/>
                </a:lnTo>
                <a:close/>
              </a:path>
              <a:path w="1546859" h="243204">
                <a:moveTo>
                  <a:pt x="533312" y="197348"/>
                </a:moveTo>
                <a:lnTo>
                  <a:pt x="495502" y="184786"/>
                </a:lnTo>
                <a:lnTo>
                  <a:pt x="473297" y="148230"/>
                </a:lnTo>
                <a:lnTo>
                  <a:pt x="469123" y="114364"/>
                </a:lnTo>
                <a:lnTo>
                  <a:pt x="469127" y="110080"/>
                </a:lnTo>
                <a:lnTo>
                  <a:pt x="472889" y="71955"/>
                </a:lnTo>
                <a:lnTo>
                  <a:pt x="493455" y="30722"/>
                </a:lnTo>
                <a:lnTo>
                  <a:pt x="534055" y="10267"/>
                </a:lnTo>
                <a:lnTo>
                  <a:pt x="576892" y="2537"/>
                </a:lnTo>
                <a:lnTo>
                  <a:pt x="593138" y="0"/>
                </a:lnTo>
                <a:lnTo>
                  <a:pt x="597310" y="25746"/>
                </a:lnTo>
                <a:lnTo>
                  <a:pt x="562112" y="31216"/>
                </a:lnTo>
                <a:lnTo>
                  <a:pt x="548588" y="33478"/>
                </a:lnTo>
                <a:lnTo>
                  <a:pt x="509652" y="51492"/>
                </a:lnTo>
                <a:lnTo>
                  <a:pt x="499679" y="88696"/>
                </a:lnTo>
                <a:lnTo>
                  <a:pt x="587797" y="88696"/>
                </a:lnTo>
                <a:lnTo>
                  <a:pt x="588536" y="89744"/>
                </a:lnTo>
                <a:lnTo>
                  <a:pt x="533016" y="89744"/>
                </a:lnTo>
                <a:lnTo>
                  <a:pt x="527752" y="90911"/>
                </a:lnTo>
                <a:lnTo>
                  <a:pt x="498936" y="114147"/>
                </a:lnTo>
                <a:lnTo>
                  <a:pt x="499513" y="127859"/>
                </a:lnTo>
                <a:lnTo>
                  <a:pt x="513373" y="165077"/>
                </a:lnTo>
                <a:lnTo>
                  <a:pt x="535245" y="173535"/>
                </a:lnTo>
                <a:lnTo>
                  <a:pt x="585057" y="173535"/>
                </a:lnTo>
                <a:lnTo>
                  <a:pt x="580794" y="179183"/>
                </a:lnTo>
                <a:lnTo>
                  <a:pt x="571407" y="187129"/>
                </a:lnTo>
                <a:lnTo>
                  <a:pt x="560364" y="192805"/>
                </a:lnTo>
                <a:lnTo>
                  <a:pt x="547665" y="196212"/>
                </a:lnTo>
                <a:lnTo>
                  <a:pt x="533312" y="197348"/>
                </a:lnTo>
                <a:close/>
              </a:path>
              <a:path w="1546859" h="243204">
                <a:moveTo>
                  <a:pt x="587797" y="88696"/>
                </a:moveTo>
                <a:lnTo>
                  <a:pt x="501613" y="88696"/>
                </a:lnTo>
                <a:lnTo>
                  <a:pt x="506280" y="81857"/>
                </a:lnTo>
                <a:lnTo>
                  <a:pt x="512376" y="76542"/>
                </a:lnTo>
                <a:lnTo>
                  <a:pt x="527559" y="69008"/>
                </a:lnTo>
                <a:lnTo>
                  <a:pt x="535741" y="67122"/>
                </a:lnTo>
                <a:lnTo>
                  <a:pt x="544475" y="67122"/>
                </a:lnTo>
                <a:lnTo>
                  <a:pt x="583918" y="83191"/>
                </a:lnTo>
                <a:lnTo>
                  <a:pt x="587797" y="88696"/>
                </a:lnTo>
                <a:close/>
              </a:path>
              <a:path w="1546859" h="243204">
                <a:moveTo>
                  <a:pt x="585057" y="173535"/>
                </a:moveTo>
                <a:lnTo>
                  <a:pt x="535245" y="173535"/>
                </a:lnTo>
                <a:lnTo>
                  <a:pt x="549508" y="170865"/>
                </a:lnTo>
                <a:lnTo>
                  <a:pt x="559694" y="162855"/>
                </a:lnTo>
                <a:lnTo>
                  <a:pt x="565804" y="149505"/>
                </a:lnTo>
                <a:lnTo>
                  <a:pt x="567840" y="130816"/>
                </a:lnTo>
                <a:lnTo>
                  <a:pt x="565998" y="112845"/>
                </a:lnTo>
                <a:lnTo>
                  <a:pt x="560473" y="100011"/>
                </a:lnTo>
                <a:lnTo>
                  <a:pt x="551264" y="92310"/>
                </a:lnTo>
                <a:lnTo>
                  <a:pt x="538370" y="89744"/>
                </a:lnTo>
                <a:lnTo>
                  <a:pt x="588536" y="89744"/>
                </a:lnTo>
                <a:lnTo>
                  <a:pt x="590101" y="91965"/>
                </a:lnTo>
                <a:lnTo>
                  <a:pt x="594518" y="102356"/>
                </a:lnTo>
                <a:lnTo>
                  <a:pt x="597169" y="114364"/>
                </a:lnTo>
                <a:lnTo>
                  <a:pt x="598053" y="127987"/>
                </a:lnTo>
                <a:lnTo>
                  <a:pt x="596974" y="143580"/>
                </a:lnTo>
                <a:lnTo>
                  <a:pt x="593738" y="157311"/>
                </a:lnTo>
                <a:lnTo>
                  <a:pt x="588345" y="169179"/>
                </a:lnTo>
                <a:lnTo>
                  <a:pt x="585057" y="173535"/>
                </a:lnTo>
                <a:close/>
              </a:path>
              <a:path w="1546859" h="243204">
                <a:moveTo>
                  <a:pt x="845522" y="243039"/>
                </a:moveTo>
                <a:lnTo>
                  <a:pt x="818137" y="243039"/>
                </a:lnTo>
                <a:lnTo>
                  <a:pt x="818137" y="194814"/>
                </a:lnTo>
                <a:lnTo>
                  <a:pt x="631505" y="194814"/>
                </a:lnTo>
                <a:lnTo>
                  <a:pt x="631505" y="57740"/>
                </a:lnTo>
                <a:lnTo>
                  <a:pt x="660670" y="57740"/>
                </a:lnTo>
                <a:lnTo>
                  <a:pt x="660670" y="171744"/>
                </a:lnTo>
                <a:lnTo>
                  <a:pt x="825729" y="171744"/>
                </a:lnTo>
                <a:lnTo>
                  <a:pt x="825729" y="172192"/>
                </a:lnTo>
                <a:lnTo>
                  <a:pt x="845522" y="172192"/>
                </a:lnTo>
                <a:lnTo>
                  <a:pt x="845522" y="243039"/>
                </a:lnTo>
                <a:close/>
              </a:path>
              <a:path w="1546859" h="243204">
                <a:moveTo>
                  <a:pt x="743128" y="171744"/>
                </a:moveTo>
                <a:lnTo>
                  <a:pt x="714105" y="171744"/>
                </a:lnTo>
                <a:lnTo>
                  <a:pt x="714105" y="57740"/>
                </a:lnTo>
                <a:lnTo>
                  <a:pt x="743128" y="57740"/>
                </a:lnTo>
                <a:lnTo>
                  <a:pt x="743128" y="171744"/>
                </a:lnTo>
                <a:close/>
              </a:path>
              <a:path w="1546859" h="243204">
                <a:moveTo>
                  <a:pt x="825729" y="171744"/>
                </a:moveTo>
                <a:lnTo>
                  <a:pt x="796554" y="171744"/>
                </a:lnTo>
                <a:lnTo>
                  <a:pt x="796554" y="57740"/>
                </a:lnTo>
                <a:lnTo>
                  <a:pt x="825729" y="57740"/>
                </a:lnTo>
                <a:lnTo>
                  <a:pt x="825729" y="171744"/>
                </a:lnTo>
                <a:close/>
              </a:path>
              <a:path w="1546859" h="243204">
                <a:moveTo>
                  <a:pt x="939562" y="197348"/>
                </a:moveTo>
                <a:lnTo>
                  <a:pt x="930237" y="197348"/>
                </a:lnTo>
                <a:lnTo>
                  <a:pt x="915110" y="196185"/>
                </a:lnTo>
                <a:lnTo>
                  <a:pt x="880231" y="178736"/>
                </a:lnTo>
                <a:lnTo>
                  <a:pt x="863344" y="142742"/>
                </a:lnTo>
                <a:lnTo>
                  <a:pt x="862219" y="127244"/>
                </a:lnTo>
                <a:lnTo>
                  <a:pt x="863260" y="111329"/>
                </a:lnTo>
                <a:lnTo>
                  <a:pt x="878888" y="74409"/>
                </a:lnTo>
                <a:lnTo>
                  <a:pt x="924874" y="55216"/>
                </a:lnTo>
                <a:lnTo>
                  <a:pt x="937765" y="56248"/>
                </a:lnTo>
                <a:lnTo>
                  <a:pt x="949206" y="59345"/>
                </a:lnTo>
                <a:lnTo>
                  <a:pt x="959196" y="64506"/>
                </a:lnTo>
                <a:lnTo>
                  <a:pt x="967737" y="71732"/>
                </a:lnTo>
                <a:lnTo>
                  <a:pt x="971943" y="77238"/>
                </a:lnTo>
                <a:lnTo>
                  <a:pt x="915645" y="77238"/>
                </a:lnTo>
                <a:lnTo>
                  <a:pt x="908253" y="80219"/>
                </a:lnTo>
                <a:lnTo>
                  <a:pt x="892727" y="111766"/>
                </a:lnTo>
                <a:lnTo>
                  <a:pt x="983123" y="111766"/>
                </a:lnTo>
                <a:lnTo>
                  <a:pt x="983510" y="117128"/>
                </a:lnTo>
                <a:lnTo>
                  <a:pt x="983510" y="132749"/>
                </a:lnTo>
                <a:lnTo>
                  <a:pt x="892280" y="132749"/>
                </a:lnTo>
                <a:lnTo>
                  <a:pt x="893174" y="142213"/>
                </a:lnTo>
                <a:lnTo>
                  <a:pt x="922867" y="173608"/>
                </a:lnTo>
                <a:lnTo>
                  <a:pt x="931570" y="174278"/>
                </a:lnTo>
                <a:lnTo>
                  <a:pt x="976814" y="174278"/>
                </a:lnTo>
                <a:lnTo>
                  <a:pt x="976814" y="187965"/>
                </a:lnTo>
                <a:lnTo>
                  <a:pt x="969670" y="191337"/>
                </a:lnTo>
                <a:lnTo>
                  <a:pt x="962431" y="193719"/>
                </a:lnTo>
                <a:lnTo>
                  <a:pt x="955087" y="195109"/>
                </a:lnTo>
                <a:lnTo>
                  <a:pt x="947848" y="196595"/>
                </a:lnTo>
                <a:lnTo>
                  <a:pt x="939562" y="197348"/>
                </a:lnTo>
                <a:close/>
              </a:path>
              <a:path w="1546859" h="243204">
                <a:moveTo>
                  <a:pt x="983123" y="111766"/>
                </a:moveTo>
                <a:lnTo>
                  <a:pt x="954935" y="111766"/>
                </a:lnTo>
                <a:lnTo>
                  <a:pt x="954317" y="103859"/>
                </a:lnTo>
                <a:lnTo>
                  <a:pt x="952741" y="96850"/>
                </a:lnTo>
                <a:lnTo>
                  <a:pt x="950222" y="90924"/>
                </a:lnTo>
                <a:lnTo>
                  <a:pt x="946753" y="86020"/>
                </a:lnTo>
                <a:lnTo>
                  <a:pt x="941495" y="80171"/>
                </a:lnTo>
                <a:lnTo>
                  <a:pt x="934199" y="77238"/>
                </a:lnTo>
                <a:lnTo>
                  <a:pt x="971943" y="77238"/>
                </a:lnTo>
                <a:lnTo>
                  <a:pt x="974637" y="80763"/>
                </a:lnTo>
                <a:lnTo>
                  <a:pt x="979567" y="91340"/>
                </a:lnTo>
                <a:lnTo>
                  <a:pt x="982524" y="103462"/>
                </a:lnTo>
                <a:lnTo>
                  <a:pt x="983123" y="111766"/>
                </a:lnTo>
                <a:close/>
              </a:path>
              <a:path w="1546859" h="243204">
                <a:moveTo>
                  <a:pt x="976814" y="174278"/>
                </a:moveTo>
                <a:lnTo>
                  <a:pt x="939705" y="174278"/>
                </a:lnTo>
                <a:lnTo>
                  <a:pt x="947248" y="173535"/>
                </a:lnTo>
                <a:lnTo>
                  <a:pt x="961241" y="170459"/>
                </a:lnTo>
                <a:lnTo>
                  <a:pt x="968775" y="167877"/>
                </a:lnTo>
                <a:lnTo>
                  <a:pt x="976814" y="164305"/>
                </a:lnTo>
                <a:lnTo>
                  <a:pt x="976814" y="174278"/>
                </a:lnTo>
                <a:close/>
              </a:path>
              <a:path w="1546859" h="243204">
                <a:moveTo>
                  <a:pt x="1080341" y="197348"/>
                </a:moveTo>
                <a:lnTo>
                  <a:pt x="1071911" y="197348"/>
                </a:lnTo>
                <a:lnTo>
                  <a:pt x="1057288" y="196212"/>
                </a:lnTo>
                <a:lnTo>
                  <a:pt x="1017550" y="169113"/>
                </a:lnTo>
                <a:lnTo>
                  <a:pt x="1008513" y="126948"/>
                </a:lnTo>
                <a:lnTo>
                  <a:pt x="1009563" y="110678"/>
                </a:lnTo>
                <a:lnTo>
                  <a:pt x="1025325" y="73818"/>
                </a:lnTo>
                <a:lnTo>
                  <a:pt x="1059232" y="56378"/>
                </a:lnTo>
                <a:lnTo>
                  <a:pt x="1074293" y="55216"/>
                </a:lnTo>
                <a:lnTo>
                  <a:pt x="1084887" y="55718"/>
                </a:lnTo>
                <a:lnTo>
                  <a:pt x="1094940" y="57224"/>
                </a:lnTo>
                <a:lnTo>
                  <a:pt x="1104454" y="59736"/>
                </a:lnTo>
                <a:lnTo>
                  <a:pt x="1113431" y="63255"/>
                </a:lnTo>
                <a:lnTo>
                  <a:pt x="1107371" y="79476"/>
                </a:lnTo>
                <a:lnTo>
                  <a:pt x="1074140" y="79476"/>
                </a:lnTo>
                <a:lnTo>
                  <a:pt x="1058581" y="82433"/>
                </a:lnTo>
                <a:lnTo>
                  <a:pt x="1047467" y="91306"/>
                </a:lnTo>
                <a:lnTo>
                  <a:pt x="1040797" y="106094"/>
                </a:lnTo>
                <a:lnTo>
                  <a:pt x="1038574" y="126796"/>
                </a:lnTo>
                <a:lnTo>
                  <a:pt x="1039122" y="137617"/>
                </a:lnTo>
                <a:lnTo>
                  <a:pt x="1065351" y="172219"/>
                </a:lnTo>
                <a:lnTo>
                  <a:pt x="1073397" y="172935"/>
                </a:lnTo>
                <a:lnTo>
                  <a:pt x="1110154" y="172935"/>
                </a:lnTo>
                <a:lnTo>
                  <a:pt x="1110154" y="188708"/>
                </a:lnTo>
                <a:lnTo>
                  <a:pt x="1105001" y="191785"/>
                </a:lnTo>
                <a:lnTo>
                  <a:pt x="1099439" y="193966"/>
                </a:lnTo>
                <a:lnTo>
                  <a:pt x="1093485" y="195262"/>
                </a:lnTo>
                <a:lnTo>
                  <a:pt x="1087532" y="196652"/>
                </a:lnTo>
                <a:lnTo>
                  <a:pt x="1080341" y="197348"/>
                </a:lnTo>
                <a:close/>
              </a:path>
              <a:path w="1546859" h="243204">
                <a:moveTo>
                  <a:pt x="1104649" y="86763"/>
                </a:moveTo>
                <a:lnTo>
                  <a:pt x="1095766" y="83575"/>
                </a:lnTo>
                <a:lnTo>
                  <a:pt x="1087719" y="81298"/>
                </a:lnTo>
                <a:lnTo>
                  <a:pt x="1080510" y="79931"/>
                </a:lnTo>
                <a:lnTo>
                  <a:pt x="1074140" y="79476"/>
                </a:lnTo>
                <a:lnTo>
                  <a:pt x="1107371" y="79476"/>
                </a:lnTo>
                <a:lnTo>
                  <a:pt x="1104649" y="86763"/>
                </a:lnTo>
                <a:close/>
              </a:path>
              <a:path w="1546859" h="243204">
                <a:moveTo>
                  <a:pt x="1110154" y="172935"/>
                </a:moveTo>
                <a:lnTo>
                  <a:pt x="1073397" y="172935"/>
                </a:lnTo>
                <a:lnTo>
                  <a:pt x="1082950" y="172331"/>
                </a:lnTo>
                <a:lnTo>
                  <a:pt x="1092261" y="170518"/>
                </a:lnTo>
                <a:lnTo>
                  <a:pt x="1101330" y="167494"/>
                </a:lnTo>
                <a:lnTo>
                  <a:pt x="1110154" y="163258"/>
                </a:lnTo>
                <a:lnTo>
                  <a:pt x="1110154" y="172935"/>
                </a:lnTo>
                <a:close/>
              </a:path>
              <a:path w="1546859" h="243204">
                <a:moveTo>
                  <a:pt x="1245390" y="80514"/>
                </a:moveTo>
                <a:lnTo>
                  <a:pt x="1126928" y="80514"/>
                </a:lnTo>
                <a:lnTo>
                  <a:pt x="1126928" y="57740"/>
                </a:lnTo>
                <a:lnTo>
                  <a:pt x="1245390" y="57740"/>
                </a:lnTo>
                <a:lnTo>
                  <a:pt x="1245390" y="80514"/>
                </a:lnTo>
                <a:close/>
              </a:path>
              <a:path w="1546859" h="243204">
                <a:moveTo>
                  <a:pt x="1200746" y="194814"/>
                </a:moveTo>
                <a:lnTo>
                  <a:pt x="1171571" y="194814"/>
                </a:lnTo>
                <a:lnTo>
                  <a:pt x="1171571" y="80514"/>
                </a:lnTo>
                <a:lnTo>
                  <a:pt x="1200746" y="80514"/>
                </a:lnTo>
                <a:lnTo>
                  <a:pt x="1200746" y="194814"/>
                </a:lnTo>
                <a:close/>
              </a:path>
              <a:path w="1546859" h="243204">
                <a:moveTo>
                  <a:pt x="1337315" y="194814"/>
                </a:moveTo>
                <a:lnTo>
                  <a:pt x="1271831" y="194814"/>
                </a:lnTo>
                <a:lnTo>
                  <a:pt x="1271831" y="57740"/>
                </a:lnTo>
                <a:lnTo>
                  <a:pt x="1337020" y="57740"/>
                </a:lnTo>
                <a:lnTo>
                  <a:pt x="1360591" y="59926"/>
                </a:lnTo>
                <a:lnTo>
                  <a:pt x="1377426" y="66484"/>
                </a:lnTo>
                <a:lnTo>
                  <a:pt x="1387527" y="77414"/>
                </a:lnTo>
                <a:lnTo>
                  <a:pt x="1388045" y="79771"/>
                </a:lnTo>
                <a:lnTo>
                  <a:pt x="1301006" y="79771"/>
                </a:lnTo>
                <a:lnTo>
                  <a:pt x="1301006" y="112813"/>
                </a:lnTo>
                <a:lnTo>
                  <a:pt x="1383036" y="112813"/>
                </a:lnTo>
                <a:lnTo>
                  <a:pt x="1374908" y="118448"/>
                </a:lnTo>
                <a:lnTo>
                  <a:pt x="1362471" y="122186"/>
                </a:lnTo>
                <a:lnTo>
                  <a:pt x="1362471" y="123224"/>
                </a:lnTo>
                <a:lnTo>
                  <a:pt x="1387965" y="134387"/>
                </a:lnTo>
                <a:lnTo>
                  <a:pt x="1301006" y="134387"/>
                </a:lnTo>
                <a:lnTo>
                  <a:pt x="1301006" y="173230"/>
                </a:lnTo>
                <a:lnTo>
                  <a:pt x="1390401" y="173230"/>
                </a:lnTo>
                <a:lnTo>
                  <a:pt x="1386842" y="178555"/>
                </a:lnTo>
                <a:lnTo>
                  <a:pt x="1380330" y="184394"/>
                </a:lnTo>
                <a:lnTo>
                  <a:pt x="1372117" y="188951"/>
                </a:lnTo>
                <a:lnTo>
                  <a:pt x="1362209" y="192208"/>
                </a:lnTo>
                <a:lnTo>
                  <a:pt x="1350608" y="194162"/>
                </a:lnTo>
                <a:lnTo>
                  <a:pt x="1337315" y="194814"/>
                </a:lnTo>
                <a:close/>
              </a:path>
              <a:path w="1546859" h="243204">
                <a:moveTo>
                  <a:pt x="1383036" y="112813"/>
                </a:moveTo>
                <a:lnTo>
                  <a:pt x="1341687" y="112813"/>
                </a:lnTo>
                <a:lnTo>
                  <a:pt x="1349079" y="111566"/>
                </a:lnTo>
                <a:lnTo>
                  <a:pt x="1354137" y="109089"/>
                </a:lnTo>
                <a:lnTo>
                  <a:pt x="1359194" y="106508"/>
                </a:lnTo>
                <a:lnTo>
                  <a:pt x="1361728" y="101898"/>
                </a:lnTo>
                <a:lnTo>
                  <a:pt x="1361728" y="89791"/>
                </a:lnTo>
                <a:lnTo>
                  <a:pt x="1359594" y="85867"/>
                </a:lnTo>
                <a:lnTo>
                  <a:pt x="1355327" y="83495"/>
                </a:lnTo>
                <a:lnTo>
                  <a:pt x="1351060" y="81009"/>
                </a:lnTo>
                <a:lnTo>
                  <a:pt x="1344707" y="79771"/>
                </a:lnTo>
                <a:lnTo>
                  <a:pt x="1388045" y="79771"/>
                </a:lnTo>
                <a:lnTo>
                  <a:pt x="1390893" y="92716"/>
                </a:lnTo>
                <a:lnTo>
                  <a:pt x="1389118" y="103714"/>
                </a:lnTo>
                <a:lnTo>
                  <a:pt x="1383790" y="112291"/>
                </a:lnTo>
                <a:lnTo>
                  <a:pt x="1383036" y="112813"/>
                </a:lnTo>
                <a:close/>
              </a:path>
              <a:path w="1546859" h="243204">
                <a:moveTo>
                  <a:pt x="1390401" y="173230"/>
                </a:moveTo>
                <a:lnTo>
                  <a:pt x="1335239" y="173230"/>
                </a:lnTo>
                <a:lnTo>
                  <a:pt x="1348391" y="171948"/>
                </a:lnTo>
                <a:lnTo>
                  <a:pt x="1357785" y="168099"/>
                </a:lnTo>
                <a:lnTo>
                  <a:pt x="1363421" y="161682"/>
                </a:lnTo>
                <a:lnTo>
                  <a:pt x="1365300" y="152694"/>
                </a:lnTo>
                <a:lnTo>
                  <a:pt x="1365300" y="146046"/>
                </a:lnTo>
                <a:lnTo>
                  <a:pt x="1362719" y="141331"/>
                </a:lnTo>
                <a:lnTo>
                  <a:pt x="1357556" y="138559"/>
                </a:lnTo>
                <a:lnTo>
                  <a:pt x="1352498" y="135778"/>
                </a:lnTo>
                <a:lnTo>
                  <a:pt x="1344812" y="134387"/>
                </a:lnTo>
                <a:lnTo>
                  <a:pt x="1387965" y="134387"/>
                </a:lnTo>
                <a:lnTo>
                  <a:pt x="1392389" y="138655"/>
                </a:lnTo>
                <a:lnTo>
                  <a:pt x="1395208" y="145703"/>
                </a:lnTo>
                <a:lnTo>
                  <a:pt x="1395208" y="154333"/>
                </a:lnTo>
                <a:lnTo>
                  <a:pt x="1394279" y="163525"/>
                </a:lnTo>
                <a:lnTo>
                  <a:pt x="1391491" y="171599"/>
                </a:lnTo>
                <a:lnTo>
                  <a:pt x="1390401" y="173230"/>
                </a:lnTo>
                <a:close/>
              </a:path>
              <a:path w="1546859" h="243204">
                <a:moveTo>
                  <a:pt x="1481600" y="197348"/>
                </a:moveTo>
                <a:lnTo>
                  <a:pt x="1440715" y="183856"/>
                </a:lnTo>
                <a:lnTo>
                  <a:pt x="1418974" y="146183"/>
                </a:lnTo>
                <a:lnTo>
                  <a:pt x="1417001" y="126053"/>
                </a:lnTo>
                <a:lnTo>
                  <a:pt x="1418071" y="110298"/>
                </a:lnTo>
                <a:lnTo>
                  <a:pt x="1434118" y="73971"/>
                </a:lnTo>
                <a:lnTo>
                  <a:pt x="1482343" y="55216"/>
                </a:lnTo>
                <a:lnTo>
                  <a:pt x="1496443" y="56416"/>
                </a:lnTo>
                <a:lnTo>
                  <a:pt x="1508981" y="60015"/>
                </a:lnTo>
                <a:lnTo>
                  <a:pt x="1519956" y="66013"/>
                </a:lnTo>
                <a:lnTo>
                  <a:pt x="1529368" y="74409"/>
                </a:lnTo>
                <a:lnTo>
                  <a:pt x="1532760" y="79028"/>
                </a:lnTo>
                <a:lnTo>
                  <a:pt x="1481895" y="79028"/>
                </a:lnTo>
                <a:lnTo>
                  <a:pt x="1473308" y="79791"/>
                </a:lnTo>
                <a:lnTo>
                  <a:pt x="1447583" y="115337"/>
                </a:lnTo>
                <a:lnTo>
                  <a:pt x="1447072" y="126053"/>
                </a:lnTo>
                <a:lnTo>
                  <a:pt x="1449258" y="146825"/>
                </a:lnTo>
                <a:lnTo>
                  <a:pt x="1455816" y="161663"/>
                </a:lnTo>
                <a:lnTo>
                  <a:pt x="1466746" y="170567"/>
                </a:lnTo>
                <a:lnTo>
                  <a:pt x="1482048" y="173535"/>
                </a:lnTo>
                <a:lnTo>
                  <a:pt x="1533095" y="173535"/>
                </a:lnTo>
                <a:lnTo>
                  <a:pt x="1529520" y="178440"/>
                </a:lnTo>
                <a:lnTo>
                  <a:pt x="1520106" y="186711"/>
                </a:lnTo>
                <a:lnTo>
                  <a:pt x="1508982" y="192620"/>
                </a:lnTo>
                <a:lnTo>
                  <a:pt x="1496146" y="196165"/>
                </a:lnTo>
                <a:lnTo>
                  <a:pt x="1481600" y="197348"/>
                </a:lnTo>
                <a:close/>
              </a:path>
              <a:path w="1546859" h="243204">
                <a:moveTo>
                  <a:pt x="1533095" y="173535"/>
                </a:moveTo>
                <a:lnTo>
                  <a:pt x="1482048" y="173535"/>
                </a:lnTo>
                <a:lnTo>
                  <a:pt x="1497281" y="170567"/>
                </a:lnTo>
                <a:lnTo>
                  <a:pt x="1508164" y="161663"/>
                </a:lnTo>
                <a:lnTo>
                  <a:pt x="1514694" y="146825"/>
                </a:lnTo>
                <a:lnTo>
                  <a:pt x="1516871" y="126053"/>
                </a:lnTo>
                <a:lnTo>
                  <a:pt x="1514685" y="105481"/>
                </a:lnTo>
                <a:lnTo>
                  <a:pt x="1508127" y="90786"/>
                </a:lnTo>
                <a:lnTo>
                  <a:pt x="1497197" y="81968"/>
                </a:lnTo>
                <a:lnTo>
                  <a:pt x="1481895" y="79028"/>
                </a:lnTo>
                <a:lnTo>
                  <a:pt x="1532760" y="79028"/>
                </a:lnTo>
                <a:lnTo>
                  <a:pt x="1536987" y="84783"/>
                </a:lnTo>
                <a:lnTo>
                  <a:pt x="1542428" y="96848"/>
                </a:lnTo>
                <a:lnTo>
                  <a:pt x="1545692" y="110605"/>
                </a:lnTo>
                <a:lnTo>
                  <a:pt x="1546779" y="126053"/>
                </a:lnTo>
                <a:lnTo>
                  <a:pt x="1545701" y="141886"/>
                </a:lnTo>
                <a:lnTo>
                  <a:pt x="1542464" y="155894"/>
                </a:lnTo>
                <a:lnTo>
                  <a:pt x="1537071" y="168078"/>
                </a:lnTo>
                <a:lnTo>
                  <a:pt x="1533095" y="173535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372269"/>
            <a:ext cx="631825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165" dirty="0">
                <a:latin typeface="Arial"/>
                <a:cs typeface="Arial"/>
              </a:rPr>
              <a:t>Преимущества</a:t>
            </a:r>
            <a:r>
              <a:rPr sz="3600" b="1" spc="-94" dirty="0">
                <a:latin typeface="Arial"/>
                <a:cs typeface="Arial"/>
              </a:rPr>
              <a:t> </a:t>
            </a:r>
            <a:r>
              <a:rPr sz="3600" b="1" spc="-50" dirty="0">
                <a:latin typeface="Arial"/>
                <a:cs typeface="Arial"/>
              </a:rPr>
              <a:t>“Р7-ОФИС”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198" y="1721960"/>
            <a:ext cx="4869180" cy="155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b="1" spc="55" dirty="0">
                <a:solidFill>
                  <a:srgbClr val="FF5050"/>
                </a:solidFill>
                <a:latin typeface="Arial"/>
                <a:cs typeface="Arial"/>
              </a:rPr>
              <a:t>Самый </a:t>
            </a:r>
            <a:r>
              <a:rPr sz="1801" b="1" spc="114" dirty="0">
                <a:solidFill>
                  <a:srgbClr val="FF5050"/>
                </a:solidFill>
                <a:latin typeface="Arial"/>
                <a:cs typeface="Arial"/>
              </a:rPr>
              <a:t>мощный </a:t>
            </a:r>
            <a:r>
              <a:rPr sz="1801" b="1" spc="36" dirty="0">
                <a:solidFill>
                  <a:srgbClr val="FF5050"/>
                </a:solidFill>
                <a:latin typeface="Arial"/>
                <a:cs typeface="Arial"/>
              </a:rPr>
              <a:t>офисный </a:t>
            </a:r>
            <a:r>
              <a:rPr sz="1801" b="1" spc="105" dirty="0">
                <a:solidFill>
                  <a:srgbClr val="FF5050"/>
                </a:solidFill>
                <a:latin typeface="Arial"/>
                <a:cs typeface="Arial"/>
              </a:rPr>
              <a:t>пакет</a:t>
            </a:r>
            <a:r>
              <a:rPr sz="1801" b="1" spc="-356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80" dirty="0">
                <a:solidFill>
                  <a:srgbClr val="FF5050"/>
                </a:solidFill>
                <a:latin typeface="Arial"/>
                <a:cs typeface="Arial"/>
              </a:rPr>
              <a:t>онлайн</a:t>
            </a:r>
            <a:endParaRPr sz="1801">
              <a:latin typeface="Arial"/>
              <a:cs typeface="Arial"/>
            </a:endParaRPr>
          </a:p>
          <a:p>
            <a:pPr marL="469906" indent="-314964">
              <a:spcBef>
                <a:spcPts val="1790"/>
              </a:spcBef>
              <a:buClr>
                <a:srgbClr val="FF5050"/>
              </a:buClr>
              <a:buSzPct val="138461"/>
              <a:buChar char="•"/>
              <a:tabLst>
                <a:tab pos="469272" algn="l"/>
                <a:tab pos="469906" algn="l"/>
              </a:tabLst>
            </a:pP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Поддержка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популярных</a:t>
            </a:r>
            <a:r>
              <a:rPr sz="1300" spc="25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форматов</a:t>
            </a:r>
            <a:endParaRPr sz="1300">
              <a:latin typeface="Noto Serif"/>
              <a:cs typeface="Noto Serif"/>
            </a:endParaRPr>
          </a:p>
          <a:p>
            <a:pPr marL="469906" indent="-314964">
              <a:spcBef>
                <a:spcPts val="615"/>
              </a:spcBef>
              <a:buClr>
                <a:srgbClr val="FF5050"/>
              </a:buClr>
              <a:buSzPct val="138461"/>
              <a:buChar char="•"/>
              <a:tabLst>
                <a:tab pos="469272" algn="l"/>
                <a:tab pos="469906" algn="l"/>
              </a:tabLst>
            </a:pP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Множество </a:t>
            </a:r>
            <a:r>
              <a:rPr sz="1300" spc="-75" dirty="0">
                <a:solidFill>
                  <a:srgbClr val="333333"/>
                </a:solidFill>
                <a:latin typeface="Noto Serif"/>
                <a:cs typeface="Noto Serif"/>
              </a:rPr>
              <a:t>функций</a:t>
            </a:r>
            <a:r>
              <a:rPr sz="1300" spc="30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редактирования</a:t>
            </a:r>
            <a:endParaRPr sz="1300">
              <a:latin typeface="Noto Serif"/>
              <a:cs typeface="Noto Serif"/>
            </a:endParaRPr>
          </a:p>
          <a:p>
            <a:pPr marL="469906" indent="-314964">
              <a:spcBef>
                <a:spcPts val="615"/>
              </a:spcBef>
              <a:buClr>
                <a:srgbClr val="FF5050"/>
              </a:buClr>
              <a:buSzPct val="138461"/>
              <a:buChar char="•"/>
              <a:tabLst>
                <a:tab pos="469272" algn="l"/>
                <a:tab pos="469906" algn="l"/>
              </a:tabLst>
            </a:pP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Широкие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возможности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для совместной</a:t>
            </a:r>
            <a:r>
              <a:rPr sz="1300" spc="110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30" dirty="0">
                <a:solidFill>
                  <a:srgbClr val="333333"/>
                </a:solidFill>
                <a:latin typeface="Noto Serif"/>
                <a:cs typeface="Noto Serif"/>
              </a:rPr>
              <a:t>работы</a:t>
            </a:r>
            <a:endParaRPr sz="1300">
              <a:latin typeface="Noto Serif"/>
              <a:cs typeface="Noto Serif"/>
            </a:endParaRPr>
          </a:p>
          <a:p>
            <a:pPr marL="469906" indent="-314964">
              <a:spcBef>
                <a:spcPts val="615"/>
              </a:spcBef>
              <a:buClr>
                <a:srgbClr val="FF5050"/>
              </a:buClr>
              <a:buSzPct val="138461"/>
              <a:buChar char="•"/>
              <a:tabLst>
                <a:tab pos="469272" algn="l"/>
                <a:tab pos="469906" algn="l"/>
              </a:tabLst>
            </a:pPr>
            <a:r>
              <a:rPr sz="1300" spc="-60" dirty="0">
                <a:solidFill>
                  <a:srgbClr val="333333"/>
                </a:solidFill>
                <a:latin typeface="Noto Serif"/>
                <a:cs typeface="Noto Serif"/>
              </a:rPr>
              <a:t>Коллекция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сторонних</a:t>
            </a:r>
            <a:r>
              <a:rPr sz="1300" spc="44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дополнений</a:t>
            </a:r>
            <a:endParaRPr sz="1300">
              <a:latin typeface="Noto Serif"/>
              <a:cs typeface="Noto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6590" y="1721958"/>
            <a:ext cx="4802505" cy="1351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b="1" spc="91" dirty="0">
                <a:solidFill>
                  <a:srgbClr val="FF5050"/>
                </a:solidFill>
                <a:latin typeface="Arial"/>
                <a:cs typeface="Arial"/>
              </a:rPr>
              <a:t>Поддержка </a:t>
            </a:r>
            <a:r>
              <a:rPr sz="1801" b="1" spc="185" dirty="0">
                <a:solidFill>
                  <a:srgbClr val="FF5050"/>
                </a:solidFill>
                <a:latin typeface="Arial"/>
                <a:cs typeface="Arial"/>
              </a:rPr>
              <a:t>и</a:t>
            </a:r>
            <a:r>
              <a:rPr sz="1801" b="1" spc="-165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801" b="1" spc="91" dirty="0">
                <a:solidFill>
                  <a:srgbClr val="FF5050"/>
                </a:solidFill>
                <a:latin typeface="Arial"/>
                <a:cs typeface="Arial"/>
              </a:rPr>
              <a:t>документация</a:t>
            </a:r>
            <a:endParaRPr sz="1801">
              <a:latin typeface="Arial"/>
              <a:cs typeface="Arial"/>
            </a:endParaRPr>
          </a:p>
          <a:p>
            <a:pPr marL="12701" marR="5081">
              <a:lnSpc>
                <a:spcPct val="115399"/>
              </a:lnSpc>
              <a:spcBef>
                <a:spcPts val="1070"/>
              </a:spcBef>
            </a:pP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Документация </a:t>
            </a:r>
            <a:r>
              <a:rPr sz="1300" spc="-20" dirty="0">
                <a:solidFill>
                  <a:srgbClr val="333333"/>
                </a:solidFill>
                <a:latin typeface="Noto Serif"/>
                <a:cs typeface="Noto Serif"/>
              </a:rPr>
              <a:t>по </a:t>
            </a:r>
            <a:r>
              <a:rPr sz="1300" spc="-75" dirty="0">
                <a:solidFill>
                  <a:srgbClr val="333333"/>
                </a:solidFill>
                <a:latin typeface="Noto Serif"/>
                <a:cs typeface="Noto Serif"/>
              </a:rPr>
              <a:t>API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содержит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подробную </a:t>
            </a:r>
            <a:r>
              <a:rPr sz="1300" spc="-60" dirty="0">
                <a:solidFill>
                  <a:srgbClr val="333333"/>
                </a:solidFill>
                <a:latin typeface="Noto Serif"/>
                <a:cs typeface="Noto Serif"/>
              </a:rPr>
              <a:t>техническую 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информацию </a:t>
            </a:r>
            <a:r>
              <a:rPr sz="1300" spc="30" dirty="0">
                <a:solidFill>
                  <a:srgbClr val="333333"/>
                </a:solidFill>
                <a:latin typeface="Noto Serif"/>
                <a:cs typeface="Noto Serif"/>
              </a:rPr>
              <a:t>об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интеграции </a:t>
            </a:r>
            <a:r>
              <a:rPr sz="1300" spc="-30" dirty="0">
                <a:solidFill>
                  <a:srgbClr val="333333"/>
                </a:solidFill>
                <a:latin typeface="Noto Serif"/>
                <a:cs typeface="Noto Serif"/>
              </a:rPr>
              <a:t>онлайн-редакторов </a:t>
            </a:r>
            <a:r>
              <a:rPr sz="1300" spc="5" dirty="0">
                <a:solidFill>
                  <a:srgbClr val="333333"/>
                </a:solidFill>
                <a:latin typeface="Noto Serif"/>
                <a:cs typeface="Noto Serif"/>
              </a:rPr>
              <a:t>Р7-ОФИС.  </a:t>
            </a:r>
            <a:r>
              <a:rPr sz="1300" spc="-5" dirty="0">
                <a:solidFill>
                  <a:srgbClr val="333333"/>
                </a:solidFill>
                <a:latin typeface="Noto Serif"/>
                <a:cs typeface="Noto Serif"/>
              </a:rPr>
              <a:t>По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любым </a:t>
            </a:r>
            <a:r>
              <a:rPr sz="1300" spc="-20" dirty="0">
                <a:solidFill>
                  <a:srgbClr val="333333"/>
                </a:solidFill>
                <a:latin typeface="Noto Serif"/>
                <a:cs typeface="Noto Serif"/>
              </a:rPr>
              <a:t>вопросам </a:t>
            </a:r>
            <a:r>
              <a:rPr sz="1300" spc="-60" dirty="0">
                <a:solidFill>
                  <a:srgbClr val="333333"/>
                </a:solidFill>
                <a:latin typeface="Noto Serif"/>
                <a:cs typeface="Noto Serif"/>
              </a:rPr>
              <a:t>вы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можете </a:t>
            </a:r>
            <a:r>
              <a:rPr sz="1300" spc="-30" dirty="0">
                <a:solidFill>
                  <a:srgbClr val="333333"/>
                </a:solidFill>
                <a:latin typeface="Noto Serif"/>
                <a:cs typeface="Noto Serif"/>
              </a:rPr>
              <a:t>обратиться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в </a:t>
            </a:r>
            <a:r>
              <a:rPr sz="1300" spc="-60" dirty="0">
                <a:solidFill>
                  <a:srgbClr val="333333"/>
                </a:solidFill>
                <a:latin typeface="Noto Serif"/>
                <a:cs typeface="Noto Serif"/>
              </a:rPr>
              <a:t>техническую 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поддержку, </a:t>
            </a:r>
            <a:r>
              <a:rPr sz="1300" spc="-11" dirty="0">
                <a:solidFill>
                  <a:srgbClr val="333333"/>
                </a:solidFill>
                <a:latin typeface="Noto Serif"/>
                <a:cs typeface="Noto Serif"/>
              </a:rPr>
              <a:t>где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получите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квалифицированную</a:t>
            </a:r>
            <a:r>
              <a:rPr sz="1300" spc="100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30" dirty="0">
                <a:solidFill>
                  <a:srgbClr val="333333"/>
                </a:solidFill>
                <a:latin typeface="Noto Serif"/>
                <a:cs typeface="Noto Serif"/>
              </a:rPr>
              <a:t>помощь</a:t>
            </a:r>
            <a:endParaRPr sz="1300">
              <a:latin typeface="Noto Serif"/>
              <a:cs typeface="Noto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9204" y="4680284"/>
            <a:ext cx="3637278" cy="12262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2400" b="1" spc="41" dirty="0">
                <a:solidFill>
                  <a:srgbClr val="FF5050"/>
                </a:solidFill>
                <a:latin typeface="Arial"/>
                <a:cs typeface="Arial"/>
              </a:rPr>
              <a:t>Простая</a:t>
            </a:r>
            <a:r>
              <a:rPr sz="2400" b="1" spc="-6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2400" b="1" spc="130" dirty="0">
                <a:solidFill>
                  <a:srgbClr val="FF5050"/>
                </a:solidFill>
                <a:latin typeface="Arial"/>
                <a:cs typeface="Arial"/>
              </a:rPr>
              <a:t>интеграция</a:t>
            </a:r>
            <a:endParaRPr sz="2400">
              <a:latin typeface="Arial"/>
              <a:cs typeface="Arial"/>
            </a:endParaRPr>
          </a:p>
          <a:p>
            <a:pPr marL="12701" marR="5081">
              <a:lnSpc>
                <a:spcPct val="115399"/>
              </a:lnSpc>
              <a:spcBef>
                <a:spcPts val="1195"/>
              </a:spcBef>
            </a:pP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Интегрируйте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ваше </a:t>
            </a:r>
            <a:r>
              <a:rPr sz="1300" spc="-11" dirty="0">
                <a:solidFill>
                  <a:srgbClr val="333333"/>
                </a:solidFill>
                <a:latin typeface="Noto Serif"/>
                <a:cs typeface="Noto Serif"/>
              </a:rPr>
              <a:t>облачное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хранилище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с  </a:t>
            </a:r>
            <a:r>
              <a:rPr sz="1300" spc="-36" dirty="0">
                <a:solidFill>
                  <a:srgbClr val="333333"/>
                </a:solidFill>
                <a:latin typeface="Noto Serif"/>
                <a:cs typeface="Noto Serif"/>
              </a:rPr>
              <a:t>редакторами </a:t>
            </a:r>
            <a:r>
              <a:rPr sz="1300" spc="5" dirty="0">
                <a:solidFill>
                  <a:srgbClr val="333333"/>
                </a:solidFill>
                <a:latin typeface="Noto Serif"/>
                <a:cs typeface="Noto Serif"/>
              </a:rPr>
              <a:t>Р7-ОФИС </a:t>
            </a:r>
            <a:r>
              <a:rPr sz="1300" spc="-14" dirty="0">
                <a:solidFill>
                  <a:srgbClr val="333333"/>
                </a:solidFill>
                <a:latin typeface="Noto Serif"/>
                <a:cs typeface="Noto Serif"/>
              </a:rPr>
              <a:t>за </a:t>
            </a:r>
            <a:r>
              <a:rPr sz="1300" spc="-66" dirty="0">
                <a:solidFill>
                  <a:srgbClr val="333333"/>
                </a:solidFill>
                <a:latin typeface="Noto Serif"/>
                <a:cs typeface="Noto Serif"/>
              </a:rPr>
              <a:t>три </a:t>
            </a:r>
            <a:r>
              <a:rPr sz="1300" spc="-50" dirty="0">
                <a:solidFill>
                  <a:srgbClr val="333333"/>
                </a:solidFill>
                <a:latin typeface="Noto Serif"/>
                <a:cs typeface="Noto Serif"/>
              </a:rPr>
              <a:t>простых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шага:  </a:t>
            </a:r>
            <a:r>
              <a:rPr sz="1300" spc="-44" dirty="0">
                <a:solidFill>
                  <a:srgbClr val="333333"/>
                </a:solidFill>
                <a:latin typeface="Noto Serif"/>
                <a:cs typeface="Noto Serif"/>
              </a:rPr>
              <a:t>скачайте, </a:t>
            </a:r>
            <a:r>
              <a:rPr sz="1300" spc="-41" dirty="0">
                <a:solidFill>
                  <a:srgbClr val="333333"/>
                </a:solidFill>
                <a:latin typeface="Noto Serif"/>
                <a:cs typeface="Noto Serif"/>
              </a:rPr>
              <a:t>настройте </a:t>
            </a:r>
            <a:r>
              <a:rPr sz="1300" spc="-75" dirty="0">
                <a:solidFill>
                  <a:srgbClr val="333333"/>
                </a:solidFill>
                <a:latin typeface="Noto Serif"/>
                <a:cs typeface="Noto Serif"/>
              </a:rPr>
              <a:t>и 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приступайте </a:t>
            </a:r>
            <a:r>
              <a:rPr sz="1300" spc="-124" dirty="0">
                <a:solidFill>
                  <a:srgbClr val="333333"/>
                </a:solidFill>
                <a:latin typeface="Noto Serif"/>
                <a:cs typeface="Noto Serif"/>
              </a:rPr>
              <a:t>к</a:t>
            </a:r>
            <a:r>
              <a:rPr sz="1300" spc="-55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300" spc="-25" dirty="0">
                <a:solidFill>
                  <a:srgbClr val="333333"/>
                </a:solidFill>
                <a:latin typeface="Noto Serif"/>
                <a:cs typeface="Noto Serif"/>
              </a:rPr>
              <a:t>работе!</a:t>
            </a:r>
            <a:endParaRPr sz="1300">
              <a:latin typeface="Noto Serif"/>
              <a:cs typeface="Noto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04885" y="4416530"/>
            <a:ext cx="1959420" cy="535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5645864" y="5542763"/>
            <a:ext cx="1959420" cy="465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/>
          <p:nvPr/>
        </p:nvSpPr>
        <p:spPr>
          <a:xfrm>
            <a:off x="8448718" y="5194076"/>
            <a:ext cx="1671771" cy="826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9"/>
          <p:cNvSpPr/>
          <p:nvPr/>
        </p:nvSpPr>
        <p:spPr>
          <a:xfrm>
            <a:off x="5547444" y="4340329"/>
            <a:ext cx="2275938" cy="878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0"/>
          <p:cNvSpPr/>
          <p:nvPr/>
        </p:nvSpPr>
        <p:spPr>
          <a:xfrm>
            <a:off x="10812213" y="5102857"/>
            <a:ext cx="1009147" cy="1009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5000" y="2277269"/>
            <a:ext cx="63582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121" dirty="0">
                <a:solidFill>
                  <a:srgbClr val="445469"/>
                </a:solidFill>
                <a:latin typeface="Arial"/>
                <a:cs typeface="Arial"/>
              </a:rPr>
              <a:t>Благодарим </a:t>
            </a:r>
            <a:r>
              <a:rPr sz="3600" b="1" spc="185" dirty="0">
                <a:solidFill>
                  <a:srgbClr val="445469"/>
                </a:solidFill>
                <a:latin typeface="Arial"/>
                <a:cs typeface="Arial"/>
              </a:rPr>
              <a:t>за</a:t>
            </a:r>
            <a:r>
              <a:rPr sz="3600" b="1" spc="-300" dirty="0">
                <a:solidFill>
                  <a:srgbClr val="445469"/>
                </a:solidFill>
                <a:latin typeface="Arial"/>
                <a:cs typeface="Arial"/>
              </a:rPr>
              <a:t> </a:t>
            </a:r>
            <a:r>
              <a:rPr sz="3600" b="1" spc="190" dirty="0">
                <a:solidFill>
                  <a:srgbClr val="445469"/>
                </a:solidFill>
                <a:latin typeface="Arial"/>
                <a:cs typeface="Arial"/>
              </a:rPr>
              <a:t>внимание!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000" y="3737772"/>
            <a:ext cx="336169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50" dirty="0">
                <a:solidFill>
                  <a:srgbClr val="FF5050"/>
                </a:solidFill>
                <a:latin typeface="Arial"/>
                <a:cs typeface="Arial"/>
              </a:rPr>
              <a:t>8 </a:t>
            </a:r>
            <a:r>
              <a:rPr sz="3600" b="1" spc="44" dirty="0">
                <a:solidFill>
                  <a:srgbClr val="FF5050"/>
                </a:solidFill>
                <a:latin typeface="Arial"/>
                <a:cs typeface="Arial"/>
              </a:rPr>
              <a:t>800 775 52</a:t>
            </a:r>
            <a:r>
              <a:rPr sz="3600" b="1" spc="-521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3600" b="1" spc="41" dirty="0">
                <a:solidFill>
                  <a:srgbClr val="FF5050"/>
                </a:solidFill>
                <a:latin typeface="Arial"/>
                <a:cs typeface="Arial"/>
              </a:rPr>
              <a:t>60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2707" y="4590158"/>
            <a:ext cx="1473835" cy="238124"/>
          </a:xfrm>
          <a:custGeom>
            <a:avLst/>
            <a:gdLst/>
            <a:ahLst/>
            <a:cxnLst/>
            <a:rect l="l" t="t" r="r" b="b"/>
            <a:pathLst>
              <a:path w="1473835" h="238125">
                <a:moveTo>
                  <a:pt x="34974" y="233213"/>
                </a:moveTo>
                <a:lnTo>
                  <a:pt x="0" y="233213"/>
                </a:lnTo>
                <a:lnTo>
                  <a:pt x="0" y="1637"/>
                </a:lnTo>
                <a:lnTo>
                  <a:pt x="34974" y="1637"/>
                </a:lnTo>
                <a:lnTo>
                  <a:pt x="34974" y="233213"/>
                </a:lnTo>
                <a:close/>
              </a:path>
              <a:path w="1473835" h="238125">
                <a:moveTo>
                  <a:pt x="101500" y="104921"/>
                </a:moveTo>
                <a:lnTo>
                  <a:pt x="90189" y="79920"/>
                </a:lnTo>
                <a:lnTo>
                  <a:pt x="97045" y="76637"/>
                </a:lnTo>
                <a:lnTo>
                  <a:pt x="104216" y="73781"/>
                </a:lnTo>
                <a:lnTo>
                  <a:pt x="142390" y="65865"/>
                </a:lnTo>
                <a:lnTo>
                  <a:pt x="149571" y="65632"/>
                </a:lnTo>
                <a:lnTo>
                  <a:pt x="164305" y="66488"/>
                </a:lnTo>
                <a:lnTo>
                  <a:pt x="203931" y="87147"/>
                </a:lnTo>
                <a:lnTo>
                  <a:pt x="206641" y="92421"/>
                </a:lnTo>
                <a:lnTo>
                  <a:pt x="139650" y="92421"/>
                </a:lnTo>
                <a:lnTo>
                  <a:pt x="131563" y="93662"/>
                </a:lnTo>
                <a:lnTo>
                  <a:pt x="116085" y="98625"/>
                </a:lnTo>
                <a:lnTo>
                  <a:pt x="108644" y="101549"/>
                </a:lnTo>
                <a:lnTo>
                  <a:pt x="101500" y="104921"/>
                </a:lnTo>
                <a:close/>
              </a:path>
              <a:path w="1473835" h="238125">
                <a:moveTo>
                  <a:pt x="124866" y="236194"/>
                </a:moveTo>
                <a:lnTo>
                  <a:pt x="86915" y="223088"/>
                </a:lnTo>
                <a:lnTo>
                  <a:pt x="73375" y="186000"/>
                </a:lnTo>
                <a:lnTo>
                  <a:pt x="74553" y="174093"/>
                </a:lnTo>
                <a:lnTo>
                  <a:pt x="102960" y="141898"/>
                </a:lnTo>
                <a:lnTo>
                  <a:pt x="149869" y="133496"/>
                </a:lnTo>
                <a:lnTo>
                  <a:pt x="178295" y="132601"/>
                </a:lnTo>
                <a:lnTo>
                  <a:pt x="178295" y="113303"/>
                </a:lnTo>
                <a:lnTo>
                  <a:pt x="175814" y="105473"/>
                </a:lnTo>
                <a:lnTo>
                  <a:pt x="170854" y="100311"/>
                </a:lnTo>
                <a:lnTo>
                  <a:pt x="165992" y="95053"/>
                </a:lnTo>
                <a:lnTo>
                  <a:pt x="158402" y="92421"/>
                </a:lnTo>
                <a:lnTo>
                  <a:pt x="206641" y="92421"/>
                </a:lnTo>
                <a:lnTo>
                  <a:pt x="208954" y="96922"/>
                </a:lnTo>
                <a:lnTo>
                  <a:pt x="211968" y="108651"/>
                </a:lnTo>
                <a:lnTo>
                  <a:pt x="212972" y="122333"/>
                </a:lnTo>
                <a:lnTo>
                  <a:pt x="212972" y="154632"/>
                </a:lnTo>
                <a:lnTo>
                  <a:pt x="177998" y="154632"/>
                </a:lnTo>
                <a:lnTo>
                  <a:pt x="156864" y="155527"/>
                </a:lnTo>
                <a:lnTo>
                  <a:pt x="113407" y="168719"/>
                </a:lnTo>
                <a:lnTo>
                  <a:pt x="109685" y="176215"/>
                </a:lnTo>
                <a:lnTo>
                  <a:pt x="109685" y="193675"/>
                </a:lnTo>
                <a:lnTo>
                  <a:pt x="111868" y="199380"/>
                </a:lnTo>
                <a:lnTo>
                  <a:pt x="116245" y="203457"/>
                </a:lnTo>
                <a:lnTo>
                  <a:pt x="120600" y="207419"/>
                </a:lnTo>
                <a:lnTo>
                  <a:pt x="127148" y="209400"/>
                </a:lnTo>
                <a:lnTo>
                  <a:pt x="212972" y="209400"/>
                </a:lnTo>
                <a:lnTo>
                  <a:pt x="212972" y="210296"/>
                </a:lnTo>
                <a:lnTo>
                  <a:pt x="179784" y="210296"/>
                </a:lnTo>
                <a:lnTo>
                  <a:pt x="173821" y="217216"/>
                </a:lnTo>
                <a:lnTo>
                  <a:pt x="167840" y="222946"/>
                </a:lnTo>
                <a:lnTo>
                  <a:pt x="133889" y="235859"/>
                </a:lnTo>
                <a:lnTo>
                  <a:pt x="124866" y="236194"/>
                </a:lnTo>
                <a:close/>
              </a:path>
              <a:path w="1473835" h="238125">
                <a:moveTo>
                  <a:pt x="212972" y="209400"/>
                </a:moveTo>
                <a:lnTo>
                  <a:pt x="135879" y="209400"/>
                </a:lnTo>
                <a:lnTo>
                  <a:pt x="144930" y="208740"/>
                </a:lnTo>
                <a:lnTo>
                  <a:pt x="153032" y="206759"/>
                </a:lnTo>
                <a:lnTo>
                  <a:pt x="177998" y="168919"/>
                </a:lnTo>
                <a:lnTo>
                  <a:pt x="177998" y="154632"/>
                </a:lnTo>
                <a:lnTo>
                  <a:pt x="212972" y="154632"/>
                </a:lnTo>
                <a:lnTo>
                  <a:pt x="212972" y="209400"/>
                </a:lnTo>
                <a:close/>
              </a:path>
              <a:path w="1473835" h="238125">
                <a:moveTo>
                  <a:pt x="212972" y="233213"/>
                </a:moveTo>
                <a:lnTo>
                  <a:pt x="187969" y="233213"/>
                </a:lnTo>
                <a:lnTo>
                  <a:pt x="180974" y="210296"/>
                </a:lnTo>
                <a:lnTo>
                  <a:pt x="212972" y="210296"/>
                </a:lnTo>
                <a:lnTo>
                  <a:pt x="212972" y="233213"/>
                </a:lnTo>
                <a:close/>
              </a:path>
              <a:path w="1473835" h="238125">
                <a:moveTo>
                  <a:pt x="401686" y="89594"/>
                </a:moveTo>
                <a:lnTo>
                  <a:pt x="369093" y="89594"/>
                </a:lnTo>
                <a:lnTo>
                  <a:pt x="367986" y="81204"/>
                </a:lnTo>
                <a:lnTo>
                  <a:pt x="367195" y="73744"/>
                </a:lnTo>
                <a:lnTo>
                  <a:pt x="366721" y="67214"/>
                </a:lnTo>
                <a:lnTo>
                  <a:pt x="366676" y="65632"/>
                </a:lnTo>
                <a:lnTo>
                  <a:pt x="366563" y="1637"/>
                </a:lnTo>
                <a:lnTo>
                  <a:pt x="401686" y="1637"/>
                </a:lnTo>
                <a:lnTo>
                  <a:pt x="401686" y="89594"/>
                </a:lnTo>
                <a:close/>
              </a:path>
              <a:path w="1473835" h="238125">
                <a:moveTo>
                  <a:pt x="317300" y="236194"/>
                </a:moveTo>
                <a:lnTo>
                  <a:pt x="278708" y="223633"/>
                </a:lnTo>
                <a:lnTo>
                  <a:pt x="256281" y="187041"/>
                </a:lnTo>
                <a:lnTo>
                  <a:pt x="251965" y="151212"/>
                </a:lnTo>
                <a:lnTo>
                  <a:pt x="253053" y="132094"/>
                </a:lnTo>
                <a:lnTo>
                  <a:pt x="269377" y="88255"/>
                </a:lnTo>
                <a:lnTo>
                  <a:pt x="303255" y="67046"/>
                </a:lnTo>
                <a:lnTo>
                  <a:pt x="317896" y="65632"/>
                </a:lnTo>
                <a:lnTo>
                  <a:pt x="333150" y="67130"/>
                </a:lnTo>
                <a:lnTo>
                  <a:pt x="346471" y="71623"/>
                </a:lnTo>
                <a:lnTo>
                  <a:pt x="357856" y="79111"/>
                </a:lnTo>
                <a:lnTo>
                  <a:pt x="367307" y="89594"/>
                </a:lnTo>
                <a:lnTo>
                  <a:pt x="401686" y="89594"/>
                </a:lnTo>
                <a:lnTo>
                  <a:pt x="401686" y="94205"/>
                </a:lnTo>
                <a:lnTo>
                  <a:pt x="326379" y="94205"/>
                </a:lnTo>
                <a:lnTo>
                  <a:pt x="317682" y="95145"/>
                </a:lnTo>
                <a:lnTo>
                  <a:pt x="290474" y="127323"/>
                </a:lnTo>
                <a:lnTo>
                  <a:pt x="287982" y="151803"/>
                </a:lnTo>
                <a:lnTo>
                  <a:pt x="288586" y="164687"/>
                </a:lnTo>
                <a:lnTo>
                  <a:pt x="309747" y="204343"/>
                </a:lnTo>
                <a:lnTo>
                  <a:pt x="326677" y="207915"/>
                </a:lnTo>
                <a:lnTo>
                  <a:pt x="401686" y="207915"/>
                </a:lnTo>
                <a:lnTo>
                  <a:pt x="401686" y="211629"/>
                </a:lnTo>
                <a:lnTo>
                  <a:pt x="366563" y="211629"/>
                </a:lnTo>
                <a:lnTo>
                  <a:pt x="357177" y="222375"/>
                </a:lnTo>
                <a:lnTo>
                  <a:pt x="345838" y="230052"/>
                </a:lnTo>
                <a:lnTo>
                  <a:pt x="332546" y="234659"/>
                </a:lnTo>
                <a:lnTo>
                  <a:pt x="317300" y="236194"/>
                </a:lnTo>
                <a:close/>
              </a:path>
              <a:path w="1473835" h="238125">
                <a:moveTo>
                  <a:pt x="401686" y="207915"/>
                </a:moveTo>
                <a:lnTo>
                  <a:pt x="326677" y="207915"/>
                </a:lnTo>
                <a:lnTo>
                  <a:pt x="336732" y="207161"/>
                </a:lnTo>
                <a:lnTo>
                  <a:pt x="345318" y="204900"/>
                </a:lnTo>
                <a:lnTo>
                  <a:pt x="367455" y="169099"/>
                </a:lnTo>
                <a:lnTo>
                  <a:pt x="368199" y="156423"/>
                </a:lnTo>
                <a:lnTo>
                  <a:pt x="368186" y="151212"/>
                </a:lnTo>
                <a:lnTo>
                  <a:pt x="358080" y="107302"/>
                </a:lnTo>
                <a:lnTo>
                  <a:pt x="326379" y="94205"/>
                </a:lnTo>
                <a:lnTo>
                  <a:pt x="401686" y="94205"/>
                </a:lnTo>
                <a:lnTo>
                  <a:pt x="401686" y="207915"/>
                </a:lnTo>
                <a:close/>
              </a:path>
              <a:path w="1473835" h="238125">
                <a:moveTo>
                  <a:pt x="401686" y="233213"/>
                </a:moveTo>
                <a:lnTo>
                  <a:pt x="374302" y="233213"/>
                </a:lnTo>
                <a:lnTo>
                  <a:pt x="368199" y="211629"/>
                </a:lnTo>
                <a:lnTo>
                  <a:pt x="401686" y="211629"/>
                </a:lnTo>
                <a:lnTo>
                  <a:pt x="401686" y="233213"/>
                </a:lnTo>
                <a:close/>
              </a:path>
              <a:path w="1473835" h="238125">
                <a:moveTo>
                  <a:pt x="513902" y="166386"/>
                </a:moveTo>
                <a:lnTo>
                  <a:pt x="437405" y="166386"/>
                </a:lnTo>
                <a:lnTo>
                  <a:pt x="437405" y="136620"/>
                </a:lnTo>
                <a:lnTo>
                  <a:pt x="513902" y="136620"/>
                </a:lnTo>
                <a:lnTo>
                  <a:pt x="513902" y="166386"/>
                </a:lnTo>
                <a:close/>
              </a:path>
              <a:path w="1473835" h="238125">
                <a:moveTo>
                  <a:pt x="654840" y="209400"/>
                </a:moveTo>
                <a:lnTo>
                  <a:pt x="593673" y="209400"/>
                </a:lnTo>
                <a:lnTo>
                  <a:pt x="607803" y="208182"/>
                </a:lnTo>
                <a:lnTo>
                  <a:pt x="617895" y="204527"/>
                </a:lnTo>
                <a:lnTo>
                  <a:pt x="623950" y="198434"/>
                </a:lnTo>
                <a:lnTo>
                  <a:pt x="625969" y="189903"/>
                </a:lnTo>
                <a:lnTo>
                  <a:pt x="625969" y="185740"/>
                </a:lnTo>
                <a:lnTo>
                  <a:pt x="587869" y="160737"/>
                </a:lnTo>
                <a:lnTo>
                  <a:pt x="574800" y="155230"/>
                </a:lnTo>
                <a:lnTo>
                  <a:pt x="541845" y="126055"/>
                </a:lnTo>
                <a:lnTo>
                  <a:pt x="539352" y="110131"/>
                </a:lnTo>
                <a:lnTo>
                  <a:pt x="540412" y="100160"/>
                </a:lnTo>
                <a:lnTo>
                  <a:pt x="576484" y="68572"/>
                </a:lnTo>
                <a:lnTo>
                  <a:pt x="602753" y="65632"/>
                </a:lnTo>
                <a:lnTo>
                  <a:pt x="617068" y="66367"/>
                </a:lnTo>
                <a:lnTo>
                  <a:pt x="630992" y="68572"/>
                </a:lnTo>
                <a:lnTo>
                  <a:pt x="644527" y="72246"/>
                </a:lnTo>
                <a:lnTo>
                  <a:pt x="657670" y="77390"/>
                </a:lnTo>
                <a:lnTo>
                  <a:pt x="651087" y="92719"/>
                </a:lnTo>
                <a:lnTo>
                  <a:pt x="601562" y="92719"/>
                </a:lnTo>
                <a:lnTo>
                  <a:pt x="589451" y="93705"/>
                </a:lnTo>
                <a:lnTo>
                  <a:pt x="580800" y="96663"/>
                </a:lnTo>
                <a:lnTo>
                  <a:pt x="575610" y="101592"/>
                </a:lnTo>
                <a:lnTo>
                  <a:pt x="573880" y="108493"/>
                </a:lnTo>
                <a:lnTo>
                  <a:pt x="573880" y="113655"/>
                </a:lnTo>
                <a:lnTo>
                  <a:pt x="622072" y="140184"/>
                </a:lnTo>
                <a:lnTo>
                  <a:pt x="630174" y="143877"/>
                </a:lnTo>
                <a:lnTo>
                  <a:pt x="655884" y="165948"/>
                </a:lnTo>
                <a:lnTo>
                  <a:pt x="658861" y="171596"/>
                </a:lnTo>
                <a:lnTo>
                  <a:pt x="660348" y="178397"/>
                </a:lnTo>
                <a:lnTo>
                  <a:pt x="660348" y="186331"/>
                </a:lnTo>
                <a:lnTo>
                  <a:pt x="659251" y="197691"/>
                </a:lnTo>
                <a:lnTo>
                  <a:pt x="655958" y="207655"/>
                </a:lnTo>
                <a:lnTo>
                  <a:pt x="654840" y="209400"/>
                </a:lnTo>
                <a:close/>
              </a:path>
              <a:path w="1473835" h="238125">
                <a:moveTo>
                  <a:pt x="646359" y="103730"/>
                </a:moveTo>
                <a:lnTo>
                  <a:pt x="633569" y="98912"/>
                </a:lnTo>
                <a:lnTo>
                  <a:pt x="621840" y="95471"/>
                </a:lnTo>
                <a:lnTo>
                  <a:pt x="611171" y="93407"/>
                </a:lnTo>
                <a:lnTo>
                  <a:pt x="601562" y="92719"/>
                </a:lnTo>
                <a:lnTo>
                  <a:pt x="651087" y="92719"/>
                </a:lnTo>
                <a:lnTo>
                  <a:pt x="646359" y="103730"/>
                </a:lnTo>
                <a:close/>
              </a:path>
              <a:path w="1473835" h="238125">
                <a:moveTo>
                  <a:pt x="592483" y="236194"/>
                </a:moveTo>
                <a:lnTo>
                  <a:pt x="576847" y="235571"/>
                </a:lnTo>
                <a:lnTo>
                  <a:pt x="562829" y="233701"/>
                </a:lnTo>
                <a:lnTo>
                  <a:pt x="550430" y="230585"/>
                </a:lnTo>
                <a:lnTo>
                  <a:pt x="539650" y="226222"/>
                </a:lnTo>
                <a:lnTo>
                  <a:pt x="539650" y="196008"/>
                </a:lnTo>
                <a:lnTo>
                  <a:pt x="553909" y="201866"/>
                </a:lnTo>
                <a:lnTo>
                  <a:pt x="567666" y="206051"/>
                </a:lnTo>
                <a:lnTo>
                  <a:pt x="580921" y="208563"/>
                </a:lnTo>
                <a:lnTo>
                  <a:pt x="593673" y="209400"/>
                </a:lnTo>
                <a:lnTo>
                  <a:pt x="654840" y="209400"/>
                </a:lnTo>
                <a:lnTo>
                  <a:pt x="650470" y="216222"/>
                </a:lnTo>
                <a:lnTo>
                  <a:pt x="642787" y="223393"/>
                </a:lnTo>
                <a:lnTo>
                  <a:pt x="633057" y="228993"/>
                </a:lnTo>
                <a:lnTo>
                  <a:pt x="621430" y="232994"/>
                </a:lnTo>
                <a:lnTo>
                  <a:pt x="607905" y="235394"/>
                </a:lnTo>
                <a:lnTo>
                  <a:pt x="592483" y="236194"/>
                </a:lnTo>
                <a:close/>
              </a:path>
              <a:path w="1473835" h="238125">
                <a:moveTo>
                  <a:pt x="765868" y="236194"/>
                </a:moveTo>
                <a:lnTo>
                  <a:pt x="725089" y="225774"/>
                </a:lnTo>
                <a:lnTo>
                  <a:pt x="697853" y="195856"/>
                </a:lnTo>
                <a:lnTo>
                  <a:pt x="688328" y="150612"/>
                </a:lnTo>
                <a:lnTo>
                  <a:pt x="689612" y="131694"/>
                </a:lnTo>
                <a:lnTo>
                  <a:pt x="708867" y="88106"/>
                </a:lnTo>
                <a:lnTo>
                  <a:pt x="749134" y="67037"/>
                </a:lnTo>
                <a:lnTo>
                  <a:pt x="766760" y="65632"/>
                </a:lnTo>
                <a:lnTo>
                  <a:pt x="783690" y="67074"/>
                </a:lnTo>
                <a:lnTo>
                  <a:pt x="798759" y="71399"/>
                </a:lnTo>
                <a:lnTo>
                  <a:pt x="811967" y="78608"/>
                </a:lnTo>
                <a:lnTo>
                  <a:pt x="823315" y="88701"/>
                </a:lnTo>
                <a:lnTo>
                  <a:pt x="827341" y="94205"/>
                </a:lnTo>
                <a:lnTo>
                  <a:pt x="766165" y="94205"/>
                </a:lnTo>
                <a:lnTo>
                  <a:pt x="755905" y="95118"/>
                </a:lnTo>
                <a:lnTo>
                  <a:pt x="726800" y="126540"/>
                </a:lnTo>
                <a:lnTo>
                  <a:pt x="724345" y="150612"/>
                </a:lnTo>
                <a:lnTo>
                  <a:pt x="726977" y="175553"/>
                </a:lnTo>
                <a:lnTo>
                  <a:pt x="734874" y="193368"/>
                </a:lnTo>
                <a:lnTo>
                  <a:pt x="748036" y="204056"/>
                </a:lnTo>
                <a:lnTo>
                  <a:pt x="766462" y="207619"/>
                </a:lnTo>
                <a:lnTo>
                  <a:pt x="827796" y="207619"/>
                </a:lnTo>
                <a:lnTo>
                  <a:pt x="823464" y="213563"/>
                </a:lnTo>
                <a:lnTo>
                  <a:pt x="812106" y="223464"/>
                </a:lnTo>
                <a:lnTo>
                  <a:pt x="798721" y="230536"/>
                </a:lnTo>
                <a:lnTo>
                  <a:pt x="783309" y="234780"/>
                </a:lnTo>
                <a:lnTo>
                  <a:pt x="765868" y="236194"/>
                </a:lnTo>
                <a:close/>
              </a:path>
              <a:path w="1473835" h="238125">
                <a:moveTo>
                  <a:pt x="827796" y="207619"/>
                </a:moveTo>
                <a:lnTo>
                  <a:pt x="766462" y="207619"/>
                </a:lnTo>
                <a:lnTo>
                  <a:pt x="784694" y="204056"/>
                </a:lnTo>
                <a:lnTo>
                  <a:pt x="797716" y="193368"/>
                </a:lnTo>
                <a:lnTo>
                  <a:pt x="805530" y="175553"/>
                </a:lnTo>
                <a:lnTo>
                  <a:pt x="808134" y="150612"/>
                </a:lnTo>
                <a:lnTo>
                  <a:pt x="805511" y="125934"/>
                </a:lnTo>
                <a:lnTo>
                  <a:pt x="797642" y="108307"/>
                </a:lnTo>
                <a:lnTo>
                  <a:pt x="784527" y="97731"/>
                </a:lnTo>
                <a:lnTo>
                  <a:pt x="766165" y="94205"/>
                </a:lnTo>
                <a:lnTo>
                  <a:pt x="827341" y="94205"/>
                </a:lnTo>
                <a:lnTo>
                  <a:pt x="832431" y="101164"/>
                </a:lnTo>
                <a:lnTo>
                  <a:pt x="838942" y="115638"/>
                </a:lnTo>
                <a:lnTo>
                  <a:pt x="842849" y="132121"/>
                </a:lnTo>
                <a:lnTo>
                  <a:pt x="844151" y="150612"/>
                </a:lnTo>
                <a:lnTo>
                  <a:pt x="842858" y="169672"/>
                </a:lnTo>
                <a:lnTo>
                  <a:pt x="838979" y="186517"/>
                </a:lnTo>
                <a:lnTo>
                  <a:pt x="832514" y="201147"/>
                </a:lnTo>
                <a:lnTo>
                  <a:pt x="827796" y="207619"/>
                </a:lnTo>
                <a:close/>
              </a:path>
              <a:path w="1473835" h="238125">
                <a:moveTo>
                  <a:pt x="966937" y="95101"/>
                </a:moveTo>
                <a:lnTo>
                  <a:pt x="864544" y="95101"/>
                </a:lnTo>
                <a:lnTo>
                  <a:pt x="864544" y="78730"/>
                </a:lnTo>
                <a:lnTo>
                  <a:pt x="891623" y="68014"/>
                </a:lnTo>
                <a:lnTo>
                  <a:pt x="891623" y="57299"/>
                </a:lnTo>
                <a:lnTo>
                  <a:pt x="905320" y="14138"/>
                </a:lnTo>
                <a:lnTo>
                  <a:pt x="947145" y="0"/>
                </a:lnTo>
                <a:lnTo>
                  <a:pt x="956331" y="381"/>
                </a:lnTo>
                <a:lnTo>
                  <a:pt x="965446" y="1525"/>
                </a:lnTo>
                <a:lnTo>
                  <a:pt x="974487" y="3432"/>
                </a:lnTo>
                <a:lnTo>
                  <a:pt x="983454" y="6101"/>
                </a:lnTo>
                <a:lnTo>
                  <a:pt x="975676" y="28426"/>
                </a:lnTo>
                <a:lnTo>
                  <a:pt x="941582" y="28426"/>
                </a:lnTo>
                <a:lnTo>
                  <a:pt x="935781" y="30906"/>
                </a:lnTo>
                <a:lnTo>
                  <a:pt x="928533" y="40729"/>
                </a:lnTo>
                <a:lnTo>
                  <a:pt x="926752" y="48071"/>
                </a:lnTo>
                <a:lnTo>
                  <a:pt x="926752" y="68609"/>
                </a:lnTo>
                <a:lnTo>
                  <a:pt x="966937" y="68609"/>
                </a:lnTo>
                <a:lnTo>
                  <a:pt x="966937" y="95101"/>
                </a:lnTo>
                <a:close/>
              </a:path>
              <a:path w="1473835" h="238125">
                <a:moveTo>
                  <a:pt x="974224" y="32593"/>
                </a:moveTo>
                <a:lnTo>
                  <a:pt x="965594" y="29815"/>
                </a:lnTo>
                <a:lnTo>
                  <a:pt x="957355" y="28426"/>
                </a:lnTo>
                <a:lnTo>
                  <a:pt x="975676" y="28426"/>
                </a:lnTo>
                <a:lnTo>
                  <a:pt x="974224" y="32593"/>
                </a:lnTo>
                <a:close/>
              </a:path>
              <a:path w="1473835" h="238125">
                <a:moveTo>
                  <a:pt x="1080190" y="95101"/>
                </a:moveTo>
                <a:lnTo>
                  <a:pt x="975720" y="95101"/>
                </a:lnTo>
                <a:lnTo>
                  <a:pt x="975720" y="79623"/>
                </a:lnTo>
                <a:lnTo>
                  <a:pt x="999827" y="66824"/>
                </a:lnTo>
                <a:lnTo>
                  <a:pt x="1011733" y="31998"/>
                </a:lnTo>
                <a:lnTo>
                  <a:pt x="1033308" y="31998"/>
                </a:lnTo>
                <a:lnTo>
                  <a:pt x="1033308" y="68609"/>
                </a:lnTo>
                <a:lnTo>
                  <a:pt x="1080190" y="68609"/>
                </a:lnTo>
                <a:lnTo>
                  <a:pt x="1080190" y="95101"/>
                </a:lnTo>
                <a:close/>
              </a:path>
              <a:path w="1473835" h="238125">
                <a:moveTo>
                  <a:pt x="926752" y="233213"/>
                </a:moveTo>
                <a:lnTo>
                  <a:pt x="891623" y="233213"/>
                </a:lnTo>
                <a:lnTo>
                  <a:pt x="891623" y="95101"/>
                </a:lnTo>
                <a:lnTo>
                  <a:pt x="926752" y="95101"/>
                </a:lnTo>
                <a:lnTo>
                  <a:pt x="926752" y="233213"/>
                </a:lnTo>
                <a:close/>
              </a:path>
              <a:path w="1473835" h="238125">
                <a:moveTo>
                  <a:pt x="1054443" y="236194"/>
                </a:moveTo>
                <a:lnTo>
                  <a:pt x="1047900" y="236194"/>
                </a:lnTo>
                <a:lnTo>
                  <a:pt x="1026149" y="232919"/>
                </a:lnTo>
                <a:lnTo>
                  <a:pt x="1010614" y="223094"/>
                </a:lnTo>
                <a:lnTo>
                  <a:pt x="1001295" y="206720"/>
                </a:lnTo>
                <a:lnTo>
                  <a:pt x="998189" y="183797"/>
                </a:lnTo>
                <a:lnTo>
                  <a:pt x="998189" y="95101"/>
                </a:lnTo>
                <a:lnTo>
                  <a:pt x="1033308" y="95101"/>
                </a:lnTo>
                <a:lnTo>
                  <a:pt x="1033308" y="191636"/>
                </a:lnTo>
                <a:lnTo>
                  <a:pt x="1035394" y="197894"/>
                </a:lnTo>
                <a:lnTo>
                  <a:pt x="1039565" y="201961"/>
                </a:lnTo>
                <a:lnTo>
                  <a:pt x="1043833" y="205924"/>
                </a:lnTo>
                <a:lnTo>
                  <a:pt x="1049386" y="207915"/>
                </a:lnTo>
                <a:lnTo>
                  <a:pt x="1081828" y="207915"/>
                </a:lnTo>
                <a:lnTo>
                  <a:pt x="1081828" y="230241"/>
                </a:lnTo>
                <a:lnTo>
                  <a:pt x="1077961" y="231927"/>
                </a:lnTo>
                <a:lnTo>
                  <a:pt x="1072951" y="233308"/>
                </a:lnTo>
                <a:lnTo>
                  <a:pt x="1066797" y="234404"/>
                </a:lnTo>
                <a:lnTo>
                  <a:pt x="1060749" y="235594"/>
                </a:lnTo>
                <a:lnTo>
                  <a:pt x="1054443" y="236194"/>
                </a:lnTo>
                <a:close/>
              </a:path>
              <a:path w="1473835" h="238125">
                <a:moveTo>
                  <a:pt x="1081828" y="207915"/>
                </a:moveTo>
                <a:lnTo>
                  <a:pt x="1056234" y="207915"/>
                </a:lnTo>
                <a:lnTo>
                  <a:pt x="1062629" y="207663"/>
                </a:lnTo>
                <a:lnTo>
                  <a:pt x="1069027" y="206909"/>
                </a:lnTo>
                <a:lnTo>
                  <a:pt x="1075427" y="205652"/>
                </a:lnTo>
                <a:lnTo>
                  <a:pt x="1081828" y="203895"/>
                </a:lnTo>
                <a:lnTo>
                  <a:pt x="1081828" y="207915"/>
                </a:lnTo>
                <a:close/>
              </a:path>
              <a:path w="1473835" h="238125">
                <a:moveTo>
                  <a:pt x="1138682" y="237528"/>
                </a:moveTo>
                <a:lnTo>
                  <a:pt x="1124395" y="237528"/>
                </a:lnTo>
                <a:lnTo>
                  <a:pt x="1118937" y="235499"/>
                </a:lnTo>
                <a:lnTo>
                  <a:pt x="1111393" y="227355"/>
                </a:lnTo>
                <a:lnTo>
                  <a:pt x="1109507" y="221754"/>
                </a:lnTo>
                <a:lnTo>
                  <a:pt x="1109507" y="207362"/>
                </a:lnTo>
                <a:lnTo>
                  <a:pt x="1111393" y="201809"/>
                </a:lnTo>
                <a:lnTo>
                  <a:pt x="1118937" y="194075"/>
                </a:lnTo>
                <a:lnTo>
                  <a:pt x="1124395" y="192141"/>
                </a:lnTo>
                <a:lnTo>
                  <a:pt x="1138778" y="192141"/>
                </a:lnTo>
                <a:lnTo>
                  <a:pt x="1144283" y="194170"/>
                </a:lnTo>
                <a:lnTo>
                  <a:pt x="1148055" y="198237"/>
                </a:lnTo>
                <a:lnTo>
                  <a:pt x="1151827" y="202209"/>
                </a:lnTo>
                <a:lnTo>
                  <a:pt x="1153608" y="207362"/>
                </a:lnTo>
                <a:lnTo>
                  <a:pt x="1153677" y="221754"/>
                </a:lnTo>
                <a:lnTo>
                  <a:pt x="1151779" y="227260"/>
                </a:lnTo>
                <a:lnTo>
                  <a:pt x="1144140" y="235499"/>
                </a:lnTo>
                <a:lnTo>
                  <a:pt x="1138682" y="237528"/>
                </a:lnTo>
                <a:close/>
              </a:path>
              <a:path w="1473835" h="238125">
                <a:moveTo>
                  <a:pt x="1296206" y="97634"/>
                </a:moveTo>
                <a:lnTo>
                  <a:pt x="1232294" y="97634"/>
                </a:lnTo>
                <a:lnTo>
                  <a:pt x="1236694" y="90647"/>
                </a:lnTo>
                <a:lnTo>
                  <a:pt x="1267303" y="67790"/>
                </a:lnTo>
                <a:lnTo>
                  <a:pt x="1282005" y="65632"/>
                </a:lnTo>
                <a:lnTo>
                  <a:pt x="1289044" y="65632"/>
                </a:lnTo>
                <a:lnTo>
                  <a:pt x="1294854" y="66129"/>
                </a:lnTo>
                <a:lnTo>
                  <a:pt x="1299416" y="67121"/>
                </a:lnTo>
                <a:lnTo>
                  <a:pt x="1296206" y="97634"/>
                </a:lnTo>
                <a:close/>
              </a:path>
              <a:path w="1473835" h="238125">
                <a:moveTo>
                  <a:pt x="1233485" y="233213"/>
                </a:moveTo>
                <a:lnTo>
                  <a:pt x="1198509" y="233213"/>
                </a:lnTo>
                <a:lnTo>
                  <a:pt x="1198509" y="68609"/>
                </a:lnTo>
                <a:lnTo>
                  <a:pt x="1225893" y="68609"/>
                </a:lnTo>
                <a:lnTo>
                  <a:pt x="1230513" y="97634"/>
                </a:lnTo>
                <a:lnTo>
                  <a:pt x="1296206" y="97634"/>
                </a:lnTo>
                <a:lnTo>
                  <a:pt x="1296175" y="97930"/>
                </a:lnTo>
                <a:lnTo>
                  <a:pt x="1280519" y="97930"/>
                </a:lnTo>
                <a:lnTo>
                  <a:pt x="1270518" y="98785"/>
                </a:lnTo>
                <a:lnTo>
                  <a:pt x="1236721" y="127358"/>
                </a:lnTo>
                <a:lnTo>
                  <a:pt x="1233485" y="147193"/>
                </a:lnTo>
                <a:lnTo>
                  <a:pt x="1233485" y="233213"/>
                </a:lnTo>
                <a:close/>
              </a:path>
              <a:path w="1473835" h="238125">
                <a:moveTo>
                  <a:pt x="1295987" y="99711"/>
                </a:moveTo>
                <a:lnTo>
                  <a:pt x="1291034" y="98520"/>
                </a:lnTo>
                <a:lnTo>
                  <a:pt x="1285872" y="97930"/>
                </a:lnTo>
                <a:lnTo>
                  <a:pt x="1296175" y="97930"/>
                </a:lnTo>
                <a:lnTo>
                  <a:pt x="1295987" y="99711"/>
                </a:lnTo>
                <a:close/>
              </a:path>
              <a:path w="1473835" h="238125">
                <a:moveTo>
                  <a:pt x="1387818" y="236194"/>
                </a:moveTo>
                <a:lnTo>
                  <a:pt x="1343174" y="221307"/>
                </a:lnTo>
                <a:lnTo>
                  <a:pt x="1328500" y="177144"/>
                </a:lnTo>
                <a:lnTo>
                  <a:pt x="1328439" y="68609"/>
                </a:lnTo>
                <a:lnTo>
                  <a:pt x="1363710" y="68609"/>
                </a:lnTo>
                <a:lnTo>
                  <a:pt x="1363710" y="170110"/>
                </a:lnTo>
                <a:lnTo>
                  <a:pt x="1364194" y="178975"/>
                </a:lnTo>
                <a:lnTo>
                  <a:pt x="1395705" y="207915"/>
                </a:lnTo>
                <a:lnTo>
                  <a:pt x="1473543" y="207915"/>
                </a:lnTo>
                <a:lnTo>
                  <a:pt x="1473543" y="211629"/>
                </a:lnTo>
                <a:lnTo>
                  <a:pt x="1439310" y="211629"/>
                </a:lnTo>
                <a:lnTo>
                  <a:pt x="1435275" y="217053"/>
                </a:lnTo>
                <a:lnTo>
                  <a:pt x="1430459" y="221864"/>
                </a:lnTo>
                <a:lnTo>
                  <a:pt x="1396206" y="235784"/>
                </a:lnTo>
                <a:lnTo>
                  <a:pt x="1387818" y="236194"/>
                </a:lnTo>
                <a:close/>
              </a:path>
              <a:path w="1473835" h="238125">
                <a:moveTo>
                  <a:pt x="1473543" y="207915"/>
                </a:moveTo>
                <a:lnTo>
                  <a:pt x="1395705" y="207915"/>
                </a:lnTo>
                <a:lnTo>
                  <a:pt x="1405985" y="207095"/>
                </a:lnTo>
                <a:lnTo>
                  <a:pt x="1414794" y="204638"/>
                </a:lnTo>
                <a:lnTo>
                  <a:pt x="1437772" y="164986"/>
                </a:lnTo>
                <a:lnTo>
                  <a:pt x="1438424" y="150612"/>
                </a:lnTo>
                <a:lnTo>
                  <a:pt x="1438424" y="68609"/>
                </a:lnTo>
                <a:lnTo>
                  <a:pt x="1473543" y="68609"/>
                </a:lnTo>
                <a:lnTo>
                  <a:pt x="1473543" y="207915"/>
                </a:lnTo>
                <a:close/>
              </a:path>
              <a:path w="1473835" h="238125">
                <a:moveTo>
                  <a:pt x="1473543" y="233213"/>
                </a:moveTo>
                <a:lnTo>
                  <a:pt x="1446006" y="233213"/>
                </a:lnTo>
                <a:lnTo>
                  <a:pt x="1441101" y="211629"/>
                </a:lnTo>
                <a:lnTo>
                  <a:pt x="1473543" y="211629"/>
                </a:lnTo>
                <a:lnTo>
                  <a:pt x="1473543" y="233213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/>
          <p:nvPr/>
        </p:nvSpPr>
        <p:spPr>
          <a:xfrm>
            <a:off x="1885388" y="4999379"/>
            <a:ext cx="1558924" cy="0"/>
          </a:xfrm>
          <a:custGeom>
            <a:avLst/>
            <a:gdLst/>
            <a:ahLst/>
            <a:cxnLst/>
            <a:rect l="l" t="t" r="r" b="b"/>
            <a:pathLst>
              <a:path w="1558925">
                <a:moveTo>
                  <a:pt x="0" y="0"/>
                </a:moveTo>
                <a:lnTo>
                  <a:pt x="1558496" y="0"/>
                </a:lnTo>
              </a:path>
            </a:pathLst>
          </a:custGeom>
          <a:ln w="19049">
            <a:solidFill>
              <a:srgbClr val="FF5050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" y="-17448"/>
            <a:ext cx="12191975" cy="6857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/>
          <p:nvPr/>
        </p:nvSpPr>
        <p:spPr>
          <a:xfrm>
            <a:off x="10350125" y="461054"/>
            <a:ext cx="1281472" cy="747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1277249" y="2734336"/>
            <a:ext cx="1069340" cy="709294"/>
          </a:xfrm>
          <a:custGeom>
            <a:avLst/>
            <a:gdLst/>
            <a:ahLst/>
            <a:cxnLst/>
            <a:rect l="l" t="t" r="r" b="b"/>
            <a:pathLst>
              <a:path w="1069339" h="709295">
                <a:moveTo>
                  <a:pt x="121443" y="263871"/>
                </a:moveTo>
                <a:lnTo>
                  <a:pt x="0" y="121740"/>
                </a:lnTo>
                <a:lnTo>
                  <a:pt x="31114" y="94672"/>
                </a:lnTo>
                <a:lnTo>
                  <a:pt x="58526" y="72404"/>
                </a:lnTo>
                <a:lnTo>
                  <a:pt x="102244" y="42267"/>
                </a:lnTo>
                <a:lnTo>
                  <a:pt x="140270" y="24147"/>
                </a:lnTo>
                <a:lnTo>
                  <a:pt x="181421" y="10864"/>
                </a:lnTo>
                <a:lnTo>
                  <a:pt x="226776" y="2716"/>
                </a:lnTo>
                <a:lnTo>
                  <a:pt x="277116" y="0"/>
                </a:lnTo>
                <a:lnTo>
                  <a:pt x="309998" y="1516"/>
                </a:lnTo>
                <a:lnTo>
                  <a:pt x="370795" y="13645"/>
                </a:lnTo>
                <a:lnTo>
                  <a:pt x="424317" y="37746"/>
                </a:lnTo>
                <a:lnTo>
                  <a:pt x="466658" y="72869"/>
                </a:lnTo>
                <a:lnTo>
                  <a:pt x="496805" y="118196"/>
                </a:lnTo>
                <a:lnTo>
                  <a:pt x="512135" y="169766"/>
                </a:lnTo>
                <a:lnTo>
                  <a:pt x="513274" y="186332"/>
                </a:lnTo>
                <a:lnTo>
                  <a:pt x="257025" y="186332"/>
                </a:lnTo>
                <a:lnTo>
                  <a:pt x="243919" y="187327"/>
                </a:lnTo>
                <a:lnTo>
                  <a:pt x="202703" y="202256"/>
                </a:lnTo>
                <a:lnTo>
                  <a:pt x="168175" y="225622"/>
                </a:lnTo>
                <a:lnTo>
                  <a:pt x="146334" y="242886"/>
                </a:lnTo>
                <a:lnTo>
                  <a:pt x="121443" y="263871"/>
                </a:lnTo>
                <a:close/>
              </a:path>
              <a:path w="1069339" h="709295">
                <a:moveTo>
                  <a:pt x="526552" y="700234"/>
                </a:moveTo>
                <a:lnTo>
                  <a:pt x="14734" y="700234"/>
                </a:lnTo>
                <a:lnTo>
                  <a:pt x="14734" y="557211"/>
                </a:lnTo>
                <a:lnTo>
                  <a:pt x="179486" y="390672"/>
                </a:lnTo>
                <a:lnTo>
                  <a:pt x="210358" y="358191"/>
                </a:lnTo>
                <a:lnTo>
                  <a:pt x="254188" y="310417"/>
                </a:lnTo>
                <a:lnTo>
                  <a:pt x="283814" y="272540"/>
                </a:lnTo>
                <a:lnTo>
                  <a:pt x="300492" y="230413"/>
                </a:lnTo>
                <a:lnTo>
                  <a:pt x="300929" y="222199"/>
                </a:lnTo>
                <a:lnTo>
                  <a:pt x="300259" y="214190"/>
                </a:lnTo>
                <a:lnTo>
                  <a:pt x="267583" y="186927"/>
                </a:lnTo>
                <a:lnTo>
                  <a:pt x="257025" y="186332"/>
                </a:lnTo>
                <a:lnTo>
                  <a:pt x="513274" y="186332"/>
                </a:lnTo>
                <a:lnTo>
                  <a:pt x="513929" y="195857"/>
                </a:lnTo>
                <a:lnTo>
                  <a:pt x="513902" y="202256"/>
                </a:lnTo>
                <a:lnTo>
                  <a:pt x="513400" y="217818"/>
                </a:lnTo>
                <a:lnTo>
                  <a:pt x="508191" y="255992"/>
                </a:lnTo>
                <a:lnTo>
                  <a:pt x="490574" y="308780"/>
                </a:lnTo>
                <a:lnTo>
                  <a:pt x="471933" y="342601"/>
                </a:lnTo>
                <a:lnTo>
                  <a:pt x="447413" y="376571"/>
                </a:lnTo>
                <a:lnTo>
                  <a:pt x="416419" y="411805"/>
                </a:lnTo>
                <a:lnTo>
                  <a:pt x="362916" y="460621"/>
                </a:lnTo>
                <a:lnTo>
                  <a:pt x="321598" y="494852"/>
                </a:lnTo>
                <a:lnTo>
                  <a:pt x="276988" y="530501"/>
                </a:lnTo>
                <a:lnTo>
                  <a:pt x="265062" y="531166"/>
                </a:lnTo>
                <a:lnTo>
                  <a:pt x="270569" y="535630"/>
                </a:lnTo>
                <a:lnTo>
                  <a:pt x="526552" y="535630"/>
                </a:lnTo>
                <a:lnTo>
                  <a:pt x="526552" y="700234"/>
                </a:lnTo>
                <a:close/>
              </a:path>
              <a:path w="1069339" h="709295">
                <a:moveTo>
                  <a:pt x="526552" y="535630"/>
                </a:moveTo>
                <a:lnTo>
                  <a:pt x="270569" y="535630"/>
                </a:lnTo>
                <a:lnTo>
                  <a:pt x="276988" y="530501"/>
                </a:lnTo>
                <a:lnTo>
                  <a:pt x="526552" y="516580"/>
                </a:lnTo>
                <a:lnTo>
                  <a:pt x="526552" y="535630"/>
                </a:lnTo>
                <a:close/>
              </a:path>
              <a:path w="1069339" h="709295">
                <a:moveTo>
                  <a:pt x="270569" y="535630"/>
                </a:moveTo>
                <a:lnTo>
                  <a:pt x="265062" y="531166"/>
                </a:lnTo>
                <a:lnTo>
                  <a:pt x="276988" y="530501"/>
                </a:lnTo>
                <a:lnTo>
                  <a:pt x="270569" y="535630"/>
                </a:lnTo>
                <a:close/>
              </a:path>
              <a:path w="1069339" h="709295">
                <a:moveTo>
                  <a:pt x="819595" y="709159"/>
                </a:moveTo>
                <a:lnTo>
                  <a:pt x="760826" y="704099"/>
                </a:lnTo>
                <a:lnTo>
                  <a:pt x="708792" y="688920"/>
                </a:lnTo>
                <a:lnTo>
                  <a:pt x="663493" y="663619"/>
                </a:lnTo>
                <a:lnTo>
                  <a:pt x="624928" y="628197"/>
                </a:lnTo>
                <a:lnTo>
                  <a:pt x="599585" y="593374"/>
                </a:lnTo>
                <a:lnTo>
                  <a:pt x="579875" y="553668"/>
                </a:lnTo>
                <a:lnTo>
                  <a:pt x="565796" y="509080"/>
                </a:lnTo>
                <a:lnTo>
                  <a:pt x="557348" y="459609"/>
                </a:lnTo>
                <a:lnTo>
                  <a:pt x="554746" y="409378"/>
                </a:lnTo>
                <a:lnTo>
                  <a:pt x="554659" y="401090"/>
                </a:lnTo>
                <a:lnTo>
                  <a:pt x="556181" y="350995"/>
                </a:lnTo>
                <a:lnTo>
                  <a:pt x="561128" y="300840"/>
                </a:lnTo>
                <a:lnTo>
                  <a:pt x="569373" y="254793"/>
                </a:lnTo>
                <a:lnTo>
                  <a:pt x="580917" y="212853"/>
                </a:lnTo>
                <a:lnTo>
                  <a:pt x="595758" y="175021"/>
                </a:lnTo>
                <a:lnTo>
                  <a:pt x="618919" y="133219"/>
                </a:lnTo>
                <a:lnTo>
                  <a:pt x="647029" y="97259"/>
                </a:lnTo>
                <a:lnTo>
                  <a:pt x="680087" y="67140"/>
                </a:lnTo>
                <a:lnTo>
                  <a:pt x="718094" y="42862"/>
                </a:lnTo>
                <a:lnTo>
                  <a:pt x="760854" y="24110"/>
                </a:lnTo>
                <a:lnTo>
                  <a:pt x="808024" y="10715"/>
                </a:lnTo>
                <a:lnTo>
                  <a:pt x="859603" y="2678"/>
                </a:lnTo>
                <a:lnTo>
                  <a:pt x="915593" y="0"/>
                </a:lnTo>
                <a:lnTo>
                  <a:pt x="937987" y="632"/>
                </a:lnTo>
                <a:lnTo>
                  <a:pt x="964105" y="2529"/>
                </a:lnTo>
                <a:lnTo>
                  <a:pt x="993947" y="5692"/>
                </a:lnTo>
                <a:lnTo>
                  <a:pt x="1027512" y="10120"/>
                </a:lnTo>
                <a:lnTo>
                  <a:pt x="1027512" y="175170"/>
                </a:lnTo>
                <a:lnTo>
                  <a:pt x="911574" y="175170"/>
                </a:lnTo>
                <a:lnTo>
                  <a:pt x="873734" y="177281"/>
                </a:lnTo>
                <a:lnTo>
                  <a:pt x="814349" y="194173"/>
                </a:lnTo>
                <a:lnTo>
                  <a:pt x="775253" y="228301"/>
                </a:lnTo>
                <a:lnTo>
                  <a:pt x="747795" y="282177"/>
                </a:lnTo>
                <a:lnTo>
                  <a:pt x="745725" y="289389"/>
                </a:lnTo>
                <a:lnTo>
                  <a:pt x="732531" y="312835"/>
                </a:lnTo>
                <a:lnTo>
                  <a:pt x="737888" y="316705"/>
                </a:lnTo>
                <a:lnTo>
                  <a:pt x="1035016" y="316705"/>
                </a:lnTo>
                <a:lnTo>
                  <a:pt x="1039143" y="322714"/>
                </a:lnTo>
                <a:lnTo>
                  <a:pt x="1055746" y="362172"/>
                </a:lnTo>
                <a:lnTo>
                  <a:pt x="1064348" y="401090"/>
                </a:lnTo>
                <a:lnTo>
                  <a:pt x="817362" y="401090"/>
                </a:lnTo>
                <a:lnTo>
                  <a:pt x="806869" y="402011"/>
                </a:lnTo>
                <a:lnTo>
                  <a:pt x="771486" y="432381"/>
                </a:lnTo>
                <a:lnTo>
                  <a:pt x="768100" y="452585"/>
                </a:lnTo>
                <a:lnTo>
                  <a:pt x="768965" y="470100"/>
                </a:lnTo>
                <a:lnTo>
                  <a:pt x="781941" y="510478"/>
                </a:lnTo>
                <a:lnTo>
                  <a:pt x="815576" y="531314"/>
                </a:lnTo>
                <a:lnTo>
                  <a:pt x="1060143" y="531314"/>
                </a:lnTo>
                <a:lnTo>
                  <a:pt x="1052473" y="561451"/>
                </a:lnTo>
                <a:lnTo>
                  <a:pt x="1031777" y="604331"/>
                </a:lnTo>
                <a:lnTo>
                  <a:pt x="1002804" y="641294"/>
                </a:lnTo>
                <a:lnTo>
                  <a:pt x="966515" y="670985"/>
                </a:lnTo>
                <a:lnTo>
                  <a:pt x="923885" y="692193"/>
                </a:lnTo>
                <a:lnTo>
                  <a:pt x="874912" y="704918"/>
                </a:lnTo>
                <a:lnTo>
                  <a:pt x="819595" y="709159"/>
                </a:lnTo>
                <a:close/>
              </a:path>
              <a:path w="1069339" h="709295">
                <a:moveTo>
                  <a:pt x="1027512" y="187671"/>
                </a:moveTo>
                <a:lnTo>
                  <a:pt x="995706" y="182202"/>
                </a:lnTo>
                <a:lnTo>
                  <a:pt x="965781" y="178295"/>
                </a:lnTo>
                <a:lnTo>
                  <a:pt x="937738" y="175951"/>
                </a:lnTo>
                <a:lnTo>
                  <a:pt x="911574" y="175170"/>
                </a:lnTo>
                <a:lnTo>
                  <a:pt x="1027512" y="175170"/>
                </a:lnTo>
                <a:lnTo>
                  <a:pt x="1027512" y="187671"/>
                </a:lnTo>
                <a:close/>
              </a:path>
              <a:path w="1069339" h="709295">
                <a:moveTo>
                  <a:pt x="1035016" y="316705"/>
                </a:moveTo>
                <a:lnTo>
                  <a:pt x="737888" y="316705"/>
                </a:lnTo>
                <a:lnTo>
                  <a:pt x="745725" y="289389"/>
                </a:lnTo>
                <a:lnTo>
                  <a:pt x="753710" y="275200"/>
                </a:lnTo>
                <a:lnTo>
                  <a:pt x="783169" y="248319"/>
                </a:lnTo>
                <a:lnTo>
                  <a:pt x="820905" y="232189"/>
                </a:lnTo>
                <a:lnTo>
                  <a:pt x="866920" y="226813"/>
                </a:lnTo>
                <a:lnTo>
                  <a:pt x="912172" y="230692"/>
                </a:lnTo>
                <a:lnTo>
                  <a:pt x="952087" y="242328"/>
                </a:lnTo>
                <a:lnTo>
                  <a:pt x="986663" y="261722"/>
                </a:lnTo>
                <a:lnTo>
                  <a:pt x="1015901" y="288874"/>
                </a:lnTo>
                <a:lnTo>
                  <a:pt x="1035016" y="316705"/>
                </a:lnTo>
                <a:close/>
              </a:path>
              <a:path w="1069339" h="709295">
                <a:moveTo>
                  <a:pt x="737888" y="316705"/>
                </a:moveTo>
                <a:lnTo>
                  <a:pt x="732531" y="312835"/>
                </a:lnTo>
                <a:lnTo>
                  <a:pt x="745725" y="289389"/>
                </a:lnTo>
                <a:lnTo>
                  <a:pt x="737888" y="316705"/>
                </a:lnTo>
                <a:close/>
              </a:path>
              <a:path w="1069339" h="709295">
                <a:moveTo>
                  <a:pt x="1060143" y="531314"/>
                </a:moveTo>
                <a:lnTo>
                  <a:pt x="815576" y="531314"/>
                </a:lnTo>
                <a:lnTo>
                  <a:pt x="824757" y="530375"/>
                </a:lnTo>
                <a:lnTo>
                  <a:pt x="833101" y="527557"/>
                </a:lnTo>
                <a:lnTo>
                  <a:pt x="856765" y="495001"/>
                </a:lnTo>
                <a:lnTo>
                  <a:pt x="859929" y="461514"/>
                </a:lnTo>
                <a:lnTo>
                  <a:pt x="857268" y="435079"/>
                </a:lnTo>
                <a:lnTo>
                  <a:pt x="849287" y="416196"/>
                </a:lnTo>
                <a:lnTo>
                  <a:pt x="835985" y="404866"/>
                </a:lnTo>
                <a:lnTo>
                  <a:pt x="817362" y="401090"/>
                </a:lnTo>
                <a:lnTo>
                  <a:pt x="1064348" y="401090"/>
                </a:lnTo>
                <a:lnTo>
                  <a:pt x="1065709" y="407248"/>
                </a:lnTo>
                <a:lnTo>
                  <a:pt x="1069031" y="457942"/>
                </a:lnTo>
                <a:lnTo>
                  <a:pt x="1064891" y="512655"/>
                </a:lnTo>
                <a:lnTo>
                  <a:pt x="1060143" y="531314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1252053" y="3798679"/>
            <a:ext cx="1486535" cy="289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spc="-75" dirty="0">
                <a:solidFill>
                  <a:srgbClr val="445469"/>
                </a:solidFill>
                <a:latin typeface="Noto Serif"/>
                <a:cs typeface="Noto Serif"/>
              </a:rPr>
              <a:t>лет </a:t>
            </a:r>
            <a:r>
              <a:rPr sz="1801" spc="-60" dirty="0">
                <a:solidFill>
                  <a:srgbClr val="445469"/>
                </a:solidFill>
                <a:latin typeface="Noto Serif"/>
                <a:cs typeface="Noto Serif"/>
              </a:rPr>
              <a:t>на</a:t>
            </a:r>
            <a:r>
              <a:rPr sz="1801" spc="1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75" dirty="0">
                <a:solidFill>
                  <a:srgbClr val="445469"/>
                </a:solidFill>
                <a:latin typeface="Noto Serif"/>
                <a:cs typeface="Noto Serif"/>
              </a:rPr>
              <a:t>рынке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2304" y="2745955"/>
            <a:ext cx="490220" cy="700405"/>
          </a:xfrm>
          <a:custGeom>
            <a:avLst/>
            <a:gdLst/>
            <a:ahLst/>
            <a:cxnLst/>
            <a:rect l="l" t="t" r="r" b="b"/>
            <a:pathLst>
              <a:path w="490220" h="700404">
                <a:moveTo>
                  <a:pt x="93463" y="416420"/>
                </a:moveTo>
                <a:lnTo>
                  <a:pt x="10269" y="375045"/>
                </a:lnTo>
                <a:lnTo>
                  <a:pt x="37058" y="0"/>
                </a:lnTo>
                <a:lnTo>
                  <a:pt x="446186" y="0"/>
                </a:lnTo>
                <a:lnTo>
                  <a:pt x="446186" y="184993"/>
                </a:lnTo>
                <a:lnTo>
                  <a:pt x="222200" y="184993"/>
                </a:lnTo>
                <a:lnTo>
                  <a:pt x="218033" y="228599"/>
                </a:lnTo>
                <a:lnTo>
                  <a:pt x="312795" y="228599"/>
                </a:lnTo>
                <a:lnTo>
                  <a:pt x="331998" y="232245"/>
                </a:lnTo>
                <a:lnTo>
                  <a:pt x="384720" y="253900"/>
                </a:lnTo>
                <a:lnTo>
                  <a:pt x="429108" y="288502"/>
                </a:lnTo>
                <a:lnTo>
                  <a:pt x="462259" y="334862"/>
                </a:lnTo>
                <a:lnTo>
                  <a:pt x="483020" y="390858"/>
                </a:lnTo>
                <a:lnTo>
                  <a:pt x="484443" y="399305"/>
                </a:lnTo>
                <a:lnTo>
                  <a:pt x="184696" y="399305"/>
                </a:lnTo>
                <a:lnTo>
                  <a:pt x="164539" y="400374"/>
                </a:lnTo>
                <a:lnTo>
                  <a:pt x="142614" y="403583"/>
                </a:lnTo>
                <a:lnTo>
                  <a:pt x="118922" y="408932"/>
                </a:lnTo>
                <a:lnTo>
                  <a:pt x="93463" y="416420"/>
                </a:lnTo>
                <a:close/>
              </a:path>
              <a:path w="490220" h="700404">
                <a:moveTo>
                  <a:pt x="312795" y="228599"/>
                </a:moveTo>
                <a:lnTo>
                  <a:pt x="218033" y="228599"/>
                </a:lnTo>
                <a:lnTo>
                  <a:pt x="223958" y="227641"/>
                </a:lnTo>
                <a:lnTo>
                  <a:pt x="266904" y="225074"/>
                </a:lnTo>
                <a:lnTo>
                  <a:pt x="273546" y="225027"/>
                </a:lnTo>
                <a:lnTo>
                  <a:pt x="303586" y="226850"/>
                </a:lnTo>
                <a:lnTo>
                  <a:pt x="312795" y="228599"/>
                </a:lnTo>
                <a:close/>
              </a:path>
              <a:path w="490220" h="700404">
                <a:moveTo>
                  <a:pt x="481919" y="522831"/>
                </a:moveTo>
                <a:lnTo>
                  <a:pt x="190946" y="522831"/>
                </a:lnTo>
                <a:lnTo>
                  <a:pt x="210824" y="521845"/>
                </a:lnTo>
                <a:lnTo>
                  <a:pt x="227893" y="518888"/>
                </a:lnTo>
                <a:lnTo>
                  <a:pt x="262393" y="498126"/>
                </a:lnTo>
                <a:lnTo>
                  <a:pt x="273694" y="459728"/>
                </a:lnTo>
                <a:lnTo>
                  <a:pt x="272411" y="446353"/>
                </a:lnTo>
                <a:lnTo>
                  <a:pt x="241176" y="408346"/>
                </a:lnTo>
                <a:lnTo>
                  <a:pt x="184696" y="399305"/>
                </a:lnTo>
                <a:lnTo>
                  <a:pt x="484443" y="399305"/>
                </a:lnTo>
                <a:lnTo>
                  <a:pt x="488211" y="421675"/>
                </a:lnTo>
                <a:lnTo>
                  <a:pt x="489941" y="454370"/>
                </a:lnTo>
                <a:lnTo>
                  <a:pt x="485457" y="509986"/>
                </a:lnTo>
                <a:lnTo>
                  <a:pt x="481919" y="522831"/>
                </a:lnTo>
                <a:close/>
              </a:path>
              <a:path w="490220" h="700404">
                <a:moveTo>
                  <a:pt x="205680" y="699788"/>
                </a:moveTo>
                <a:lnTo>
                  <a:pt x="148288" y="697137"/>
                </a:lnTo>
                <a:lnTo>
                  <a:pt x="94878" y="689184"/>
                </a:lnTo>
                <a:lnTo>
                  <a:pt x="45448" y="675929"/>
                </a:lnTo>
                <a:lnTo>
                  <a:pt x="0" y="657372"/>
                </a:lnTo>
                <a:lnTo>
                  <a:pt x="0" y="471039"/>
                </a:lnTo>
                <a:lnTo>
                  <a:pt x="30993" y="484629"/>
                </a:lnTo>
                <a:lnTo>
                  <a:pt x="59828" y="495931"/>
                </a:lnTo>
                <a:lnTo>
                  <a:pt x="111026" y="511670"/>
                </a:lnTo>
                <a:lnTo>
                  <a:pt x="154446" y="520041"/>
                </a:lnTo>
                <a:lnTo>
                  <a:pt x="190946" y="522831"/>
                </a:lnTo>
                <a:lnTo>
                  <a:pt x="481919" y="522831"/>
                </a:lnTo>
                <a:lnTo>
                  <a:pt x="472007" y="558811"/>
                </a:lnTo>
                <a:lnTo>
                  <a:pt x="449590" y="600845"/>
                </a:lnTo>
                <a:lnTo>
                  <a:pt x="418206" y="636090"/>
                </a:lnTo>
                <a:lnTo>
                  <a:pt x="386750" y="659021"/>
                </a:lnTo>
                <a:lnTo>
                  <a:pt x="349769" y="676857"/>
                </a:lnTo>
                <a:lnTo>
                  <a:pt x="307264" y="689596"/>
                </a:lnTo>
                <a:lnTo>
                  <a:pt x="259234" y="697240"/>
                </a:lnTo>
                <a:lnTo>
                  <a:pt x="205680" y="699788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7870451" y="2757982"/>
            <a:ext cx="1319531" cy="591186"/>
          </a:xfrm>
          <a:custGeom>
            <a:avLst/>
            <a:gdLst/>
            <a:ahLst/>
            <a:cxnLst/>
            <a:rect l="l" t="t" r="r" b="b"/>
            <a:pathLst>
              <a:path w="1319529" h="591185">
                <a:moveTo>
                  <a:pt x="96290" y="291845"/>
                </a:moveTo>
                <a:lnTo>
                  <a:pt x="0" y="173526"/>
                </a:lnTo>
                <a:lnTo>
                  <a:pt x="203298" y="7886"/>
                </a:lnTo>
                <a:lnTo>
                  <a:pt x="357186" y="7886"/>
                </a:lnTo>
                <a:lnTo>
                  <a:pt x="357186" y="204929"/>
                </a:lnTo>
                <a:lnTo>
                  <a:pt x="186183" y="204929"/>
                </a:lnTo>
                <a:lnTo>
                  <a:pt x="181951" y="217749"/>
                </a:lnTo>
                <a:lnTo>
                  <a:pt x="181714" y="219058"/>
                </a:lnTo>
                <a:lnTo>
                  <a:pt x="179625" y="221732"/>
                </a:lnTo>
                <a:lnTo>
                  <a:pt x="170556" y="230533"/>
                </a:lnTo>
                <a:lnTo>
                  <a:pt x="96290" y="291845"/>
                </a:lnTo>
                <a:close/>
              </a:path>
              <a:path w="1319529" h="591185">
                <a:moveTo>
                  <a:pt x="181714" y="219058"/>
                </a:moveTo>
                <a:lnTo>
                  <a:pt x="181951" y="217749"/>
                </a:lnTo>
                <a:lnTo>
                  <a:pt x="186183" y="204929"/>
                </a:lnTo>
                <a:lnTo>
                  <a:pt x="187439" y="208930"/>
                </a:lnTo>
                <a:lnTo>
                  <a:pt x="185253" y="214531"/>
                </a:lnTo>
                <a:lnTo>
                  <a:pt x="181714" y="219058"/>
                </a:lnTo>
                <a:close/>
              </a:path>
              <a:path w="1319529" h="591185">
                <a:moveTo>
                  <a:pt x="357186" y="583405"/>
                </a:moveTo>
                <a:lnTo>
                  <a:pt x="176509" y="583405"/>
                </a:lnTo>
                <a:lnTo>
                  <a:pt x="176509" y="279643"/>
                </a:lnTo>
                <a:lnTo>
                  <a:pt x="177114" y="255107"/>
                </a:lnTo>
                <a:lnTo>
                  <a:pt x="178928" y="234475"/>
                </a:lnTo>
                <a:lnTo>
                  <a:pt x="181714" y="219058"/>
                </a:lnTo>
                <a:lnTo>
                  <a:pt x="185253" y="214531"/>
                </a:lnTo>
                <a:lnTo>
                  <a:pt x="187439" y="208930"/>
                </a:lnTo>
                <a:lnTo>
                  <a:pt x="186183" y="204929"/>
                </a:lnTo>
                <a:lnTo>
                  <a:pt x="357186" y="204929"/>
                </a:lnTo>
                <a:lnTo>
                  <a:pt x="357186" y="583405"/>
                </a:lnTo>
                <a:close/>
              </a:path>
              <a:path w="1319529" h="591185">
                <a:moveTo>
                  <a:pt x="660646" y="590844"/>
                </a:moveTo>
                <a:lnTo>
                  <a:pt x="611086" y="586127"/>
                </a:lnTo>
                <a:lnTo>
                  <a:pt x="568075" y="571978"/>
                </a:lnTo>
                <a:lnTo>
                  <a:pt x="531612" y="548398"/>
                </a:lnTo>
                <a:lnTo>
                  <a:pt x="501698" y="515387"/>
                </a:lnTo>
                <a:lnTo>
                  <a:pt x="482517" y="482429"/>
                </a:lnTo>
                <a:lnTo>
                  <a:pt x="467599" y="444044"/>
                </a:lnTo>
                <a:lnTo>
                  <a:pt x="456942" y="400230"/>
                </a:lnTo>
                <a:lnTo>
                  <a:pt x="450549" y="350986"/>
                </a:lnTo>
                <a:lnTo>
                  <a:pt x="448418" y="296312"/>
                </a:lnTo>
                <a:lnTo>
                  <a:pt x="450501" y="239327"/>
                </a:lnTo>
                <a:lnTo>
                  <a:pt x="456752" y="188510"/>
                </a:lnTo>
                <a:lnTo>
                  <a:pt x="467170" y="143862"/>
                </a:lnTo>
                <a:lnTo>
                  <a:pt x="481755" y="105381"/>
                </a:lnTo>
                <a:lnTo>
                  <a:pt x="530106" y="41099"/>
                </a:lnTo>
                <a:lnTo>
                  <a:pt x="566661" y="18266"/>
                </a:lnTo>
                <a:lnTo>
                  <a:pt x="610175" y="4566"/>
                </a:lnTo>
                <a:lnTo>
                  <a:pt x="660646" y="0"/>
                </a:lnTo>
                <a:lnTo>
                  <a:pt x="710085" y="4743"/>
                </a:lnTo>
                <a:lnTo>
                  <a:pt x="753031" y="18973"/>
                </a:lnTo>
                <a:lnTo>
                  <a:pt x="789484" y="42690"/>
                </a:lnTo>
                <a:lnTo>
                  <a:pt x="819445" y="75895"/>
                </a:lnTo>
                <a:lnTo>
                  <a:pt x="838679" y="109002"/>
                </a:lnTo>
                <a:lnTo>
                  <a:pt x="853639" y="147596"/>
                </a:lnTo>
                <a:lnTo>
                  <a:pt x="854009" y="149123"/>
                </a:lnTo>
                <a:lnTo>
                  <a:pt x="660646" y="149123"/>
                </a:lnTo>
                <a:lnTo>
                  <a:pt x="653223" y="150899"/>
                </a:lnTo>
                <a:lnTo>
                  <a:pt x="631541" y="195572"/>
                </a:lnTo>
                <a:lnTo>
                  <a:pt x="626853" y="254957"/>
                </a:lnTo>
                <a:lnTo>
                  <a:pt x="626267" y="296312"/>
                </a:lnTo>
                <a:lnTo>
                  <a:pt x="626844" y="337322"/>
                </a:lnTo>
                <a:lnTo>
                  <a:pt x="631457" y="396183"/>
                </a:lnTo>
                <a:lnTo>
                  <a:pt x="646470" y="435021"/>
                </a:lnTo>
                <a:lnTo>
                  <a:pt x="660646" y="442016"/>
                </a:lnTo>
                <a:lnTo>
                  <a:pt x="855470" y="442016"/>
                </a:lnTo>
                <a:lnTo>
                  <a:pt x="854069" y="447971"/>
                </a:lnTo>
                <a:lnTo>
                  <a:pt x="839442" y="486237"/>
                </a:lnTo>
                <a:lnTo>
                  <a:pt x="791047" y="550069"/>
                </a:lnTo>
                <a:lnTo>
                  <a:pt x="754519" y="572721"/>
                </a:lnTo>
                <a:lnTo>
                  <a:pt x="711052" y="586313"/>
                </a:lnTo>
                <a:lnTo>
                  <a:pt x="660646" y="590844"/>
                </a:lnTo>
                <a:close/>
              </a:path>
              <a:path w="1319529" h="591185">
                <a:moveTo>
                  <a:pt x="855470" y="442016"/>
                </a:moveTo>
                <a:lnTo>
                  <a:pt x="660646" y="442016"/>
                </a:lnTo>
                <a:lnTo>
                  <a:pt x="668255" y="440201"/>
                </a:lnTo>
                <a:lnTo>
                  <a:pt x="675008" y="434759"/>
                </a:lnTo>
                <a:lnTo>
                  <a:pt x="689983" y="394818"/>
                </a:lnTo>
                <a:lnTo>
                  <a:pt x="694597" y="336476"/>
                </a:lnTo>
                <a:lnTo>
                  <a:pt x="695174" y="296312"/>
                </a:lnTo>
                <a:lnTo>
                  <a:pt x="694578" y="255981"/>
                </a:lnTo>
                <a:lnTo>
                  <a:pt x="689816" y="197191"/>
                </a:lnTo>
                <a:lnTo>
                  <a:pt x="674710" y="156525"/>
                </a:lnTo>
                <a:lnTo>
                  <a:pt x="660646" y="149123"/>
                </a:lnTo>
                <a:lnTo>
                  <a:pt x="854009" y="149123"/>
                </a:lnTo>
                <a:lnTo>
                  <a:pt x="864325" y="191679"/>
                </a:lnTo>
                <a:lnTo>
                  <a:pt x="870737" y="241250"/>
                </a:lnTo>
                <a:lnTo>
                  <a:pt x="872874" y="296312"/>
                </a:lnTo>
                <a:lnTo>
                  <a:pt x="870785" y="353008"/>
                </a:lnTo>
                <a:lnTo>
                  <a:pt x="864517" y="403561"/>
                </a:lnTo>
                <a:lnTo>
                  <a:pt x="855470" y="442016"/>
                </a:lnTo>
                <a:close/>
              </a:path>
              <a:path w="1319529" h="591185">
                <a:moveTo>
                  <a:pt x="1107132" y="590844"/>
                </a:moveTo>
                <a:lnTo>
                  <a:pt x="1057571" y="586127"/>
                </a:lnTo>
                <a:lnTo>
                  <a:pt x="1014557" y="571978"/>
                </a:lnTo>
                <a:lnTo>
                  <a:pt x="978093" y="548398"/>
                </a:lnTo>
                <a:lnTo>
                  <a:pt x="948179" y="515387"/>
                </a:lnTo>
                <a:lnTo>
                  <a:pt x="928999" y="482429"/>
                </a:lnTo>
                <a:lnTo>
                  <a:pt x="914083" y="444044"/>
                </a:lnTo>
                <a:lnTo>
                  <a:pt x="903429" y="400230"/>
                </a:lnTo>
                <a:lnTo>
                  <a:pt x="897036" y="350986"/>
                </a:lnTo>
                <a:lnTo>
                  <a:pt x="894906" y="296312"/>
                </a:lnTo>
                <a:lnTo>
                  <a:pt x="896988" y="239327"/>
                </a:lnTo>
                <a:lnTo>
                  <a:pt x="903237" y="188510"/>
                </a:lnTo>
                <a:lnTo>
                  <a:pt x="913653" y="143862"/>
                </a:lnTo>
                <a:lnTo>
                  <a:pt x="928236" y="105381"/>
                </a:lnTo>
                <a:lnTo>
                  <a:pt x="976590" y="41099"/>
                </a:lnTo>
                <a:lnTo>
                  <a:pt x="1013148" y="18266"/>
                </a:lnTo>
                <a:lnTo>
                  <a:pt x="1056661" y="4566"/>
                </a:lnTo>
                <a:lnTo>
                  <a:pt x="1107132" y="0"/>
                </a:lnTo>
                <a:lnTo>
                  <a:pt x="1156570" y="4743"/>
                </a:lnTo>
                <a:lnTo>
                  <a:pt x="1199516" y="18973"/>
                </a:lnTo>
                <a:lnTo>
                  <a:pt x="1235970" y="42690"/>
                </a:lnTo>
                <a:lnTo>
                  <a:pt x="1265932" y="75895"/>
                </a:lnTo>
                <a:lnTo>
                  <a:pt x="1285164" y="109002"/>
                </a:lnTo>
                <a:lnTo>
                  <a:pt x="1300123" y="147596"/>
                </a:lnTo>
                <a:lnTo>
                  <a:pt x="1300493" y="149123"/>
                </a:lnTo>
                <a:lnTo>
                  <a:pt x="1107132" y="149123"/>
                </a:lnTo>
                <a:lnTo>
                  <a:pt x="1099708" y="150899"/>
                </a:lnTo>
                <a:lnTo>
                  <a:pt x="1078027" y="195572"/>
                </a:lnTo>
                <a:lnTo>
                  <a:pt x="1073334" y="254957"/>
                </a:lnTo>
                <a:lnTo>
                  <a:pt x="1072747" y="296312"/>
                </a:lnTo>
                <a:lnTo>
                  <a:pt x="1073324" y="337322"/>
                </a:lnTo>
                <a:lnTo>
                  <a:pt x="1077938" y="396183"/>
                </a:lnTo>
                <a:lnTo>
                  <a:pt x="1092954" y="435021"/>
                </a:lnTo>
                <a:lnTo>
                  <a:pt x="1107132" y="442016"/>
                </a:lnTo>
                <a:lnTo>
                  <a:pt x="1301954" y="442016"/>
                </a:lnTo>
                <a:lnTo>
                  <a:pt x="1300553" y="447971"/>
                </a:lnTo>
                <a:lnTo>
                  <a:pt x="1285928" y="486237"/>
                </a:lnTo>
                <a:lnTo>
                  <a:pt x="1237530" y="550069"/>
                </a:lnTo>
                <a:lnTo>
                  <a:pt x="1201001" y="572721"/>
                </a:lnTo>
                <a:lnTo>
                  <a:pt x="1157535" y="586313"/>
                </a:lnTo>
                <a:lnTo>
                  <a:pt x="1107132" y="590844"/>
                </a:lnTo>
                <a:close/>
              </a:path>
              <a:path w="1319529" h="591185">
                <a:moveTo>
                  <a:pt x="1301954" y="442016"/>
                </a:moveTo>
                <a:lnTo>
                  <a:pt x="1107132" y="442016"/>
                </a:lnTo>
                <a:lnTo>
                  <a:pt x="1114740" y="440201"/>
                </a:lnTo>
                <a:lnTo>
                  <a:pt x="1121492" y="434759"/>
                </a:lnTo>
                <a:lnTo>
                  <a:pt x="1136468" y="394818"/>
                </a:lnTo>
                <a:lnTo>
                  <a:pt x="1141083" y="336476"/>
                </a:lnTo>
                <a:lnTo>
                  <a:pt x="1141660" y="296312"/>
                </a:lnTo>
                <a:lnTo>
                  <a:pt x="1141064" y="255981"/>
                </a:lnTo>
                <a:lnTo>
                  <a:pt x="1136299" y="197191"/>
                </a:lnTo>
                <a:lnTo>
                  <a:pt x="1121194" y="156525"/>
                </a:lnTo>
                <a:lnTo>
                  <a:pt x="1107132" y="149123"/>
                </a:lnTo>
                <a:lnTo>
                  <a:pt x="1300493" y="149123"/>
                </a:lnTo>
                <a:lnTo>
                  <a:pt x="1310809" y="191679"/>
                </a:lnTo>
                <a:lnTo>
                  <a:pt x="1317221" y="241250"/>
                </a:lnTo>
                <a:lnTo>
                  <a:pt x="1319358" y="296312"/>
                </a:lnTo>
                <a:lnTo>
                  <a:pt x="1317269" y="353008"/>
                </a:lnTo>
                <a:lnTo>
                  <a:pt x="1311000" y="403561"/>
                </a:lnTo>
                <a:lnTo>
                  <a:pt x="1301954" y="442016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 txBox="1"/>
          <p:nvPr/>
        </p:nvSpPr>
        <p:spPr>
          <a:xfrm>
            <a:off x="7832896" y="2029511"/>
            <a:ext cx="3375660" cy="2865655"/>
          </a:xfrm>
          <a:prstGeom prst="rect">
            <a:avLst/>
          </a:prstGeom>
        </p:spPr>
        <p:txBody>
          <a:bodyPr vert="horz" wrap="square" lIns="0" tIns="549909" rIns="0" bIns="0" rtlCol="0">
            <a:spAutoFit/>
          </a:bodyPr>
          <a:lstStyle/>
          <a:p>
            <a:pPr marL="1550055">
              <a:spcBef>
                <a:spcPts val="4331"/>
              </a:spcBef>
            </a:pPr>
            <a:r>
              <a:rPr sz="6000" b="1" spc="-80" dirty="0">
                <a:solidFill>
                  <a:srgbClr val="FF5050"/>
                </a:solidFill>
                <a:latin typeface="Arial"/>
                <a:cs typeface="Arial"/>
              </a:rPr>
              <a:t>+</a:t>
            </a:r>
            <a:endParaRPr sz="6000">
              <a:latin typeface="Arial"/>
              <a:cs typeface="Arial"/>
            </a:endParaRPr>
          </a:p>
          <a:p>
            <a:pPr marL="12701" marR="5081">
              <a:lnSpc>
                <a:spcPct val="114599"/>
              </a:lnSpc>
              <a:spcBef>
                <a:spcPts val="949"/>
              </a:spcBef>
            </a:pPr>
            <a:r>
              <a:rPr sz="1801" spc="-50" dirty="0">
                <a:solidFill>
                  <a:srgbClr val="445469"/>
                </a:solidFill>
                <a:latin typeface="Noto Serif"/>
                <a:cs typeface="Noto Serif"/>
              </a:rPr>
              <a:t>реализованных </a:t>
            </a:r>
            <a:r>
              <a:rPr sz="1801" spc="-44" dirty="0">
                <a:solidFill>
                  <a:srgbClr val="445469"/>
                </a:solidFill>
                <a:latin typeface="Noto Serif"/>
                <a:cs typeface="Noto Serif"/>
              </a:rPr>
              <a:t>проектов  </a:t>
            </a:r>
            <a:r>
              <a:rPr sz="1801" spc="-36" dirty="0">
                <a:solidFill>
                  <a:srgbClr val="445469"/>
                </a:solidFill>
                <a:latin typeface="Noto Serif"/>
                <a:cs typeface="Noto Serif"/>
              </a:rPr>
              <a:t>(Роскомнадзор, </a:t>
            </a:r>
            <a:r>
              <a:rPr sz="1801" spc="-44" dirty="0">
                <a:solidFill>
                  <a:srgbClr val="445469"/>
                </a:solidFill>
                <a:latin typeface="Noto Serif"/>
                <a:cs typeface="Noto Serif"/>
              </a:rPr>
              <a:t>ПАО </a:t>
            </a:r>
            <a:r>
              <a:rPr sz="1801" spc="-94" dirty="0">
                <a:solidFill>
                  <a:srgbClr val="445469"/>
                </a:solidFill>
                <a:latin typeface="Noto Serif"/>
                <a:cs typeface="Noto Serif"/>
              </a:rPr>
              <a:t>“Лукойл”,  </a:t>
            </a:r>
            <a:r>
              <a:rPr sz="1801" spc="-36" dirty="0">
                <a:solidFill>
                  <a:srgbClr val="445469"/>
                </a:solidFill>
                <a:latin typeface="Noto Serif"/>
                <a:cs typeface="Noto Serif"/>
              </a:rPr>
              <a:t>АО</a:t>
            </a:r>
            <a:r>
              <a:rPr sz="1801" spc="-1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80" dirty="0">
                <a:solidFill>
                  <a:srgbClr val="445469"/>
                </a:solidFill>
                <a:latin typeface="Noto Serif"/>
                <a:cs typeface="Noto Serif"/>
              </a:rPr>
              <a:t>“Атомстройэкспорт”</a:t>
            </a:r>
            <a:endParaRPr sz="1801">
              <a:latin typeface="Noto Serif"/>
              <a:cs typeface="Noto Serif"/>
            </a:endParaRPr>
          </a:p>
          <a:p>
            <a:pPr marL="12701">
              <a:spcBef>
                <a:spcPts val="315"/>
              </a:spcBef>
            </a:pPr>
            <a:r>
              <a:rPr sz="1801" spc="-44" dirty="0">
                <a:solidFill>
                  <a:srgbClr val="445469"/>
                </a:solidFill>
                <a:latin typeface="Noto Serif"/>
                <a:cs typeface="Noto Serif"/>
              </a:rPr>
              <a:t>ПАО</a:t>
            </a:r>
            <a:r>
              <a:rPr sz="1801" spc="-1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66" dirty="0">
                <a:solidFill>
                  <a:srgbClr val="445469"/>
                </a:solidFill>
                <a:latin typeface="Noto Serif"/>
                <a:cs typeface="Noto Serif"/>
              </a:rPr>
              <a:t>“Роснефть”)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95740" y="2240551"/>
            <a:ext cx="2814955" cy="2083519"/>
          </a:xfrm>
          <a:prstGeom prst="rect">
            <a:avLst/>
          </a:prstGeom>
        </p:spPr>
        <p:txBody>
          <a:bodyPr vert="horz" wrap="square" lIns="0" tIns="434340" rIns="0" bIns="0" rtlCol="0">
            <a:spAutoFit/>
          </a:bodyPr>
          <a:lstStyle/>
          <a:p>
            <a:pPr marL="747405">
              <a:spcBef>
                <a:spcPts val="3419"/>
              </a:spcBef>
            </a:pPr>
            <a:r>
              <a:rPr sz="6000" b="1" spc="-80" dirty="0">
                <a:solidFill>
                  <a:srgbClr val="FF5050"/>
                </a:solidFill>
                <a:latin typeface="Arial"/>
                <a:cs typeface="Arial"/>
              </a:rPr>
              <a:t>+</a:t>
            </a:r>
            <a:endParaRPr sz="6000" dirty="0">
              <a:latin typeface="Arial"/>
              <a:cs typeface="Arial"/>
            </a:endParaRPr>
          </a:p>
          <a:p>
            <a:pPr marL="12701" marR="5081">
              <a:lnSpc>
                <a:spcPct val="113500"/>
              </a:lnSpc>
              <a:spcBef>
                <a:spcPts val="700"/>
              </a:spcBef>
            </a:pPr>
            <a:r>
              <a:rPr sz="1801" spc="-69" dirty="0">
                <a:solidFill>
                  <a:srgbClr val="445469"/>
                </a:solidFill>
                <a:latin typeface="Noto Serif"/>
                <a:cs typeface="Noto Serif"/>
              </a:rPr>
              <a:t>различных </a:t>
            </a:r>
            <a:r>
              <a:rPr sz="1801" spc="-60" dirty="0">
                <a:solidFill>
                  <a:srgbClr val="445469"/>
                </a:solidFill>
                <a:latin typeface="Noto Serif"/>
                <a:cs typeface="Noto Serif"/>
              </a:rPr>
              <a:t>направлений  </a:t>
            </a:r>
            <a:r>
              <a:rPr sz="1801" spc="-50" dirty="0">
                <a:solidFill>
                  <a:srgbClr val="445469"/>
                </a:solidFill>
                <a:latin typeface="Noto Serif"/>
                <a:cs typeface="Noto Serif"/>
              </a:rPr>
              <a:t>деятельности</a:t>
            </a:r>
            <a:endParaRPr sz="1801" dirty="0">
              <a:latin typeface="Noto Serif"/>
              <a:cs typeface="Noto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7316" y="837354"/>
            <a:ext cx="29940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66" dirty="0">
                <a:latin typeface="Arial"/>
                <a:cs typeface="Arial"/>
              </a:rPr>
              <a:t>О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spc="260" dirty="0">
                <a:latin typeface="Arial"/>
                <a:cs typeface="Arial"/>
              </a:rPr>
              <a:t>компании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33056" y="37234"/>
            <a:ext cx="1198862" cy="693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/>
          <p:nvPr/>
        </p:nvSpPr>
        <p:spPr>
          <a:xfrm>
            <a:off x="404319" y="1550354"/>
            <a:ext cx="1348475" cy="486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3320753" y="1479434"/>
            <a:ext cx="735833" cy="650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/>
          <p:nvPr/>
        </p:nvSpPr>
        <p:spPr>
          <a:xfrm>
            <a:off x="7021542" y="1815241"/>
            <a:ext cx="1611810" cy="346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/>
          <p:nvPr/>
        </p:nvSpPr>
        <p:spPr>
          <a:xfrm>
            <a:off x="9416441" y="1687678"/>
            <a:ext cx="1552981" cy="428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459193" y="2669860"/>
            <a:ext cx="1348475" cy="560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/>
          <p:nvPr/>
        </p:nvSpPr>
        <p:spPr>
          <a:xfrm>
            <a:off x="9268371" y="4897522"/>
            <a:ext cx="1872853" cy="4226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9"/>
          <p:cNvSpPr/>
          <p:nvPr/>
        </p:nvSpPr>
        <p:spPr>
          <a:xfrm>
            <a:off x="508119" y="4852192"/>
            <a:ext cx="1896576" cy="4866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0"/>
          <p:cNvSpPr/>
          <p:nvPr/>
        </p:nvSpPr>
        <p:spPr>
          <a:xfrm>
            <a:off x="7367414" y="3452350"/>
            <a:ext cx="1707246" cy="2851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1"/>
          <p:cNvSpPr/>
          <p:nvPr/>
        </p:nvSpPr>
        <p:spPr>
          <a:xfrm>
            <a:off x="508120" y="3726354"/>
            <a:ext cx="1037641" cy="406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2"/>
          <p:cNvSpPr/>
          <p:nvPr/>
        </p:nvSpPr>
        <p:spPr>
          <a:xfrm>
            <a:off x="9871191" y="2773364"/>
            <a:ext cx="1173447" cy="10033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13"/>
          <p:cNvSpPr/>
          <p:nvPr/>
        </p:nvSpPr>
        <p:spPr>
          <a:xfrm>
            <a:off x="5442943" y="1687677"/>
            <a:ext cx="909108" cy="7494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14"/>
          <p:cNvSpPr/>
          <p:nvPr/>
        </p:nvSpPr>
        <p:spPr>
          <a:xfrm>
            <a:off x="3020772" y="2950766"/>
            <a:ext cx="909108" cy="6164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15"/>
          <p:cNvSpPr/>
          <p:nvPr/>
        </p:nvSpPr>
        <p:spPr>
          <a:xfrm>
            <a:off x="6103015" y="4707651"/>
            <a:ext cx="2013227" cy="5365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16"/>
          <p:cNvSpPr/>
          <p:nvPr/>
        </p:nvSpPr>
        <p:spPr>
          <a:xfrm>
            <a:off x="4800600" y="3186008"/>
            <a:ext cx="1707260" cy="5665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17"/>
          <p:cNvSpPr/>
          <p:nvPr/>
        </p:nvSpPr>
        <p:spPr>
          <a:xfrm>
            <a:off x="3599628" y="4433753"/>
            <a:ext cx="953323" cy="10032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14358" y="29369"/>
            <a:ext cx="48164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254" dirty="0">
                <a:latin typeface="Arial"/>
                <a:cs typeface="Arial"/>
              </a:rPr>
              <a:t>Линейка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spc="124" dirty="0">
                <a:latin typeface="Arial"/>
                <a:cs typeface="Arial"/>
              </a:rPr>
              <a:t>продуктов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534" y="836771"/>
            <a:ext cx="68954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110" dirty="0">
                <a:latin typeface="Arial"/>
                <a:cs typeface="Arial"/>
              </a:rPr>
              <a:t>Что </a:t>
            </a:r>
            <a:r>
              <a:rPr sz="3600" b="1" spc="41" dirty="0">
                <a:latin typeface="Arial"/>
                <a:cs typeface="Arial"/>
              </a:rPr>
              <a:t>есть </a:t>
            </a:r>
            <a:r>
              <a:rPr sz="3600" b="1" spc="185" dirty="0">
                <a:latin typeface="Arial"/>
                <a:cs typeface="Arial"/>
              </a:rPr>
              <a:t>на </a:t>
            </a:r>
            <a:r>
              <a:rPr sz="3600" b="1" spc="171" dirty="0">
                <a:latin typeface="Arial"/>
                <a:cs typeface="Arial"/>
              </a:rPr>
              <a:t>данный</a:t>
            </a:r>
            <a:r>
              <a:rPr sz="3600" b="1" spc="-660" dirty="0">
                <a:latin typeface="Arial"/>
                <a:cs typeface="Arial"/>
              </a:rPr>
              <a:t> </a:t>
            </a:r>
            <a:r>
              <a:rPr sz="3600" b="1" spc="160" dirty="0">
                <a:latin typeface="Arial"/>
                <a:cs typeface="Arial"/>
              </a:rPr>
              <a:t>момент: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238" y="3322638"/>
            <a:ext cx="12192000" cy="3517900"/>
          </a:xfrm>
          <a:custGeom>
            <a:avLst/>
            <a:gdLst/>
            <a:ahLst/>
            <a:cxnLst/>
            <a:rect l="l" t="t" r="r" b="b"/>
            <a:pathLst>
              <a:path w="12192000" h="3517900">
                <a:moveTo>
                  <a:pt x="0" y="0"/>
                </a:moveTo>
                <a:lnTo>
                  <a:pt x="12191975" y="0"/>
                </a:lnTo>
                <a:lnTo>
                  <a:pt x="12191975" y="3517317"/>
                </a:lnTo>
                <a:lnTo>
                  <a:pt x="0" y="3517317"/>
                </a:lnTo>
                <a:lnTo>
                  <a:pt x="0" y="0"/>
                </a:lnTo>
                <a:close/>
              </a:path>
            </a:pathLst>
          </a:custGeom>
          <a:solidFill>
            <a:srgbClr val="85A8C8">
              <a:alpha val="11149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 txBox="1"/>
          <p:nvPr/>
        </p:nvSpPr>
        <p:spPr>
          <a:xfrm>
            <a:off x="3377664" y="5167702"/>
            <a:ext cx="2350135" cy="644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1">
              <a:lnSpc>
                <a:spcPct val="113500"/>
              </a:lnSpc>
              <a:spcBef>
                <a:spcPts val="100"/>
              </a:spcBef>
            </a:pPr>
            <a:r>
              <a:rPr sz="1801" spc="-85" dirty="0">
                <a:solidFill>
                  <a:srgbClr val="445469"/>
                </a:solidFill>
                <a:latin typeface="Noto Serif"/>
                <a:cs typeface="Noto Serif"/>
              </a:rPr>
              <a:t>Практика </a:t>
            </a:r>
            <a:r>
              <a:rPr sz="1801" spc="-36" dirty="0">
                <a:solidFill>
                  <a:srgbClr val="445469"/>
                </a:solidFill>
                <a:latin typeface="Noto Serif"/>
                <a:cs typeface="Noto Serif"/>
              </a:rPr>
              <a:t>внедрения  </a:t>
            </a:r>
            <a:r>
              <a:rPr sz="1801" spc="-30" dirty="0">
                <a:solidFill>
                  <a:srgbClr val="445469"/>
                </a:solidFill>
                <a:latin typeface="Noto Serif"/>
                <a:cs typeface="Noto Serif"/>
              </a:rPr>
              <a:t>отечественного</a:t>
            </a:r>
            <a:r>
              <a:rPr sz="1801" spc="-25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dirty="0">
                <a:solidFill>
                  <a:srgbClr val="445469"/>
                </a:solidFill>
                <a:latin typeface="Noto Serif"/>
                <a:cs typeface="Noto Serif"/>
              </a:rPr>
              <a:t>ПО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86154" y="5137656"/>
            <a:ext cx="2692400" cy="9586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1" marR="5081">
              <a:lnSpc>
                <a:spcPct val="113999"/>
              </a:lnSpc>
              <a:spcBef>
                <a:spcPts val="85"/>
              </a:spcBef>
            </a:pPr>
            <a:r>
              <a:rPr sz="1801" spc="-41" dirty="0">
                <a:solidFill>
                  <a:srgbClr val="445469"/>
                </a:solidFill>
                <a:latin typeface="Noto Serif"/>
                <a:cs typeface="Noto Serif"/>
              </a:rPr>
              <a:t>Полноценная </a:t>
            </a:r>
            <a:r>
              <a:rPr sz="1801" spc="-50" dirty="0">
                <a:solidFill>
                  <a:srgbClr val="445469"/>
                </a:solidFill>
                <a:latin typeface="Noto Serif"/>
                <a:cs typeface="Noto Serif"/>
              </a:rPr>
              <a:t>тех.  </a:t>
            </a:r>
            <a:r>
              <a:rPr sz="1801" spc="-60" dirty="0">
                <a:solidFill>
                  <a:srgbClr val="445469"/>
                </a:solidFill>
                <a:latin typeface="Noto Serif"/>
                <a:cs typeface="Noto Serif"/>
              </a:rPr>
              <a:t>поддержка </a:t>
            </a:r>
            <a:r>
              <a:rPr sz="1801" spc="-55" dirty="0">
                <a:solidFill>
                  <a:srgbClr val="445469"/>
                </a:solidFill>
                <a:latin typeface="Noto Serif"/>
                <a:cs typeface="Noto Serif"/>
              </a:rPr>
              <a:t>внедренных  </a:t>
            </a:r>
            <a:r>
              <a:rPr sz="1801" spc="-50" dirty="0">
                <a:solidFill>
                  <a:srgbClr val="445469"/>
                </a:solidFill>
                <a:latin typeface="Noto Serif"/>
                <a:cs typeface="Noto Serif"/>
              </a:rPr>
              <a:t>решений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0534" y="5060318"/>
            <a:ext cx="1757680" cy="289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spc="-60" dirty="0">
                <a:solidFill>
                  <a:srgbClr val="445469"/>
                </a:solidFill>
                <a:latin typeface="Noto Serif"/>
                <a:cs typeface="Noto Serif"/>
              </a:rPr>
              <a:t>Учебный</a:t>
            </a:r>
            <a:r>
              <a:rPr sz="1801" spc="-55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66" dirty="0">
                <a:solidFill>
                  <a:srgbClr val="445469"/>
                </a:solidFill>
                <a:latin typeface="Noto Serif"/>
                <a:cs typeface="Noto Serif"/>
              </a:rPr>
              <a:t>центр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1835" y="5174617"/>
            <a:ext cx="1307465" cy="289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spc="-80" dirty="0">
                <a:solidFill>
                  <a:srgbClr val="445469"/>
                </a:solidFill>
                <a:latin typeface="Noto Serif"/>
                <a:cs typeface="Noto Serif"/>
              </a:rPr>
              <a:t>Консалтинг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8318" y="2705470"/>
            <a:ext cx="1188085" cy="1188085"/>
          </a:xfrm>
          <a:custGeom>
            <a:avLst/>
            <a:gdLst/>
            <a:ahLst/>
            <a:cxnLst/>
            <a:rect l="l" t="t" r="r" b="b"/>
            <a:pathLst>
              <a:path w="1188085" h="1188085">
                <a:moveTo>
                  <a:pt x="593848" y="1187697"/>
                </a:moveTo>
                <a:lnTo>
                  <a:pt x="545143" y="1185729"/>
                </a:lnTo>
                <a:lnTo>
                  <a:pt x="497523" y="1179925"/>
                </a:lnTo>
                <a:lnTo>
                  <a:pt x="451139" y="1170438"/>
                </a:lnTo>
                <a:lnTo>
                  <a:pt x="406146" y="1157422"/>
                </a:lnTo>
                <a:lnTo>
                  <a:pt x="362695" y="1141030"/>
                </a:lnTo>
                <a:lnTo>
                  <a:pt x="320940" y="1121413"/>
                </a:lnTo>
                <a:lnTo>
                  <a:pt x="281034" y="1098725"/>
                </a:lnTo>
                <a:lnTo>
                  <a:pt x="243129" y="1073119"/>
                </a:lnTo>
                <a:lnTo>
                  <a:pt x="207378" y="1044747"/>
                </a:lnTo>
                <a:lnTo>
                  <a:pt x="173934" y="1013763"/>
                </a:lnTo>
                <a:lnTo>
                  <a:pt x="142949" y="980319"/>
                </a:lnTo>
                <a:lnTo>
                  <a:pt x="114578" y="944568"/>
                </a:lnTo>
                <a:lnTo>
                  <a:pt x="88972" y="906663"/>
                </a:lnTo>
                <a:lnTo>
                  <a:pt x="66284" y="866756"/>
                </a:lnTo>
                <a:lnTo>
                  <a:pt x="46667" y="825001"/>
                </a:lnTo>
                <a:lnTo>
                  <a:pt x="30274" y="781551"/>
                </a:lnTo>
                <a:lnTo>
                  <a:pt x="17258" y="736557"/>
                </a:lnTo>
                <a:lnTo>
                  <a:pt x="7772" y="690174"/>
                </a:lnTo>
                <a:lnTo>
                  <a:pt x="1968" y="642553"/>
                </a:lnTo>
                <a:lnTo>
                  <a:pt x="0" y="593848"/>
                </a:lnTo>
                <a:lnTo>
                  <a:pt x="1968" y="545143"/>
                </a:lnTo>
                <a:lnTo>
                  <a:pt x="7772" y="497523"/>
                </a:lnTo>
                <a:lnTo>
                  <a:pt x="17258" y="451139"/>
                </a:lnTo>
                <a:lnTo>
                  <a:pt x="30274" y="406146"/>
                </a:lnTo>
                <a:lnTo>
                  <a:pt x="46667" y="362695"/>
                </a:lnTo>
                <a:lnTo>
                  <a:pt x="66284" y="320940"/>
                </a:lnTo>
                <a:lnTo>
                  <a:pt x="88972" y="281034"/>
                </a:lnTo>
                <a:lnTo>
                  <a:pt x="114578" y="243129"/>
                </a:lnTo>
                <a:lnTo>
                  <a:pt x="142949" y="207378"/>
                </a:lnTo>
                <a:lnTo>
                  <a:pt x="173944" y="173924"/>
                </a:lnTo>
                <a:lnTo>
                  <a:pt x="207378" y="142949"/>
                </a:lnTo>
                <a:lnTo>
                  <a:pt x="243129" y="114578"/>
                </a:lnTo>
                <a:lnTo>
                  <a:pt x="281034" y="88972"/>
                </a:lnTo>
                <a:lnTo>
                  <a:pt x="320940" y="66284"/>
                </a:lnTo>
                <a:lnTo>
                  <a:pt x="362695" y="46667"/>
                </a:lnTo>
                <a:lnTo>
                  <a:pt x="406146" y="30274"/>
                </a:lnTo>
                <a:lnTo>
                  <a:pt x="451139" y="17258"/>
                </a:lnTo>
                <a:lnTo>
                  <a:pt x="497523" y="7772"/>
                </a:lnTo>
                <a:lnTo>
                  <a:pt x="545143" y="1968"/>
                </a:lnTo>
                <a:lnTo>
                  <a:pt x="593848" y="0"/>
                </a:lnTo>
                <a:lnTo>
                  <a:pt x="646063" y="2298"/>
                </a:lnTo>
                <a:lnTo>
                  <a:pt x="697527" y="9118"/>
                </a:lnTo>
                <a:lnTo>
                  <a:pt x="747965" y="20347"/>
                </a:lnTo>
                <a:lnTo>
                  <a:pt x="797106" y="35869"/>
                </a:lnTo>
                <a:lnTo>
                  <a:pt x="844675" y="55573"/>
                </a:lnTo>
                <a:lnTo>
                  <a:pt x="890399" y="79344"/>
                </a:lnTo>
                <a:lnTo>
                  <a:pt x="934003" y="107068"/>
                </a:lnTo>
                <a:lnTo>
                  <a:pt x="975216" y="138633"/>
                </a:lnTo>
                <a:lnTo>
                  <a:pt x="1013771" y="173934"/>
                </a:lnTo>
                <a:lnTo>
                  <a:pt x="1049059" y="212473"/>
                </a:lnTo>
                <a:lnTo>
                  <a:pt x="1080627" y="253687"/>
                </a:lnTo>
                <a:lnTo>
                  <a:pt x="1108353" y="297293"/>
                </a:lnTo>
                <a:lnTo>
                  <a:pt x="1132125" y="343018"/>
                </a:lnTo>
                <a:lnTo>
                  <a:pt x="1151829" y="390588"/>
                </a:lnTo>
                <a:lnTo>
                  <a:pt x="1167351" y="439729"/>
                </a:lnTo>
                <a:lnTo>
                  <a:pt x="1178579" y="490169"/>
                </a:lnTo>
                <a:lnTo>
                  <a:pt x="1185399" y="541633"/>
                </a:lnTo>
                <a:lnTo>
                  <a:pt x="1187697" y="593848"/>
                </a:lnTo>
                <a:lnTo>
                  <a:pt x="1185729" y="642553"/>
                </a:lnTo>
                <a:lnTo>
                  <a:pt x="1179925" y="690174"/>
                </a:lnTo>
                <a:lnTo>
                  <a:pt x="1170438" y="736557"/>
                </a:lnTo>
                <a:lnTo>
                  <a:pt x="1157422" y="781551"/>
                </a:lnTo>
                <a:lnTo>
                  <a:pt x="1141029" y="825001"/>
                </a:lnTo>
                <a:lnTo>
                  <a:pt x="1121412" y="866756"/>
                </a:lnTo>
                <a:lnTo>
                  <a:pt x="1098725" y="906663"/>
                </a:lnTo>
                <a:lnTo>
                  <a:pt x="1073118" y="944568"/>
                </a:lnTo>
                <a:lnTo>
                  <a:pt x="1044747" y="980319"/>
                </a:lnTo>
                <a:lnTo>
                  <a:pt x="1013762" y="1013763"/>
                </a:lnTo>
                <a:lnTo>
                  <a:pt x="980318" y="1044747"/>
                </a:lnTo>
                <a:lnTo>
                  <a:pt x="944567" y="1073119"/>
                </a:lnTo>
                <a:lnTo>
                  <a:pt x="906662" y="1098725"/>
                </a:lnTo>
                <a:lnTo>
                  <a:pt x="866755" y="1121413"/>
                </a:lnTo>
                <a:lnTo>
                  <a:pt x="825000" y="1141030"/>
                </a:lnTo>
                <a:lnTo>
                  <a:pt x="781550" y="1157422"/>
                </a:lnTo>
                <a:lnTo>
                  <a:pt x="736556" y="1170438"/>
                </a:lnTo>
                <a:lnTo>
                  <a:pt x="690173" y="1179925"/>
                </a:lnTo>
                <a:lnTo>
                  <a:pt x="642553" y="1185729"/>
                </a:lnTo>
                <a:lnTo>
                  <a:pt x="593848" y="1187697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9"/>
          <p:cNvSpPr/>
          <p:nvPr/>
        </p:nvSpPr>
        <p:spPr>
          <a:xfrm>
            <a:off x="4142511" y="2705470"/>
            <a:ext cx="1188085" cy="1188085"/>
          </a:xfrm>
          <a:custGeom>
            <a:avLst/>
            <a:gdLst/>
            <a:ahLst/>
            <a:cxnLst/>
            <a:rect l="l" t="t" r="r" b="b"/>
            <a:pathLst>
              <a:path w="1188085" h="1188085">
                <a:moveTo>
                  <a:pt x="593848" y="1187697"/>
                </a:moveTo>
                <a:lnTo>
                  <a:pt x="545143" y="1185729"/>
                </a:lnTo>
                <a:lnTo>
                  <a:pt x="497523" y="1179925"/>
                </a:lnTo>
                <a:lnTo>
                  <a:pt x="451139" y="1170438"/>
                </a:lnTo>
                <a:lnTo>
                  <a:pt x="406146" y="1157422"/>
                </a:lnTo>
                <a:lnTo>
                  <a:pt x="362695" y="1141030"/>
                </a:lnTo>
                <a:lnTo>
                  <a:pt x="320940" y="1121413"/>
                </a:lnTo>
                <a:lnTo>
                  <a:pt x="281034" y="1098725"/>
                </a:lnTo>
                <a:lnTo>
                  <a:pt x="243129" y="1073119"/>
                </a:lnTo>
                <a:lnTo>
                  <a:pt x="207378" y="1044747"/>
                </a:lnTo>
                <a:lnTo>
                  <a:pt x="173934" y="1013763"/>
                </a:lnTo>
                <a:lnTo>
                  <a:pt x="142949" y="980319"/>
                </a:lnTo>
                <a:lnTo>
                  <a:pt x="114578" y="944568"/>
                </a:lnTo>
                <a:lnTo>
                  <a:pt x="88972" y="906663"/>
                </a:lnTo>
                <a:lnTo>
                  <a:pt x="66284" y="866756"/>
                </a:lnTo>
                <a:lnTo>
                  <a:pt x="46667" y="825001"/>
                </a:lnTo>
                <a:lnTo>
                  <a:pt x="30274" y="781551"/>
                </a:lnTo>
                <a:lnTo>
                  <a:pt x="17258" y="736557"/>
                </a:lnTo>
                <a:lnTo>
                  <a:pt x="7772" y="690174"/>
                </a:lnTo>
                <a:lnTo>
                  <a:pt x="1968" y="642553"/>
                </a:lnTo>
                <a:lnTo>
                  <a:pt x="0" y="593848"/>
                </a:lnTo>
                <a:lnTo>
                  <a:pt x="1968" y="545143"/>
                </a:lnTo>
                <a:lnTo>
                  <a:pt x="7772" y="497523"/>
                </a:lnTo>
                <a:lnTo>
                  <a:pt x="17258" y="451139"/>
                </a:lnTo>
                <a:lnTo>
                  <a:pt x="30274" y="406146"/>
                </a:lnTo>
                <a:lnTo>
                  <a:pt x="46667" y="362695"/>
                </a:lnTo>
                <a:lnTo>
                  <a:pt x="66284" y="320940"/>
                </a:lnTo>
                <a:lnTo>
                  <a:pt x="88972" y="281034"/>
                </a:lnTo>
                <a:lnTo>
                  <a:pt x="114578" y="243129"/>
                </a:lnTo>
                <a:lnTo>
                  <a:pt x="142949" y="207378"/>
                </a:lnTo>
                <a:lnTo>
                  <a:pt x="173944" y="173924"/>
                </a:lnTo>
                <a:lnTo>
                  <a:pt x="207378" y="142949"/>
                </a:lnTo>
                <a:lnTo>
                  <a:pt x="243129" y="114578"/>
                </a:lnTo>
                <a:lnTo>
                  <a:pt x="281034" y="88972"/>
                </a:lnTo>
                <a:lnTo>
                  <a:pt x="320940" y="66284"/>
                </a:lnTo>
                <a:lnTo>
                  <a:pt x="362695" y="46667"/>
                </a:lnTo>
                <a:lnTo>
                  <a:pt x="406146" y="30274"/>
                </a:lnTo>
                <a:lnTo>
                  <a:pt x="451139" y="17258"/>
                </a:lnTo>
                <a:lnTo>
                  <a:pt x="497523" y="7772"/>
                </a:lnTo>
                <a:lnTo>
                  <a:pt x="545143" y="1968"/>
                </a:lnTo>
                <a:lnTo>
                  <a:pt x="593848" y="0"/>
                </a:lnTo>
                <a:lnTo>
                  <a:pt x="646064" y="2298"/>
                </a:lnTo>
                <a:lnTo>
                  <a:pt x="697528" y="9118"/>
                </a:lnTo>
                <a:lnTo>
                  <a:pt x="747967" y="20347"/>
                </a:lnTo>
                <a:lnTo>
                  <a:pt x="797109" y="35869"/>
                </a:lnTo>
                <a:lnTo>
                  <a:pt x="844679" y="55573"/>
                </a:lnTo>
                <a:lnTo>
                  <a:pt x="890403" y="79344"/>
                </a:lnTo>
                <a:lnTo>
                  <a:pt x="934009" y="107068"/>
                </a:lnTo>
                <a:lnTo>
                  <a:pt x="975224" y="138633"/>
                </a:lnTo>
                <a:lnTo>
                  <a:pt x="1013781" y="173934"/>
                </a:lnTo>
                <a:lnTo>
                  <a:pt x="1049070" y="212473"/>
                </a:lnTo>
                <a:lnTo>
                  <a:pt x="1080638" y="253687"/>
                </a:lnTo>
                <a:lnTo>
                  <a:pt x="1108364" y="297293"/>
                </a:lnTo>
                <a:lnTo>
                  <a:pt x="1132134" y="343018"/>
                </a:lnTo>
                <a:lnTo>
                  <a:pt x="1151835" y="390588"/>
                </a:lnTo>
                <a:lnTo>
                  <a:pt x="1167356" y="439729"/>
                </a:lnTo>
                <a:lnTo>
                  <a:pt x="1178581" y="490169"/>
                </a:lnTo>
                <a:lnTo>
                  <a:pt x="1185399" y="541633"/>
                </a:lnTo>
                <a:lnTo>
                  <a:pt x="1187697" y="593848"/>
                </a:lnTo>
                <a:lnTo>
                  <a:pt x="1185729" y="642553"/>
                </a:lnTo>
                <a:lnTo>
                  <a:pt x="1179925" y="690174"/>
                </a:lnTo>
                <a:lnTo>
                  <a:pt x="1170438" y="736557"/>
                </a:lnTo>
                <a:lnTo>
                  <a:pt x="1157422" y="781551"/>
                </a:lnTo>
                <a:lnTo>
                  <a:pt x="1141030" y="825001"/>
                </a:lnTo>
                <a:lnTo>
                  <a:pt x="1121413" y="866756"/>
                </a:lnTo>
                <a:lnTo>
                  <a:pt x="1098725" y="906663"/>
                </a:lnTo>
                <a:lnTo>
                  <a:pt x="1073119" y="944568"/>
                </a:lnTo>
                <a:lnTo>
                  <a:pt x="1044747" y="980319"/>
                </a:lnTo>
                <a:lnTo>
                  <a:pt x="1013763" y="1013763"/>
                </a:lnTo>
                <a:lnTo>
                  <a:pt x="980319" y="1044747"/>
                </a:lnTo>
                <a:lnTo>
                  <a:pt x="944568" y="1073119"/>
                </a:lnTo>
                <a:lnTo>
                  <a:pt x="906663" y="1098725"/>
                </a:lnTo>
                <a:lnTo>
                  <a:pt x="866756" y="1121413"/>
                </a:lnTo>
                <a:lnTo>
                  <a:pt x="825001" y="1141030"/>
                </a:lnTo>
                <a:lnTo>
                  <a:pt x="781551" y="1157422"/>
                </a:lnTo>
                <a:lnTo>
                  <a:pt x="736557" y="1170438"/>
                </a:lnTo>
                <a:lnTo>
                  <a:pt x="690174" y="1179925"/>
                </a:lnTo>
                <a:lnTo>
                  <a:pt x="642553" y="1185729"/>
                </a:lnTo>
                <a:lnTo>
                  <a:pt x="593848" y="1187697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0"/>
          <p:cNvSpPr/>
          <p:nvPr/>
        </p:nvSpPr>
        <p:spPr>
          <a:xfrm>
            <a:off x="7064156" y="2686220"/>
            <a:ext cx="1188085" cy="1188085"/>
          </a:xfrm>
          <a:custGeom>
            <a:avLst/>
            <a:gdLst/>
            <a:ahLst/>
            <a:cxnLst/>
            <a:rect l="l" t="t" r="r" b="b"/>
            <a:pathLst>
              <a:path w="1188084" h="1188085">
                <a:moveTo>
                  <a:pt x="593848" y="1187697"/>
                </a:moveTo>
                <a:lnTo>
                  <a:pt x="545143" y="1185729"/>
                </a:lnTo>
                <a:lnTo>
                  <a:pt x="497523" y="1179925"/>
                </a:lnTo>
                <a:lnTo>
                  <a:pt x="451139" y="1170438"/>
                </a:lnTo>
                <a:lnTo>
                  <a:pt x="406146" y="1157422"/>
                </a:lnTo>
                <a:lnTo>
                  <a:pt x="362695" y="1141030"/>
                </a:lnTo>
                <a:lnTo>
                  <a:pt x="320940" y="1121413"/>
                </a:lnTo>
                <a:lnTo>
                  <a:pt x="281034" y="1098725"/>
                </a:lnTo>
                <a:lnTo>
                  <a:pt x="243129" y="1073119"/>
                </a:lnTo>
                <a:lnTo>
                  <a:pt x="207378" y="1044747"/>
                </a:lnTo>
                <a:lnTo>
                  <a:pt x="173934" y="1013763"/>
                </a:lnTo>
                <a:lnTo>
                  <a:pt x="142949" y="980319"/>
                </a:lnTo>
                <a:lnTo>
                  <a:pt x="114578" y="944568"/>
                </a:lnTo>
                <a:lnTo>
                  <a:pt x="88972" y="906663"/>
                </a:lnTo>
                <a:lnTo>
                  <a:pt x="66284" y="866756"/>
                </a:lnTo>
                <a:lnTo>
                  <a:pt x="46667" y="825001"/>
                </a:lnTo>
                <a:lnTo>
                  <a:pt x="30274" y="781551"/>
                </a:lnTo>
                <a:lnTo>
                  <a:pt x="17258" y="736557"/>
                </a:lnTo>
                <a:lnTo>
                  <a:pt x="7772" y="690174"/>
                </a:lnTo>
                <a:lnTo>
                  <a:pt x="1968" y="642553"/>
                </a:lnTo>
                <a:lnTo>
                  <a:pt x="0" y="593848"/>
                </a:lnTo>
                <a:lnTo>
                  <a:pt x="1968" y="545143"/>
                </a:lnTo>
                <a:lnTo>
                  <a:pt x="7772" y="497523"/>
                </a:lnTo>
                <a:lnTo>
                  <a:pt x="17258" y="451139"/>
                </a:lnTo>
                <a:lnTo>
                  <a:pt x="30274" y="406146"/>
                </a:lnTo>
                <a:lnTo>
                  <a:pt x="46667" y="362695"/>
                </a:lnTo>
                <a:lnTo>
                  <a:pt x="66284" y="320940"/>
                </a:lnTo>
                <a:lnTo>
                  <a:pt x="88972" y="281034"/>
                </a:lnTo>
                <a:lnTo>
                  <a:pt x="114578" y="243129"/>
                </a:lnTo>
                <a:lnTo>
                  <a:pt x="142949" y="207378"/>
                </a:lnTo>
                <a:lnTo>
                  <a:pt x="173944" y="173924"/>
                </a:lnTo>
                <a:lnTo>
                  <a:pt x="207378" y="142949"/>
                </a:lnTo>
                <a:lnTo>
                  <a:pt x="243129" y="114578"/>
                </a:lnTo>
                <a:lnTo>
                  <a:pt x="281034" y="88972"/>
                </a:lnTo>
                <a:lnTo>
                  <a:pt x="320940" y="66284"/>
                </a:lnTo>
                <a:lnTo>
                  <a:pt x="362695" y="46667"/>
                </a:lnTo>
                <a:lnTo>
                  <a:pt x="406146" y="30274"/>
                </a:lnTo>
                <a:lnTo>
                  <a:pt x="451139" y="17258"/>
                </a:lnTo>
                <a:lnTo>
                  <a:pt x="497523" y="7772"/>
                </a:lnTo>
                <a:lnTo>
                  <a:pt x="545143" y="1968"/>
                </a:lnTo>
                <a:lnTo>
                  <a:pt x="593848" y="0"/>
                </a:lnTo>
                <a:lnTo>
                  <a:pt x="646064" y="2298"/>
                </a:lnTo>
                <a:lnTo>
                  <a:pt x="697528" y="9118"/>
                </a:lnTo>
                <a:lnTo>
                  <a:pt x="747967" y="20347"/>
                </a:lnTo>
                <a:lnTo>
                  <a:pt x="797107" y="35869"/>
                </a:lnTo>
                <a:lnTo>
                  <a:pt x="844674" y="55573"/>
                </a:lnTo>
                <a:lnTo>
                  <a:pt x="890396" y="79344"/>
                </a:lnTo>
                <a:lnTo>
                  <a:pt x="933998" y="107068"/>
                </a:lnTo>
                <a:lnTo>
                  <a:pt x="975206" y="138633"/>
                </a:lnTo>
                <a:lnTo>
                  <a:pt x="1013756" y="173934"/>
                </a:lnTo>
                <a:lnTo>
                  <a:pt x="1049046" y="212473"/>
                </a:lnTo>
                <a:lnTo>
                  <a:pt x="1080617" y="253687"/>
                </a:lnTo>
                <a:lnTo>
                  <a:pt x="1108345" y="297293"/>
                </a:lnTo>
                <a:lnTo>
                  <a:pt x="1132119" y="343018"/>
                </a:lnTo>
                <a:lnTo>
                  <a:pt x="1151825" y="390588"/>
                </a:lnTo>
                <a:lnTo>
                  <a:pt x="1167349" y="439729"/>
                </a:lnTo>
                <a:lnTo>
                  <a:pt x="1178578" y="490169"/>
                </a:lnTo>
                <a:lnTo>
                  <a:pt x="1185398" y="541633"/>
                </a:lnTo>
                <a:lnTo>
                  <a:pt x="1187697" y="593848"/>
                </a:lnTo>
                <a:lnTo>
                  <a:pt x="1185729" y="642553"/>
                </a:lnTo>
                <a:lnTo>
                  <a:pt x="1179925" y="690174"/>
                </a:lnTo>
                <a:lnTo>
                  <a:pt x="1170438" y="736557"/>
                </a:lnTo>
                <a:lnTo>
                  <a:pt x="1157422" y="781551"/>
                </a:lnTo>
                <a:lnTo>
                  <a:pt x="1141030" y="825001"/>
                </a:lnTo>
                <a:lnTo>
                  <a:pt x="1121413" y="866756"/>
                </a:lnTo>
                <a:lnTo>
                  <a:pt x="1098725" y="906663"/>
                </a:lnTo>
                <a:lnTo>
                  <a:pt x="1073119" y="944568"/>
                </a:lnTo>
                <a:lnTo>
                  <a:pt x="1044747" y="980319"/>
                </a:lnTo>
                <a:lnTo>
                  <a:pt x="1013763" y="1013763"/>
                </a:lnTo>
                <a:lnTo>
                  <a:pt x="980319" y="1044747"/>
                </a:lnTo>
                <a:lnTo>
                  <a:pt x="944568" y="1073119"/>
                </a:lnTo>
                <a:lnTo>
                  <a:pt x="906663" y="1098725"/>
                </a:lnTo>
                <a:lnTo>
                  <a:pt x="866756" y="1121413"/>
                </a:lnTo>
                <a:lnTo>
                  <a:pt x="825001" y="1141030"/>
                </a:lnTo>
                <a:lnTo>
                  <a:pt x="781551" y="1157422"/>
                </a:lnTo>
                <a:lnTo>
                  <a:pt x="736557" y="1170438"/>
                </a:lnTo>
                <a:lnTo>
                  <a:pt x="690174" y="1179925"/>
                </a:lnTo>
                <a:lnTo>
                  <a:pt x="642553" y="1185729"/>
                </a:lnTo>
                <a:lnTo>
                  <a:pt x="593848" y="1187697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1"/>
          <p:cNvSpPr/>
          <p:nvPr/>
        </p:nvSpPr>
        <p:spPr>
          <a:xfrm>
            <a:off x="9870801" y="2686220"/>
            <a:ext cx="1188085" cy="1188085"/>
          </a:xfrm>
          <a:custGeom>
            <a:avLst/>
            <a:gdLst/>
            <a:ahLst/>
            <a:cxnLst/>
            <a:rect l="l" t="t" r="r" b="b"/>
            <a:pathLst>
              <a:path w="1188084" h="1188085">
                <a:moveTo>
                  <a:pt x="593848" y="1187697"/>
                </a:moveTo>
                <a:lnTo>
                  <a:pt x="545143" y="1185729"/>
                </a:lnTo>
                <a:lnTo>
                  <a:pt x="497523" y="1179925"/>
                </a:lnTo>
                <a:lnTo>
                  <a:pt x="451139" y="1170438"/>
                </a:lnTo>
                <a:lnTo>
                  <a:pt x="406146" y="1157422"/>
                </a:lnTo>
                <a:lnTo>
                  <a:pt x="362695" y="1141030"/>
                </a:lnTo>
                <a:lnTo>
                  <a:pt x="320940" y="1121413"/>
                </a:lnTo>
                <a:lnTo>
                  <a:pt x="281034" y="1098725"/>
                </a:lnTo>
                <a:lnTo>
                  <a:pt x="243129" y="1073119"/>
                </a:lnTo>
                <a:lnTo>
                  <a:pt x="207378" y="1044747"/>
                </a:lnTo>
                <a:lnTo>
                  <a:pt x="173934" y="1013763"/>
                </a:lnTo>
                <a:lnTo>
                  <a:pt x="142949" y="980319"/>
                </a:lnTo>
                <a:lnTo>
                  <a:pt x="114578" y="944568"/>
                </a:lnTo>
                <a:lnTo>
                  <a:pt x="88972" y="906663"/>
                </a:lnTo>
                <a:lnTo>
                  <a:pt x="66284" y="866756"/>
                </a:lnTo>
                <a:lnTo>
                  <a:pt x="46667" y="825001"/>
                </a:lnTo>
                <a:lnTo>
                  <a:pt x="30274" y="781551"/>
                </a:lnTo>
                <a:lnTo>
                  <a:pt x="17258" y="736557"/>
                </a:lnTo>
                <a:lnTo>
                  <a:pt x="7772" y="690174"/>
                </a:lnTo>
                <a:lnTo>
                  <a:pt x="1968" y="642553"/>
                </a:lnTo>
                <a:lnTo>
                  <a:pt x="0" y="593848"/>
                </a:lnTo>
                <a:lnTo>
                  <a:pt x="1968" y="545143"/>
                </a:lnTo>
                <a:lnTo>
                  <a:pt x="7772" y="497523"/>
                </a:lnTo>
                <a:lnTo>
                  <a:pt x="17258" y="451139"/>
                </a:lnTo>
                <a:lnTo>
                  <a:pt x="30274" y="406146"/>
                </a:lnTo>
                <a:lnTo>
                  <a:pt x="46667" y="362695"/>
                </a:lnTo>
                <a:lnTo>
                  <a:pt x="66284" y="320940"/>
                </a:lnTo>
                <a:lnTo>
                  <a:pt x="88972" y="281034"/>
                </a:lnTo>
                <a:lnTo>
                  <a:pt x="114578" y="243129"/>
                </a:lnTo>
                <a:lnTo>
                  <a:pt x="142949" y="207378"/>
                </a:lnTo>
                <a:lnTo>
                  <a:pt x="173944" y="173924"/>
                </a:lnTo>
                <a:lnTo>
                  <a:pt x="207378" y="142949"/>
                </a:lnTo>
                <a:lnTo>
                  <a:pt x="243129" y="114578"/>
                </a:lnTo>
                <a:lnTo>
                  <a:pt x="281034" y="88972"/>
                </a:lnTo>
                <a:lnTo>
                  <a:pt x="320940" y="66284"/>
                </a:lnTo>
                <a:lnTo>
                  <a:pt x="362695" y="46667"/>
                </a:lnTo>
                <a:lnTo>
                  <a:pt x="406146" y="30274"/>
                </a:lnTo>
                <a:lnTo>
                  <a:pt x="451139" y="17258"/>
                </a:lnTo>
                <a:lnTo>
                  <a:pt x="497523" y="7772"/>
                </a:lnTo>
                <a:lnTo>
                  <a:pt x="545143" y="1968"/>
                </a:lnTo>
                <a:lnTo>
                  <a:pt x="593848" y="0"/>
                </a:lnTo>
                <a:lnTo>
                  <a:pt x="646064" y="2298"/>
                </a:lnTo>
                <a:lnTo>
                  <a:pt x="697528" y="9118"/>
                </a:lnTo>
                <a:lnTo>
                  <a:pt x="747967" y="20347"/>
                </a:lnTo>
                <a:lnTo>
                  <a:pt x="797109" y="35869"/>
                </a:lnTo>
                <a:lnTo>
                  <a:pt x="844679" y="55573"/>
                </a:lnTo>
                <a:lnTo>
                  <a:pt x="890403" y="79344"/>
                </a:lnTo>
                <a:lnTo>
                  <a:pt x="934009" y="107068"/>
                </a:lnTo>
                <a:lnTo>
                  <a:pt x="975224" y="138633"/>
                </a:lnTo>
                <a:lnTo>
                  <a:pt x="1013781" y="173934"/>
                </a:lnTo>
                <a:lnTo>
                  <a:pt x="1049064" y="212473"/>
                </a:lnTo>
                <a:lnTo>
                  <a:pt x="1080628" y="253687"/>
                </a:lnTo>
                <a:lnTo>
                  <a:pt x="1108353" y="297293"/>
                </a:lnTo>
                <a:lnTo>
                  <a:pt x="1132124" y="343018"/>
                </a:lnTo>
                <a:lnTo>
                  <a:pt x="1151827" y="390588"/>
                </a:lnTo>
                <a:lnTo>
                  <a:pt x="1167350" y="439729"/>
                </a:lnTo>
                <a:lnTo>
                  <a:pt x="1178578" y="490169"/>
                </a:lnTo>
                <a:lnTo>
                  <a:pt x="1185398" y="541633"/>
                </a:lnTo>
                <a:lnTo>
                  <a:pt x="1187697" y="593848"/>
                </a:lnTo>
                <a:lnTo>
                  <a:pt x="1185729" y="642553"/>
                </a:lnTo>
                <a:lnTo>
                  <a:pt x="1179925" y="690174"/>
                </a:lnTo>
                <a:lnTo>
                  <a:pt x="1170438" y="736557"/>
                </a:lnTo>
                <a:lnTo>
                  <a:pt x="1157422" y="781551"/>
                </a:lnTo>
                <a:lnTo>
                  <a:pt x="1141030" y="825001"/>
                </a:lnTo>
                <a:lnTo>
                  <a:pt x="1121413" y="866756"/>
                </a:lnTo>
                <a:lnTo>
                  <a:pt x="1098725" y="906663"/>
                </a:lnTo>
                <a:lnTo>
                  <a:pt x="1073119" y="944568"/>
                </a:lnTo>
                <a:lnTo>
                  <a:pt x="1044747" y="980319"/>
                </a:lnTo>
                <a:lnTo>
                  <a:pt x="1013763" y="1013763"/>
                </a:lnTo>
                <a:lnTo>
                  <a:pt x="980319" y="1044747"/>
                </a:lnTo>
                <a:lnTo>
                  <a:pt x="944568" y="1073119"/>
                </a:lnTo>
                <a:lnTo>
                  <a:pt x="906663" y="1098725"/>
                </a:lnTo>
                <a:lnTo>
                  <a:pt x="866756" y="1121413"/>
                </a:lnTo>
                <a:lnTo>
                  <a:pt x="825001" y="1141030"/>
                </a:lnTo>
                <a:lnTo>
                  <a:pt x="781551" y="1157422"/>
                </a:lnTo>
                <a:lnTo>
                  <a:pt x="736557" y="1170438"/>
                </a:lnTo>
                <a:lnTo>
                  <a:pt x="690174" y="1179925"/>
                </a:lnTo>
                <a:lnTo>
                  <a:pt x="642553" y="1185729"/>
                </a:lnTo>
                <a:lnTo>
                  <a:pt x="593848" y="1187697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2"/>
          <p:cNvSpPr/>
          <p:nvPr/>
        </p:nvSpPr>
        <p:spPr>
          <a:xfrm>
            <a:off x="1739767" y="4356838"/>
            <a:ext cx="0" cy="470533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470099"/>
                </a:moveTo>
                <a:lnTo>
                  <a:pt x="0" y="0"/>
                </a:lnTo>
              </a:path>
            </a:pathLst>
          </a:custGeom>
          <a:ln w="19049">
            <a:solidFill>
              <a:srgbClr val="44546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13"/>
          <p:cNvSpPr/>
          <p:nvPr/>
        </p:nvSpPr>
        <p:spPr>
          <a:xfrm>
            <a:off x="4724252" y="4356838"/>
            <a:ext cx="0" cy="470533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470099"/>
                </a:moveTo>
                <a:lnTo>
                  <a:pt x="0" y="0"/>
                </a:lnTo>
              </a:path>
            </a:pathLst>
          </a:custGeom>
          <a:ln w="19049">
            <a:solidFill>
              <a:srgbClr val="44546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14"/>
          <p:cNvSpPr/>
          <p:nvPr/>
        </p:nvSpPr>
        <p:spPr>
          <a:xfrm>
            <a:off x="7708746" y="4356838"/>
            <a:ext cx="0" cy="470533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470099"/>
                </a:moveTo>
                <a:lnTo>
                  <a:pt x="0" y="0"/>
                </a:lnTo>
              </a:path>
            </a:pathLst>
          </a:custGeom>
          <a:ln w="19049">
            <a:solidFill>
              <a:srgbClr val="44546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15"/>
          <p:cNvSpPr/>
          <p:nvPr/>
        </p:nvSpPr>
        <p:spPr>
          <a:xfrm>
            <a:off x="10464642" y="4356838"/>
            <a:ext cx="0" cy="470533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470099"/>
                </a:moveTo>
                <a:lnTo>
                  <a:pt x="0" y="0"/>
                </a:lnTo>
              </a:path>
            </a:pathLst>
          </a:custGeom>
          <a:ln w="19049">
            <a:solidFill>
              <a:srgbClr val="44546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16"/>
          <p:cNvSpPr/>
          <p:nvPr/>
        </p:nvSpPr>
        <p:spPr>
          <a:xfrm>
            <a:off x="10133268" y="2948686"/>
            <a:ext cx="662748" cy="66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17"/>
          <p:cNvSpPr/>
          <p:nvPr/>
        </p:nvSpPr>
        <p:spPr>
          <a:xfrm>
            <a:off x="1400788" y="2967936"/>
            <a:ext cx="662763" cy="662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18"/>
          <p:cNvSpPr/>
          <p:nvPr/>
        </p:nvSpPr>
        <p:spPr>
          <a:xfrm>
            <a:off x="4410662" y="2948693"/>
            <a:ext cx="662763" cy="6627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19"/>
          <p:cNvSpPr/>
          <p:nvPr/>
        </p:nvSpPr>
        <p:spPr>
          <a:xfrm>
            <a:off x="7409181" y="3031270"/>
            <a:ext cx="497623" cy="497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7998" y="10341374"/>
            <a:ext cx="747346" cy="1281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/>
          <p:nvPr/>
        </p:nvSpPr>
        <p:spPr>
          <a:xfrm rot="16200000">
            <a:off x="4162442" y="-770728"/>
            <a:ext cx="6857986" cy="9143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18432" y="372267"/>
            <a:ext cx="3001012" cy="6857988"/>
          </a:xfrm>
          <a:custGeom>
            <a:avLst/>
            <a:gdLst/>
            <a:ahLst/>
            <a:cxnLst/>
            <a:rect l="l" t="t" r="r" b="b"/>
            <a:pathLst>
              <a:path w="6845934" h="2689860">
                <a:moveTo>
                  <a:pt x="6845411" y="0"/>
                </a:moveTo>
                <a:lnTo>
                  <a:pt x="6845411" y="2689819"/>
                </a:lnTo>
                <a:lnTo>
                  <a:pt x="0" y="2689819"/>
                </a:lnTo>
                <a:lnTo>
                  <a:pt x="0" y="0"/>
                </a:lnTo>
                <a:lnTo>
                  <a:pt x="6845411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 rot="16200000">
            <a:off x="-1530367" y="3045636"/>
            <a:ext cx="5828665" cy="12439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1" marR="5081">
              <a:lnSpc>
                <a:spcPts val="4500"/>
              </a:lnSpc>
              <a:spcBef>
                <a:spcPts val="700"/>
              </a:spcBef>
            </a:pPr>
            <a:r>
              <a:rPr sz="4201" b="1" spc="235" dirty="0">
                <a:solidFill>
                  <a:srgbClr val="FFFFFF"/>
                </a:solidFill>
                <a:latin typeface="Arial"/>
                <a:cs typeface="Arial"/>
              </a:rPr>
              <a:t>Импортозамещение  </a:t>
            </a:r>
            <a:r>
              <a:rPr sz="4201" b="1" spc="254" dirty="0">
                <a:solidFill>
                  <a:srgbClr val="FFFFFF"/>
                </a:solidFill>
                <a:latin typeface="Arial"/>
                <a:cs typeface="Arial"/>
              </a:rPr>
              <a:t>глазами</a:t>
            </a:r>
            <a:r>
              <a:rPr sz="4201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01" b="1" spc="21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endParaRPr sz="420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2978" y="788533"/>
            <a:ext cx="92189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94" dirty="0">
                <a:latin typeface="Arial"/>
                <a:cs typeface="Arial"/>
              </a:rPr>
              <a:t>Типовое </a:t>
            </a:r>
            <a:r>
              <a:rPr sz="3600" b="1" spc="105" dirty="0">
                <a:latin typeface="Arial"/>
                <a:cs typeface="Arial"/>
              </a:rPr>
              <a:t>рабочее </a:t>
            </a:r>
            <a:r>
              <a:rPr sz="3600" b="1" spc="114" dirty="0">
                <a:latin typeface="Arial"/>
                <a:cs typeface="Arial"/>
              </a:rPr>
              <a:t>место</a:t>
            </a:r>
            <a:r>
              <a:rPr sz="3600" b="1" spc="-409" dirty="0">
                <a:latin typeface="Arial"/>
                <a:cs typeface="Arial"/>
              </a:rPr>
              <a:t> </a:t>
            </a:r>
            <a:r>
              <a:rPr sz="3600" b="1" spc="130" dirty="0">
                <a:latin typeface="Arial"/>
                <a:cs typeface="Arial"/>
              </a:rPr>
              <a:t>госслужащего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3602" y="2428599"/>
            <a:ext cx="6953884" cy="761619"/>
          </a:xfrm>
          <a:prstGeom prst="rect">
            <a:avLst/>
          </a:prstGeom>
          <a:solidFill>
            <a:srgbClr val="FF50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49">
              <a:latin typeface="Times New Roman"/>
              <a:cs typeface="Times New Roman"/>
            </a:endParaRPr>
          </a:p>
          <a:p>
            <a:pPr marL="1583074"/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Операционная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Arial"/>
                <a:cs typeface="Arial"/>
              </a:rPr>
              <a:t>система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3608" y="3725070"/>
            <a:ext cx="3391534" cy="732251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1269" rIns="0" bIns="0" rtlCol="0">
            <a:spAutoFit/>
          </a:bodyPr>
          <a:lstStyle/>
          <a:p>
            <a:pPr>
              <a:spcBef>
                <a:spcPts val="11"/>
              </a:spcBef>
            </a:pPr>
            <a:endParaRPr sz="2949">
              <a:latin typeface="Times New Roman"/>
              <a:cs typeface="Times New Roman"/>
            </a:endParaRPr>
          </a:p>
          <a:p>
            <a:pPr marL="823605">
              <a:spcBef>
                <a:spcPts val="5"/>
              </a:spcBef>
            </a:pPr>
            <a:r>
              <a:rPr sz="1801" spc="-60" dirty="0">
                <a:solidFill>
                  <a:srgbClr val="445469"/>
                </a:solidFill>
                <a:latin typeface="Noto Serif"/>
                <a:cs typeface="Noto Serif"/>
              </a:rPr>
              <a:t>Офисный</a:t>
            </a:r>
            <a:r>
              <a:rPr sz="1801" spc="-1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80" dirty="0">
                <a:solidFill>
                  <a:srgbClr val="445469"/>
                </a:solidFill>
                <a:latin typeface="Noto Serif"/>
                <a:cs typeface="Noto Serif"/>
              </a:rPr>
              <a:t>пакет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95800" y="3725069"/>
            <a:ext cx="3391534" cy="732251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1269" rIns="0" bIns="0" rtlCol="0">
            <a:spAutoFit/>
          </a:bodyPr>
          <a:lstStyle/>
          <a:p>
            <a:pPr>
              <a:spcBef>
                <a:spcPts val="11"/>
              </a:spcBef>
            </a:pPr>
            <a:endParaRPr sz="2949">
              <a:latin typeface="Times New Roman"/>
              <a:cs typeface="Times New Roman"/>
            </a:endParaRPr>
          </a:p>
          <a:p>
            <a:pPr algn="ctr">
              <a:spcBef>
                <a:spcPts val="5"/>
              </a:spcBef>
            </a:pPr>
            <a:r>
              <a:rPr sz="1801" spc="-69" dirty="0">
                <a:solidFill>
                  <a:srgbClr val="445469"/>
                </a:solidFill>
                <a:latin typeface="Noto Serif"/>
                <a:cs typeface="Noto Serif"/>
              </a:rPr>
              <a:t>СКЗИ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3608" y="5021543"/>
            <a:ext cx="3391534" cy="732251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1269" rIns="0" bIns="0" rtlCol="0">
            <a:spAutoFit/>
          </a:bodyPr>
          <a:lstStyle/>
          <a:p>
            <a:pPr>
              <a:spcBef>
                <a:spcPts val="11"/>
              </a:spcBef>
            </a:pPr>
            <a:endParaRPr sz="2949">
              <a:latin typeface="Times New Roman"/>
              <a:cs typeface="Times New Roman"/>
            </a:endParaRPr>
          </a:p>
          <a:p>
            <a:pPr marL="1104913">
              <a:spcBef>
                <a:spcPts val="5"/>
              </a:spcBef>
            </a:pPr>
            <a:r>
              <a:rPr sz="1801" spc="-91" dirty="0">
                <a:solidFill>
                  <a:srgbClr val="445469"/>
                </a:solidFill>
                <a:latin typeface="Noto Serif"/>
                <a:cs typeface="Noto Serif"/>
              </a:rPr>
              <a:t>Антивирус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5800" y="5021515"/>
            <a:ext cx="3391534" cy="870110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spcBef>
                <a:spcPts val="25"/>
              </a:spcBef>
            </a:pPr>
            <a:endParaRPr sz="2300">
              <a:latin typeface="Times New Roman"/>
              <a:cs typeface="Times New Roman"/>
            </a:endParaRPr>
          </a:p>
          <a:p>
            <a:pPr marL="508006" marR="501021" indent="195583">
              <a:lnSpc>
                <a:spcPts val="1950"/>
              </a:lnSpc>
            </a:pPr>
            <a:r>
              <a:rPr sz="1801" spc="-44" dirty="0">
                <a:solidFill>
                  <a:srgbClr val="445469"/>
                </a:solidFill>
                <a:latin typeface="Noto Serif"/>
                <a:cs typeface="Noto Serif"/>
              </a:rPr>
              <a:t>Информационно-  </a:t>
            </a:r>
            <a:r>
              <a:rPr sz="1801" spc="-41" dirty="0">
                <a:solidFill>
                  <a:srgbClr val="445469"/>
                </a:solidFill>
                <a:latin typeface="Noto Serif"/>
                <a:cs typeface="Noto Serif"/>
              </a:rPr>
              <a:t>справочные</a:t>
            </a:r>
            <a:r>
              <a:rPr sz="1801" spc="-69" dirty="0">
                <a:solidFill>
                  <a:srgbClr val="445469"/>
                </a:solidFill>
                <a:latin typeface="Noto Serif"/>
                <a:cs typeface="Noto Serif"/>
              </a:rPr>
              <a:t> системы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7992" y="2428595"/>
            <a:ext cx="3391534" cy="870110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spcBef>
                <a:spcPts val="25"/>
              </a:spcBef>
            </a:pPr>
            <a:endParaRPr sz="2300">
              <a:latin typeface="Times New Roman"/>
              <a:cs typeface="Times New Roman"/>
            </a:endParaRPr>
          </a:p>
          <a:p>
            <a:pPr marL="435614" marR="407674" indent="-27305">
              <a:lnSpc>
                <a:spcPts val="1950"/>
              </a:lnSpc>
            </a:pPr>
            <a:r>
              <a:rPr sz="1801" spc="-30" dirty="0">
                <a:solidFill>
                  <a:srgbClr val="445469"/>
                </a:solidFill>
                <a:latin typeface="Noto Serif"/>
                <a:cs typeface="Noto Serif"/>
              </a:rPr>
              <a:t>Средства </a:t>
            </a:r>
            <a:r>
              <a:rPr sz="1801" spc="-36" dirty="0">
                <a:solidFill>
                  <a:srgbClr val="445469"/>
                </a:solidFill>
                <a:latin typeface="Noto Serif"/>
                <a:cs typeface="Noto Serif"/>
              </a:rPr>
              <a:t>работы </a:t>
            </a:r>
            <a:r>
              <a:rPr sz="1801" spc="-30" dirty="0">
                <a:solidFill>
                  <a:srgbClr val="445469"/>
                </a:solidFill>
                <a:latin typeface="Noto Serif"/>
                <a:cs typeface="Noto Serif"/>
              </a:rPr>
              <a:t>с </a:t>
            </a:r>
            <a:r>
              <a:rPr sz="1801" spc="-44" dirty="0">
                <a:solidFill>
                  <a:srgbClr val="445469"/>
                </a:solidFill>
                <a:latin typeface="Noto Serif"/>
                <a:cs typeface="Noto Serif"/>
              </a:rPr>
              <a:t>web  </a:t>
            </a:r>
            <a:r>
              <a:rPr sz="1801" spc="-100" dirty="0">
                <a:solidFill>
                  <a:srgbClr val="445469"/>
                </a:solidFill>
                <a:latin typeface="Noto Serif"/>
                <a:cs typeface="Noto Serif"/>
              </a:rPr>
              <a:t>и </a:t>
            </a:r>
            <a:r>
              <a:rPr sz="1801" spc="-60" dirty="0">
                <a:solidFill>
                  <a:srgbClr val="445469"/>
                </a:solidFill>
                <a:latin typeface="Noto Serif"/>
                <a:cs typeface="Noto Serif"/>
              </a:rPr>
              <a:t>электронной</a:t>
            </a:r>
            <a:r>
              <a:rPr sz="1801" spc="55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55" dirty="0">
                <a:solidFill>
                  <a:srgbClr val="445469"/>
                </a:solidFill>
                <a:latin typeface="Noto Serif"/>
                <a:cs typeface="Noto Serif"/>
              </a:rPr>
              <a:t>почтой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57993" y="3725069"/>
            <a:ext cx="3391534" cy="732251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1269" rIns="0" bIns="0" rtlCol="0">
            <a:spAutoFit/>
          </a:bodyPr>
          <a:lstStyle/>
          <a:p>
            <a:pPr>
              <a:spcBef>
                <a:spcPts val="11"/>
              </a:spcBef>
            </a:pPr>
            <a:endParaRPr sz="2949">
              <a:latin typeface="Times New Roman"/>
              <a:cs typeface="Times New Roman"/>
            </a:endParaRPr>
          </a:p>
          <a:p>
            <a:pPr algn="ctr">
              <a:spcBef>
                <a:spcPts val="5"/>
              </a:spcBef>
            </a:pPr>
            <a:r>
              <a:rPr sz="1801" spc="14" dirty="0">
                <a:solidFill>
                  <a:srgbClr val="445469"/>
                </a:solidFill>
                <a:latin typeface="Noto Serif"/>
                <a:cs typeface="Noto Serif"/>
              </a:rPr>
              <a:t>СЭД</a:t>
            </a:r>
            <a:endParaRPr sz="1801">
              <a:latin typeface="Noto Serif"/>
              <a:cs typeface="Noto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57993" y="5021518"/>
            <a:ext cx="3391534" cy="732251"/>
          </a:xfrm>
          <a:prstGeom prst="rect">
            <a:avLst/>
          </a:prstGeom>
          <a:solidFill>
            <a:srgbClr val="85A8C8">
              <a:alpha val="25769"/>
            </a:srgbClr>
          </a:solidFill>
        </p:spPr>
        <p:txBody>
          <a:bodyPr vert="horz" wrap="square" lIns="0" tIns="1269" rIns="0" bIns="0" rtlCol="0">
            <a:spAutoFit/>
          </a:bodyPr>
          <a:lstStyle/>
          <a:p>
            <a:pPr>
              <a:spcBef>
                <a:spcPts val="11"/>
              </a:spcBef>
            </a:pPr>
            <a:endParaRPr sz="2949">
              <a:latin typeface="Times New Roman"/>
              <a:cs typeface="Times New Roman"/>
            </a:endParaRPr>
          </a:p>
          <a:p>
            <a:pPr marL="869961">
              <a:spcBef>
                <a:spcPts val="5"/>
              </a:spcBef>
            </a:pPr>
            <a:r>
              <a:rPr sz="1801" spc="-94" dirty="0">
                <a:solidFill>
                  <a:srgbClr val="445469"/>
                </a:solidFill>
                <a:latin typeface="Noto Serif"/>
                <a:cs typeface="Noto Serif"/>
              </a:rPr>
              <a:t>Тонкий</a:t>
            </a:r>
            <a:r>
              <a:rPr sz="1801" spc="-1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801" spc="-100" dirty="0">
                <a:solidFill>
                  <a:srgbClr val="445469"/>
                </a:solidFill>
                <a:latin typeface="Noto Serif"/>
                <a:cs typeface="Noto Serif"/>
              </a:rPr>
              <a:t>клиент</a:t>
            </a:r>
            <a:endParaRPr sz="1801">
              <a:latin typeface="Noto Serif"/>
              <a:cs typeface="Noto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5478" y="3637296"/>
            <a:ext cx="1980564" cy="2298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600" spc="-14" dirty="0">
                <a:solidFill>
                  <a:srgbClr val="333333"/>
                </a:solidFill>
                <a:latin typeface="Noto Serif"/>
                <a:cs typeface="Noto Serif"/>
              </a:rPr>
              <a:t>П.</a:t>
            </a:r>
            <a:r>
              <a:rPr sz="1600" spc="-20" dirty="0">
                <a:solidFill>
                  <a:srgbClr val="333333"/>
                </a:solidFill>
                <a:latin typeface="Noto Serif"/>
                <a:cs typeface="Noto Serif"/>
              </a:rPr>
              <a:t> </a:t>
            </a:r>
            <a:r>
              <a:rPr sz="1600" spc="-55" dirty="0">
                <a:solidFill>
                  <a:srgbClr val="333333"/>
                </a:solidFill>
                <a:latin typeface="Noto Serif"/>
                <a:cs typeface="Noto Serif"/>
              </a:rPr>
              <a:t>Щедровицкий</a:t>
            </a:r>
            <a:endParaRPr sz="1600">
              <a:latin typeface="Noto Serif"/>
              <a:cs typeface="Noto Serif"/>
            </a:endParaRPr>
          </a:p>
          <a:p>
            <a:pPr marL="12701" marR="5081">
              <a:lnSpc>
                <a:spcPts val="1051"/>
              </a:lnSpc>
              <a:spcBef>
                <a:spcPts val="1710"/>
              </a:spcBef>
            </a:pPr>
            <a:r>
              <a:rPr sz="1001" spc="-41" dirty="0">
                <a:solidFill>
                  <a:srgbClr val="445469"/>
                </a:solidFill>
                <a:latin typeface="Noto Serif"/>
                <a:cs typeface="Noto Serif"/>
              </a:rPr>
              <a:t>российский </a:t>
            </a:r>
            <a:r>
              <a:rPr sz="1001" spc="-20" dirty="0">
                <a:solidFill>
                  <a:srgbClr val="445469"/>
                </a:solidFill>
                <a:latin typeface="Noto Serif"/>
                <a:cs typeface="Noto Serif"/>
                <a:hlinkClick r:id="rId2"/>
              </a:rPr>
              <a:t>методолог </a:t>
            </a:r>
            <a:r>
              <a:rPr sz="1001" spc="-55" dirty="0">
                <a:solidFill>
                  <a:srgbClr val="445469"/>
                </a:solidFill>
                <a:latin typeface="Noto Serif"/>
                <a:cs typeface="Noto Serif"/>
              </a:rPr>
              <a:t>и 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  <a:hlinkClick r:id="rId3"/>
              </a:rPr>
              <a:t>политтехнолог. </a:t>
            </a:r>
            <a:r>
              <a:rPr sz="1001" spc="-50" dirty="0">
                <a:solidFill>
                  <a:srgbClr val="445469"/>
                </a:solidFill>
                <a:latin typeface="Noto Serif"/>
                <a:cs typeface="Noto Serif"/>
              </a:rPr>
              <a:t>Консультант </a:t>
            </a:r>
            <a:r>
              <a:rPr sz="1001" spc="-14" dirty="0">
                <a:solidFill>
                  <a:srgbClr val="445469"/>
                </a:solidFill>
                <a:latin typeface="Noto Serif"/>
                <a:cs typeface="Noto Serif"/>
              </a:rPr>
              <a:t>по  </a:t>
            </a:r>
            <a:r>
              <a:rPr sz="1001" spc="-20" dirty="0">
                <a:solidFill>
                  <a:srgbClr val="445469"/>
                </a:solidFill>
                <a:latin typeface="Noto Serif"/>
                <a:cs typeface="Noto Serif"/>
              </a:rPr>
              <a:t>вопросам </a:t>
            </a:r>
            <a:r>
              <a:rPr sz="1001" spc="-30" dirty="0">
                <a:solidFill>
                  <a:srgbClr val="445469"/>
                </a:solidFill>
                <a:latin typeface="Noto Serif"/>
                <a:cs typeface="Noto Serif"/>
              </a:rPr>
              <a:t>пространственного 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развития, </a:t>
            </a:r>
            <a:r>
              <a:rPr sz="1001" spc="-25" dirty="0">
                <a:solidFill>
                  <a:srgbClr val="445469"/>
                </a:solidFill>
                <a:latin typeface="Noto Serif"/>
                <a:cs typeface="Noto Serif"/>
              </a:rPr>
              <a:t>региональной </a:t>
            </a:r>
            <a:r>
              <a:rPr sz="1001" spc="-55" dirty="0">
                <a:solidFill>
                  <a:srgbClr val="445469"/>
                </a:solidFill>
                <a:latin typeface="Noto Serif"/>
                <a:cs typeface="Noto Serif"/>
              </a:rPr>
              <a:t>и 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промышленной </a:t>
            </a:r>
            <a:r>
              <a:rPr sz="1001" spc="-55" dirty="0">
                <a:solidFill>
                  <a:srgbClr val="445469"/>
                </a:solidFill>
                <a:latin typeface="Noto Serif"/>
                <a:cs typeface="Noto Serif"/>
              </a:rPr>
              <a:t>политики, 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инновационной </a:t>
            </a:r>
            <a:r>
              <a:rPr sz="1001" spc="-30" dirty="0">
                <a:solidFill>
                  <a:srgbClr val="445469"/>
                </a:solidFill>
                <a:latin typeface="Noto Serif"/>
                <a:cs typeface="Noto Serif"/>
              </a:rPr>
              <a:t>деятельности  </a:t>
            </a:r>
            <a:r>
              <a:rPr sz="1001" spc="-55" dirty="0">
                <a:solidFill>
                  <a:srgbClr val="445469"/>
                </a:solidFill>
                <a:latin typeface="Noto Serif"/>
                <a:cs typeface="Noto Serif"/>
              </a:rPr>
              <a:t>и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подготовки</a:t>
            </a:r>
            <a:r>
              <a:rPr sz="1001" spc="41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001" spc="-20" dirty="0">
                <a:solidFill>
                  <a:srgbClr val="445469"/>
                </a:solidFill>
                <a:latin typeface="Noto Serif"/>
                <a:cs typeface="Noto Serif"/>
              </a:rPr>
              <a:t>кадров.</a:t>
            </a:r>
            <a:endParaRPr sz="1001">
              <a:latin typeface="Noto Serif"/>
              <a:cs typeface="Noto Serif"/>
            </a:endParaRPr>
          </a:p>
          <a:p>
            <a:pPr marL="12701" marR="213363">
              <a:lnSpc>
                <a:spcPts val="1051"/>
              </a:lnSpc>
            </a:pPr>
            <a:r>
              <a:rPr sz="1001" spc="-25" dirty="0">
                <a:solidFill>
                  <a:srgbClr val="445469"/>
                </a:solidFill>
                <a:latin typeface="Noto Serif"/>
                <a:cs typeface="Noto Serif"/>
              </a:rPr>
              <a:t>Президент </a:t>
            </a:r>
            <a:r>
              <a:rPr sz="1001" spc="-14" dirty="0">
                <a:solidFill>
                  <a:srgbClr val="445469"/>
                </a:solidFill>
                <a:latin typeface="Noto Serif"/>
                <a:cs typeface="Noto Serif"/>
              </a:rPr>
              <a:t>фонда </a:t>
            </a:r>
            <a:r>
              <a:rPr sz="1001" spc="-60" dirty="0">
                <a:solidFill>
                  <a:srgbClr val="445469"/>
                </a:solidFill>
                <a:latin typeface="Noto Serif"/>
                <a:cs typeface="Noto Serif"/>
              </a:rPr>
              <a:t>«Институт 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развития им. </a:t>
            </a:r>
            <a:r>
              <a:rPr sz="1001" spc="-14" dirty="0">
                <a:solidFill>
                  <a:srgbClr val="445469"/>
                </a:solidFill>
                <a:latin typeface="Noto Serif"/>
                <a:cs typeface="Noto Serif"/>
              </a:rPr>
              <a:t>Г. </a:t>
            </a:r>
            <a:r>
              <a:rPr sz="1001" spc="-11" dirty="0">
                <a:solidFill>
                  <a:srgbClr val="445469"/>
                </a:solidFill>
                <a:latin typeface="Noto Serif"/>
                <a:cs typeface="Noto Serif"/>
              </a:rPr>
              <a:t>П.  </a:t>
            </a:r>
            <a:r>
              <a:rPr sz="1001" spc="-25" dirty="0">
                <a:solidFill>
                  <a:srgbClr val="445469"/>
                </a:solidFill>
                <a:latin typeface="Noto Serif"/>
                <a:cs typeface="Noto Serif"/>
              </a:rPr>
              <a:t>Щедровицкого»,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член  </a:t>
            </a:r>
            <a:r>
              <a:rPr sz="1001" spc="-30" dirty="0">
                <a:solidFill>
                  <a:srgbClr val="445469"/>
                </a:solidFill>
                <a:latin typeface="Noto Serif"/>
                <a:cs typeface="Noto Serif"/>
              </a:rPr>
              <a:t>правления </a:t>
            </a:r>
            <a:r>
              <a:rPr sz="1001" spc="-14" dirty="0">
                <a:solidFill>
                  <a:srgbClr val="445469"/>
                </a:solidFill>
                <a:latin typeface="Noto Serif"/>
                <a:cs typeface="Noto Serif"/>
              </a:rPr>
              <a:t>фонда </a:t>
            </a:r>
            <a:r>
              <a:rPr sz="1001" spc="-36" dirty="0">
                <a:solidFill>
                  <a:srgbClr val="445469"/>
                </a:solidFill>
                <a:latin typeface="Noto Serif"/>
                <a:cs typeface="Noto Serif"/>
              </a:rPr>
              <a:t>«Центр  </a:t>
            </a:r>
            <a:r>
              <a:rPr sz="1001" spc="-41" dirty="0">
                <a:solidFill>
                  <a:srgbClr val="445469"/>
                </a:solidFill>
                <a:latin typeface="Noto Serif"/>
                <a:cs typeface="Noto Serif"/>
              </a:rPr>
              <a:t>стратегических</a:t>
            </a:r>
            <a:r>
              <a:rPr sz="1001" spc="-25" dirty="0">
                <a:solidFill>
                  <a:srgbClr val="445469"/>
                </a:solidFill>
                <a:latin typeface="Noto Serif"/>
                <a:cs typeface="Noto Serif"/>
              </a:rPr>
              <a:t> </a:t>
            </a:r>
            <a:r>
              <a:rPr sz="1001" spc="-20" dirty="0">
                <a:solidFill>
                  <a:srgbClr val="445469"/>
                </a:solidFill>
                <a:latin typeface="Noto Serif"/>
                <a:cs typeface="Noto Serif"/>
              </a:rPr>
              <a:t>разработок</a:t>
            </a:r>
            <a:endParaRPr sz="1001">
              <a:latin typeface="Noto Serif"/>
              <a:cs typeface="Noto Serif"/>
            </a:endParaRPr>
          </a:p>
          <a:p>
            <a:pPr marL="12701">
              <a:lnSpc>
                <a:spcPts val="1040"/>
              </a:lnSpc>
            </a:pPr>
            <a:r>
              <a:rPr sz="1001" spc="-14" dirty="0">
                <a:solidFill>
                  <a:srgbClr val="445469"/>
                </a:solidFill>
                <a:latin typeface="Noto Serif"/>
                <a:cs typeface="Noto Serif"/>
              </a:rPr>
              <a:t>„Северо-запад“».</a:t>
            </a:r>
            <a:endParaRPr sz="1001">
              <a:latin typeface="Noto Serif"/>
              <a:cs typeface="Noto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9103" y="1552916"/>
            <a:ext cx="1750796" cy="1791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 txBox="1"/>
          <p:nvPr/>
        </p:nvSpPr>
        <p:spPr>
          <a:xfrm>
            <a:off x="3321659" y="1729295"/>
            <a:ext cx="2600325" cy="105157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1" marR="5081">
              <a:lnSpc>
                <a:spcPts val="2620"/>
              </a:lnSpc>
              <a:spcBef>
                <a:spcPts val="400"/>
              </a:spcBef>
            </a:pPr>
            <a:r>
              <a:rPr sz="2400" b="1" spc="66" dirty="0">
                <a:solidFill>
                  <a:srgbClr val="FF5050"/>
                </a:solidFill>
                <a:latin typeface="Arial"/>
                <a:cs typeface="Arial"/>
              </a:rPr>
              <a:t>Четыре </a:t>
            </a:r>
            <a:r>
              <a:rPr sz="2400" b="1" spc="41" dirty="0">
                <a:solidFill>
                  <a:srgbClr val="FF5050"/>
                </a:solidFill>
                <a:latin typeface="Arial"/>
                <a:cs typeface="Arial"/>
              </a:rPr>
              <a:t>волны  </a:t>
            </a:r>
            <a:r>
              <a:rPr sz="2400" b="1" spc="100" dirty="0">
                <a:solidFill>
                  <a:srgbClr val="FF5050"/>
                </a:solidFill>
                <a:latin typeface="Arial"/>
                <a:cs typeface="Arial"/>
              </a:rPr>
              <a:t>промышленной  революции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67200" y="1972469"/>
            <a:ext cx="7471758" cy="4152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/>
          <p:nvPr/>
        </p:nvSpPr>
        <p:spPr>
          <a:xfrm>
            <a:off x="3796646" y="5214358"/>
            <a:ext cx="255269" cy="354965"/>
          </a:xfrm>
          <a:custGeom>
            <a:avLst/>
            <a:gdLst/>
            <a:ahLst/>
            <a:cxnLst/>
            <a:rect l="l" t="t" r="r" b="b"/>
            <a:pathLst>
              <a:path w="255270" h="354964">
                <a:moveTo>
                  <a:pt x="127396" y="354656"/>
                </a:moveTo>
                <a:lnTo>
                  <a:pt x="71846" y="343308"/>
                </a:lnTo>
                <a:lnTo>
                  <a:pt x="31998" y="309263"/>
                </a:lnTo>
                <a:lnTo>
                  <a:pt x="7999" y="253713"/>
                </a:lnTo>
                <a:lnTo>
                  <a:pt x="0" y="177848"/>
                </a:lnTo>
                <a:lnTo>
                  <a:pt x="1953" y="135655"/>
                </a:lnTo>
                <a:lnTo>
                  <a:pt x="17580" y="68683"/>
                </a:lnTo>
                <a:lnTo>
                  <a:pt x="49039" y="24695"/>
                </a:lnTo>
                <a:lnTo>
                  <a:pt x="97110" y="2743"/>
                </a:lnTo>
                <a:lnTo>
                  <a:pt x="127396" y="0"/>
                </a:lnTo>
                <a:lnTo>
                  <a:pt x="157069" y="2855"/>
                </a:lnTo>
                <a:lnTo>
                  <a:pt x="204694" y="25700"/>
                </a:lnTo>
                <a:lnTo>
                  <a:pt x="236710" y="71027"/>
                </a:lnTo>
                <a:lnTo>
                  <a:pt x="242831" y="89593"/>
                </a:lnTo>
                <a:lnTo>
                  <a:pt x="121145" y="89593"/>
                </a:lnTo>
                <a:lnTo>
                  <a:pt x="116135" y="95249"/>
                </a:lnTo>
                <a:lnTo>
                  <a:pt x="108234" y="132865"/>
                </a:lnTo>
                <a:lnTo>
                  <a:pt x="106857" y="177848"/>
                </a:lnTo>
                <a:lnTo>
                  <a:pt x="107202" y="202470"/>
                </a:lnTo>
                <a:lnTo>
                  <a:pt x="112365" y="248542"/>
                </a:lnTo>
                <a:lnTo>
                  <a:pt x="121145" y="265210"/>
                </a:lnTo>
                <a:lnTo>
                  <a:pt x="243993" y="265210"/>
                </a:lnTo>
                <a:lnTo>
                  <a:pt x="237128" y="286511"/>
                </a:lnTo>
                <a:lnTo>
                  <a:pt x="223390" y="311198"/>
                </a:lnTo>
                <a:lnTo>
                  <a:pt x="205670" y="330211"/>
                </a:lnTo>
                <a:lnTo>
                  <a:pt x="183764" y="343791"/>
                </a:lnTo>
                <a:lnTo>
                  <a:pt x="157673" y="351939"/>
                </a:lnTo>
                <a:lnTo>
                  <a:pt x="127396" y="354656"/>
                </a:lnTo>
                <a:close/>
              </a:path>
              <a:path w="255270" h="354964">
                <a:moveTo>
                  <a:pt x="243993" y="265210"/>
                </a:moveTo>
                <a:lnTo>
                  <a:pt x="133746" y="265210"/>
                </a:lnTo>
                <a:lnTo>
                  <a:pt x="138757" y="259406"/>
                </a:lnTo>
                <a:lnTo>
                  <a:pt x="142427" y="247798"/>
                </a:lnTo>
                <a:lnTo>
                  <a:pt x="144902" y="236896"/>
                </a:lnTo>
                <a:lnTo>
                  <a:pt x="146670" y="221604"/>
                </a:lnTo>
                <a:lnTo>
                  <a:pt x="147730" y="201921"/>
                </a:lnTo>
                <a:lnTo>
                  <a:pt x="148083" y="177848"/>
                </a:lnTo>
                <a:lnTo>
                  <a:pt x="147730" y="153691"/>
                </a:lnTo>
                <a:lnTo>
                  <a:pt x="142427" y="107453"/>
                </a:lnTo>
                <a:lnTo>
                  <a:pt x="133646" y="89593"/>
                </a:lnTo>
                <a:lnTo>
                  <a:pt x="242831" y="89593"/>
                </a:lnTo>
                <a:lnTo>
                  <a:pt x="246756" y="101499"/>
                </a:lnTo>
                <a:lnTo>
                  <a:pt x="252784" y="137106"/>
                </a:lnTo>
                <a:lnTo>
                  <a:pt x="254793" y="177848"/>
                </a:lnTo>
                <a:lnTo>
                  <a:pt x="252830" y="219836"/>
                </a:lnTo>
                <a:lnTo>
                  <a:pt x="246942" y="256058"/>
                </a:lnTo>
                <a:lnTo>
                  <a:pt x="243993" y="26521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5420756" y="4192872"/>
            <a:ext cx="214629" cy="345440"/>
          </a:xfrm>
          <a:custGeom>
            <a:avLst/>
            <a:gdLst/>
            <a:ahLst/>
            <a:cxnLst/>
            <a:rect l="l" t="t" r="r" b="b"/>
            <a:pathLst>
              <a:path w="214629" h="345439">
                <a:moveTo>
                  <a:pt x="57893" y="170407"/>
                </a:moveTo>
                <a:lnTo>
                  <a:pt x="0" y="99416"/>
                </a:lnTo>
                <a:lnTo>
                  <a:pt x="122038" y="0"/>
                </a:lnTo>
                <a:lnTo>
                  <a:pt x="214460" y="0"/>
                </a:lnTo>
                <a:lnTo>
                  <a:pt x="214460" y="118168"/>
                </a:lnTo>
                <a:lnTo>
                  <a:pt x="111918" y="118168"/>
                </a:lnTo>
                <a:lnTo>
                  <a:pt x="109310" y="125907"/>
                </a:lnTo>
                <a:lnTo>
                  <a:pt x="108955" y="127831"/>
                </a:lnTo>
                <a:lnTo>
                  <a:pt x="102542" y="133646"/>
                </a:lnTo>
                <a:lnTo>
                  <a:pt x="57893" y="170407"/>
                </a:lnTo>
                <a:close/>
              </a:path>
              <a:path w="214629" h="345439">
                <a:moveTo>
                  <a:pt x="108955" y="127831"/>
                </a:moveTo>
                <a:lnTo>
                  <a:pt x="109313" y="125889"/>
                </a:lnTo>
                <a:lnTo>
                  <a:pt x="111918" y="118168"/>
                </a:lnTo>
                <a:lnTo>
                  <a:pt x="114200" y="120749"/>
                </a:lnTo>
                <a:lnTo>
                  <a:pt x="111075" y="125907"/>
                </a:lnTo>
                <a:lnTo>
                  <a:pt x="108955" y="127831"/>
                </a:lnTo>
                <a:close/>
              </a:path>
              <a:path w="214629" h="345439">
                <a:moveTo>
                  <a:pt x="214460" y="345429"/>
                </a:moveTo>
                <a:lnTo>
                  <a:pt x="105965" y="345429"/>
                </a:lnTo>
                <a:lnTo>
                  <a:pt x="105965" y="163115"/>
                </a:lnTo>
                <a:lnTo>
                  <a:pt x="106337" y="148362"/>
                </a:lnTo>
                <a:lnTo>
                  <a:pt x="107453" y="135953"/>
                </a:lnTo>
                <a:lnTo>
                  <a:pt x="108955" y="127831"/>
                </a:lnTo>
                <a:lnTo>
                  <a:pt x="111086" y="125889"/>
                </a:lnTo>
                <a:lnTo>
                  <a:pt x="114200" y="120749"/>
                </a:lnTo>
                <a:lnTo>
                  <a:pt x="111918" y="118168"/>
                </a:lnTo>
                <a:lnTo>
                  <a:pt x="214460" y="118168"/>
                </a:lnTo>
                <a:lnTo>
                  <a:pt x="214460" y="345429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/>
          <p:nvPr/>
        </p:nvSpPr>
        <p:spPr>
          <a:xfrm>
            <a:off x="7317268" y="3197513"/>
            <a:ext cx="263525" cy="350521"/>
          </a:xfrm>
          <a:custGeom>
            <a:avLst/>
            <a:gdLst/>
            <a:ahLst/>
            <a:cxnLst/>
            <a:rect l="l" t="t" r="r" b="b"/>
            <a:pathLst>
              <a:path w="263525" h="350520">
                <a:moveTo>
                  <a:pt x="60573" y="131860"/>
                </a:moveTo>
                <a:lnTo>
                  <a:pt x="0" y="60870"/>
                </a:lnTo>
                <a:lnTo>
                  <a:pt x="15551" y="47326"/>
                </a:lnTo>
                <a:lnTo>
                  <a:pt x="29095" y="36313"/>
                </a:lnTo>
                <a:lnTo>
                  <a:pt x="69986" y="12129"/>
                </a:lnTo>
                <a:lnTo>
                  <a:pt x="113295" y="1376"/>
                </a:lnTo>
                <a:lnTo>
                  <a:pt x="138409" y="0"/>
                </a:lnTo>
                <a:lnTo>
                  <a:pt x="154883" y="762"/>
                </a:lnTo>
                <a:lnTo>
                  <a:pt x="199280" y="12203"/>
                </a:lnTo>
                <a:lnTo>
                  <a:pt x="233213" y="36480"/>
                </a:lnTo>
                <a:lnTo>
                  <a:pt x="253044" y="71734"/>
                </a:lnTo>
                <a:lnTo>
                  <a:pt x="256486" y="93165"/>
                </a:lnTo>
                <a:lnTo>
                  <a:pt x="128438" y="93165"/>
                </a:lnTo>
                <a:lnTo>
                  <a:pt x="121880" y="93668"/>
                </a:lnTo>
                <a:lnTo>
                  <a:pt x="83976" y="112885"/>
                </a:lnTo>
                <a:lnTo>
                  <a:pt x="73046" y="121461"/>
                </a:lnTo>
                <a:lnTo>
                  <a:pt x="60573" y="131860"/>
                </a:lnTo>
                <a:close/>
              </a:path>
              <a:path w="263525" h="350520">
                <a:moveTo>
                  <a:pt x="263127" y="350191"/>
                </a:moveTo>
                <a:lnTo>
                  <a:pt x="7292" y="350191"/>
                </a:lnTo>
                <a:lnTo>
                  <a:pt x="7292" y="278754"/>
                </a:lnTo>
                <a:lnTo>
                  <a:pt x="89594" y="195262"/>
                </a:lnTo>
                <a:lnTo>
                  <a:pt x="105063" y="179058"/>
                </a:lnTo>
                <a:lnTo>
                  <a:pt x="133498" y="147637"/>
                </a:lnTo>
                <a:lnTo>
                  <a:pt x="150315" y="116730"/>
                </a:lnTo>
                <a:lnTo>
                  <a:pt x="150315" y="105518"/>
                </a:lnTo>
                <a:lnTo>
                  <a:pt x="148529" y="101103"/>
                </a:lnTo>
                <a:lnTo>
                  <a:pt x="144958" y="97928"/>
                </a:lnTo>
                <a:lnTo>
                  <a:pt x="141485" y="94753"/>
                </a:lnTo>
                <a:lnTo>
                  <a:pt x="135978" y="93165"/>
                </a:lnTo>
                <a:lnTo>
                  <a:pt x="256486" y="93165"/>
                </a:lnTo>
                <a:lnTo>
                  <a:pt x="256798" y="97686"/>
                </a:lnTo>
                <a:lnTo>
                  <a:pt x="256799" y="101202"/>
                </a:lnTo>
                <a:lnTo>
                  <a:pt x="256551" y="108914"/>
                </a:lnTo>
                <a:lnTo>
                  <a:pt x="245194" y="154446"/>
                </a:lnTo>
                <a:lnTo>
                  <a:pt x="223688" y="188415"/>
                </a:lnTo>
                <a:lnTo>
                  <a:pt x="197233" y="216544"/>
                </a:lnTo>
                <a:lnTo>
                  <a:pt x="160771" y="247500"/>
                </a:lnTo>
                <a:lnTo>
                  <a:pt x="132456" y="265657"/>
                </a:lnTo>
                <a:lnTo>
                  <a:pt x="135284" y="267890"/>
                </a:lnTo>
                <a:lnTo>
                  <a:pt x="263127" y="267890"/>
                </a:lnTo>
                <a:lnTo>
                  <a:pt x="263127" y="350191"/>
                </a:lnTo>
                <a:close/>
              </a:path>
              <a:path w="263525" h="350520">
                <a:moveTo>
                  <a:pt x="263127" y="267890"/>
                </a:moveTo>
                <a:lnTo>
                  <a:pt x="135284" y="267890"/>
                </a:lnTo>
                <a:lnTo>
                  <a:pt x="138496" y="265320"/>
                </a:lnTo>
                <a:lnTo>
                  <a:pt x="263127" y="258365"/>
                </a:lnTo>
                <a:lnTo>
                  <a:pt x="263127" y="267890"/>
                </a:lnTo>
                <a:close/>
              </a:path>
              <a:path w="263525" h="350520">
                <a:moveTo>
                  <a:pt x="135284" y="267890"/>
                </a:moveTo>
                <a:lnTo>
                  <a:pt x="132456" y="265657"/>
                </a:lnTo>
                <a:lnTo>
                  <a:pt x="138496" y="265320"/>
                </a:lnTo>
                <a:lnTo>
                  <a:pt x="135284" y="26789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9"/>
          <p:cNvSpPr/>
          <p:nvPr/>
        </p:nvSpPr>
        <p:spPr>
          <a:xfrm>
            <a:off x="9076117" y="2206918"/>
            <a:ext cx="255904" cy="354965"/>
          </a:xfrm>
          <a:custGeom>
            <a:avLst/>
            <a:gdLst/>
            <a:ahLst/>
            <a:cxnLst/>
            <a:rect l="l" t="t" r="r" b="b"/>
            <a:pathLst>
              <a:path w="255904" h="354964">
                <a:moveTo>
                  <a:pt x="46582" y="114596"/>
                </a:moveTo>
                <a:lnTo>
                  <a:pt x="0" y="39885"/>
                </a:lnTo>
                <a:lnTo>
                  <a:pt x="16957" y="28909"/>
                </a:lnTo>
                <a:lnTo>
                  <a:pt x="33151" y="19942"/>
                </a:lnTo>
                <a:lnTo>
                  <a:pt x="78022" y="4520"/>
                </a:lnTo>
                <a:lnTo>
                  <a:pt x="128140" y="0"/>
                </a:lnTo>
                <a:lnTo>
                  <a:pt x="153646" y="1404"/>
                </a:lnTo>
                <a:lnTo>
                  <a:pt x="196508" y="12640"/>
                </a:lnTo>
                <a:lnTo>
                  <a:pt x="227929" y="34750"/>
                </a:lnTo>
                <a:lnTo>
                  <a:pt x="246012" y="84979"/>
                </a:lnTo>
                <a:lnTo>
                  <a:pt x="245612" y="90040"/>
                </a:lnTo>
                <a:lnTo>
                  <a:pt x="114299" y="90040"/>
                </a:lnTo>
                <a:lnTo>
                  <a:pt x="99351" y="91575"/>
                </a:lnTo>
                <a:lnTo>
                  <a:pt x="83083" y="96179"/>
                </a:lnTo>
                <a:lnTo>
                  <a:pt x="65493" y="103853"/>
                </a:lnTo>
                <a:lnTo>
                  <a:pt x="46582" y="114596"/>
                </a:lnTo>
                <a:close/>
              </a:path>
              <a:path w="255904" h="354964">
                <a:moveTo>
                  <a:pt x="253606" y="266104"/>
                </a:moveTo>
                <a:lnTo>
                  <a:pt x="97185" y="266104"/>
                </a:lnTo>
                <a:lnTo>
                  <a:pt x="109323" y="265732"/>
                </a:lnTo>
                <a:lnTo>
                  <a:pt x="119397" y="264615"/>
                </a:lnTo>
                <a:lnTo>
                  <a:pt x="127405" y="262755"/>
                </a:lnTo>
                <a:lnTo>
                  <a:pt x="133349" y="260151"/>
                </a:lnTo>
                <a:lnTo>
                  <a:pt x="139898" y="256082"/>
                </a:lnTo>
                <a:lnTo>
                  <a:pt x="143172" y="250030"/>
                </a:lnTo>
                <a:lnTo>
                  <a:pt x="143172" y="235644"/>
                </a:lnTo>
                <a:lnTo>
                  <a:pt x="104440" y="217065"/>
                </a:lnTo>
                <a:lnTo>
                  <a:pt x="83343" y="216246"/>
                </a:lnTo>
                <a:lnTo>
                  <a:pt x="53727" y="216246"/>
                </a:lnTo>
                <a:lnTo>
                  <a:pt x="53727" y="130818"/>
                </a:lnTo>
                <a:lnTo>
                  <a:pt x="83790" y="130818"/>
                </a:lnTo>
                <a:lnTo>
                  <a:pt x="108988" y="129265"/>
                </a:lnTo>
                <a:lnTo>
                  <a:pt x="126987" y="124605"/>
                </a:lnTo>
                <a:lnTo>
                  <a:pt x="137787" y="116839"/>
                </a:lnTo>
                <a:lnTo>
                  <a:pt x="141386" y="105965"/>
                </a:lnTo>
                <a:lnTo>
                  <a:pt x="141386" y="100805"/>
                </a:lnTo>
                <a:lnTo>
                  <a:pt x="139203" y="96886"/>
                </a:lnTo>
                <a:lnTo>
                  <a:pt x="134838" y="94207"/>
                </a:lnTo>
                <a:lnTo>
                  <a:pt x="130472" y="91429"/>
                </a:lnTo>
                <a:lnTo>
                  <a:pt x="123626" y="90040"/>
                </a:lnTo>
                <a:lnTo>
                  <a:pt x="245612" y="90040"/>
                </a:lnTo>
                <a:lnTo>
                  <a:pt x="234376" y="130437"/>
                </a:lnTo>
                <a:lnTo>
                  <a:pt x="200248" y="161961"/>
                </a:lnTo>
                <a:lnTo>
                  <a:pt x="174981" y="168770"/>
                </a:lnTo>
                <a:lnTo>
                  <a:pt x="165794" y="168770"/>
                </a:lnTo>
                <a:lnTo>
                  <a:pt x="166091" y="170109"/>
                </a:lnTo>
                <a:lnTo>
                  <a:pt x="174359" y="170109"/>
                </a:lnTo>
                <a:lnTo>
                  <a:pt x="205057" y="174909"/>
                </a:lnTo>
                <a:lnTo>
                  <a:pt x="233101" y="190052"/>
                </a:lnTo>
                <a:lnTo>
                  <a:pt x="249928" y="214200"/>
                </a:lnTo>
                <a:lnTo>
                  <a:pt x="255537" y="247351"/>
                </a:lnTo>
                <a:lnTo>
                  <a:pt x="253606" y="266104"/>
                </a:lnTo>
                <a:close/>
              </a:path>
              <a:path w="255904" h="354964">
                <a:moveTo>
                  <a:pt x="166091" y="170109"/>
                </a:moveTo>
                <a:lnTo>
                  <a:pt x="165794" y="168770"/>
                </a:lnTo>
                <a:lnTo>
                  <a:pt x="170302" y="169475"/>
                </a:lnTo>
                <a:lnTo>
                  <a:pt x="166091" y="170109"/>
                </a:lnTo>
                <a:close/>
              </a:path>
              <a:path w="255904" h="354964">
                <a:moveTo>
                  <a:pt x="170302" y="169475"/>
                </a:moveTo>
                <a:lnTo>
                  <a:pt x="165794" y="168770"/>
                </a:lnTo>
                <a:lnTo>
                  <a:pt x="174981" y="168770"/>
                </a:lnTo>
                <a:lnTo>
                  <a:pt x="170302" y="169475"/>
                </a:lnTo>
                <a:close/>
              </a:path>
              <a:path w="255904" h="354964">
                <a:moveTo>
                  <a:pt x="174359" y="170109"/>
                </a:moveTo>
                <a:lnTo>
                  <a:pt x="166091" y="170109"/>
                </a:lnTo>
                <a:lnTo>
                  <a:pt x="170302" y="169475"/>
                </a:lnTo>
                <a:lnTo>
                  <a:pt x="174359" y="170109"/>
                </a:lnTo>
                <a:close/>
              </a:path>
              <a:path w="255904" h="354964">
                <a:moveTo>
                  <a:pt x="109835" y="354656"/>
                </a:moveTo>
                <a:lnTo>
                  <a:pt x="71297" y="352396"/>
                </a:lnTo>
                <a:lnTo>
                  <a:pt x="33672" y="344536"/>
                </a:lnTo>
                <a:lnTo>
                  <a:pt x="2976" y="333969"/>
                </a:lnTo>
                <a:lnTo>
                  <a:pt x="2976" y="238570"/>
                </a:lnTo>
                <a:lnTo>
                  <a:pt x="19273" y="246570"/>
                </a:lnTo>
                <a:lnTo>
                  <a:pt x="33933" y="253006"/>
                </a:lnTo>
                <a:lnTo>
                  <a:pt x="78618" y="264876"/>
                </a:lnTo>
                <a:lnTo>
                  <a:pt x="97185" y="266104"/>
                </a:lnTo>
                <a:lnTo>
                  <a:pt x="253606" y="266104"/>
                </a:lnTo>
                <a:lnTo>
                  <a:pt x="253081" y="271201"/>
                </a:lnTo>
                <a:lnTo>
                  <a:pt x="233436" y="310640"/>
                </a:lnTo>
                <a:lnTo>
                  <a:pt x="194918" y="338666"/>
                </a:lnTo>
                <a:lnTo>
                  <a:pt x="141712" y="352879"/>
                </a:lnTo>
                <a:lnTo>
                  <a:pt x="109835" y="354656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0"/>
          <p:cNvSpPr txBox="1"/>
          <p:nvPr/>
        </p:nvSpPr>
        <p:spPr>
          <a:xfrm>
            <a:off x="4460499" y="5025743"/>
            <a:ext cx="1203961" cy="55912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1" marR="5081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Arial"/>
                <a:cs typeface="Arial"/>
              </a:rPr>
              <a:t>Лесопилка,  поточная</a:t>
            </a:r>
            <a:r>
              <a:rPr sz="1200" spc="-9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сборка  </a:t>
            </a:r>
            <a:r>
              <a:rPr sz="1200" spc="-5" dirty="0">
                <a:latin typeface="Arial"/>
                <a:cs typeface="Arial"/>
              </a:rPr>
              <a:t>кораблей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0696" y="4035148"/>
            <a:ext cx="1549401" cy="37959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1" marR="5081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Arial"/>
                <a:cs typeface="Arial"/>
              </a:rPr>
              <a:t>Паровой двигатель,  </a:t>
            </a:r>
            <a:r>
              <a:rPr sz="1200" dirty="0">
                <a:latin typeface="Arial"/>
                <a:cs typeface="Arial"/>
              </a:rPr>
              <a:t>ткацкий станок,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уголь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65695" y="3044548"/>
            <a:ext cx="1233804" cy="73866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1" marR="5081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Arial"/>
                <a:cs typeface="Arial"/>
              </a:rPr>
              <a:t>Двигатель  внутреннего  </a:t>
            </a:r>
            <a:r>
              <a:rPr sz="1200" dirty="0">
                <a:latin typeface="Arial"/>
                <a:cs typeface="Arial"/>
              </a:rPr>
              <a:t>сгорания,</a:t>
            </a:r>
            <a:r>
              <a:rPr sz="1200" spc="-94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нефть,  </a:t>
            </a:r>
            <a:r>
              <a:rPr sz="1200" dirty="0">
                <a:latin typeface="Arial"/>
                <a:cs typeface="Arial"/>
              </a:rPr>
              <a:t>сталь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12806" y="2130148"/>
            <a:ext cx="1475106" cy="55912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1" marR="5081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Arial"/>
                <a:cs typeface="Arial"/>
              </a:rPr>
              <a:t>Роботы, человеко-  машинные</a:t>
            </a:r>
            <a:r>
              <a:rPr sz="1200" spc="-9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системы,  </a:t>
            </a:r>
            <a:r>
              <a:rPr sz="1200" spc="-5" dirty="0">
                <a:latin typeface="Arial"/>
                <a:cs typeface="Arial"/>
              </a:rPr>
              <a:t>интернет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024362" y="571869"/>
            <a:ext cx="1159723" cy="115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15"/>
          <p:cNvSpPr/>
          <p:nvPr/>
        </p:nvSpPr>
        <p:spPr>
          <a:xfrm>
            <a:off x="8123689" y="2247392"/>
            <a:ext cx="497698" cy="4976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16"/>
          <p:cNvSpPr/>
          <p:nvPr/>
        </p:nvSpPr>
        <p:spPr>
          <a:xfrm>
            <a:off x="6328100" y="3162863"/>
            <a:ext cx="613323" cy="6133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17"/>
          <p:cNvSpPr/>
          <p:nvPr/>
        </p:nvSpPr>
        <p:spPr>
          <a:xfrm>
            <a:off x="4657020" y="4013661"/>
            <a:ext cx="565166" cy="565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18"/>
          <p:cNvSpPr txBox="1"/>
          <p:nvPr/>
        </p:nvSpPr>
        <p:spPr>
          <a:xfrm>
            <a:off x="4460501" y="6203324"/>
            <a:ext cx="875666" cy="228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401" b="1" spc="-5" dirty="0">
                <a:solidFill>
                  <a:srgbClr val="445469"/>
                </a:solidFill>
                <a:latin typeface="Arial"/>
                <a:cs typeface="Arial"/>
              </a:rPr>
              <a:t>1550-1700</a:t>
            </a:r>
            <a:endParaRPr sz="1401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41697" y="6203324"/>
            <a:ext cx="875666" cy="228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401" b="1" spc="-5" dirty="0">
                <a:solidFill>
                  <a:srgbClr val="445469"/>
                </a:solidFill>
                <a:latin typeface="Arial"/>
                <a:cs typeface="Arial"/>
              </a:rPr>
              <a:t>1700-1850</a:t>
            </a:r>
            <a:endParaRPr sz="1401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94295" y="6203324"/>
            <a:ext cx="875666" cy="228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401" b="1" spc="-5" dirty="0">
                <a:solidFill>
                  <a:srgbClr val="445469"/>
                </a:solidFill>
                <a:latin typeface="Arial"/>
                <a:cs typeface="Arial"/>
              </a:rPr>
              <a:t>1850-2000</a:t>
            </a:r>
            <a:endParaRPr sz="1401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75518" y="6203324"/>
            <a:ext cx="1023620" cy="228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401" b="1" spc="-5" dirty="0">
                <a:solidFill>
                  <a:srgbClr val="445469"/>
                </a:solidFill>
                <a:latin typeface="Arial"/>
                <a:cs typeface="Arial"/>
              </a:rPr>
              <a:t>2000-2018...</a:t>
            </a:r>
            <a:endParaRPr sz="1401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91328" y="6091533"/>
            <a:ext cx="9114789" cy="0"/>
          </a:xfrm>
          <a:custGeom>
            <a:avLst/>
            <a:gdLst/>
            <a:ahLst/>
            <a:cxnLst/>
            <a:rect l="l" t="t" r="r" b="b"/>
            <a:pathLst>
              <a:path w="9114790">
                <a:moveTo>
                  <a:pt x="0" y="0"/>
                </a:moveTo>
                <a:lnTo>
                  <a:pt x="9114281" y="0"/>
                </a:lnTo>
              </a:path>
            </a:pathLst>
          </a:custGeom>
          <a:ln w="59399">
            <a:solidFill>
              <a:srgbClr val="44546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43854" y="397505"/>
            <a:ext cx="67335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146" dirty="0">
                <a:latin typeface="Arial"/>
                <a:cs typeface="Arial"/>
              </a:rPr>
              <a:t>Промышленная</a:t>
            </a:r>
            <a:r>
              <a:rPr sz="3600" b="1" spc="-91" dirty="0">
                <a:latin typeface="Arial"/>
                <a:cs typeface="Arial"/>
              </a:rPr>
              <a:t> </a:t>
            </a:r>
            <a:r>
              <a:rPr sz="3600" b="1" spc="114" dirty="0">
                <a:latin typeface="Arial"/>
                <a:cs typeface="Arial"/>
              </a:rPr>
              <a:t>революция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585" y="3044692"/>
            <a:ext cx="12192000" cy="2689860"/>
          </a:xfrm>
          <a:custGeom>
            <a:avLst/>
            <a:gdLst/>
            <a:ahLst/>
            <a:cxnLst/>
            <a:rect l="l" t="t" r="r" b="b"/>
            <a:pathLst>
              <a:path w="12192000" h="2689860">
                <a:moveTo>
                  <a:pt x="0" y="0"/>
                </a:moveTo>
                <a:lnTo>
                  <a:pt x="12191975" y="0"/>
                </a:lnTo>
                <a:lnTo>
                  <a:pt x="12191975" y="2689794"/>
                </a:lnTo>
                <a:lnTo>
                  <a:pt x="0" y="2689794"/>
                </a:lnTo>
                <a:lnTo>
                  <a:pt x="0" y="0"/>
                </a:lnTo>
                <a:close/>
              </a:path>
            </a:pathLst>
          </a:custGeom>
          <a:solidFill>
            <a:srgbClr val="85A8C8">
              <a:alpha val="25769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" name="object 3"/>
          <p:cNvSpPr/>
          <p:nvPr/>
        </p:nvSpPr>
        <p:spPr>
          <a:xfrm>
            <a:off x="386980" y="2308295"/>
            <a:ext cx="5555303" cy="3028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377455" y="2298772"/>
            <a:ext cx="5574665" cy="3048000"/>
          </a:xfrm>
          <a:custGeom>
            <a:avLst/>
            <a:gdLst/>
            <a:ahLst/>
            <a:cxnLst/>
            <a:rect l="l" t="t" r="r" b="b"/>
            <a:pathLst>
              <a:path w="5574665" h="3048000">
                <a:moveTo>
                  <a:pt x="0" y="0"/>
                </a:moveTo>
                <a:lnTo>
                  <a:pt x="5574353" y="0"/>
                </a:lnTo>
                <a:lnTo>
                  <a:pt x="5574353" y="3047416"/>
                </a:lnTo>
                <a:lnTo>
                  <a:pt x="0" y="304741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45469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/>
          <p:nvPr/>
        </p:nvSpPr>
        <p:spPr>
          <a:xfrm>
            <a:off x="4906883" y="2433695"/>
            <a:ext cx="6965012" cy="4314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/>
          <p:nvPr/>
        </p:nvSpPr>
        <p:spPr>
          <a:xfrm>
            <a:off x="5815531" y="2886869"/>
            <a:ext cx="5555314" cy="2976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/>
          <p:nvPr/>
        </p:nvSpPr>
        <p:spPr>
          <a:xfrm>
            <a:off x="5777435" y="2848772"/>
            <a:ext cx="5631815" cy="3053716"/>
          </a:xfrm>
          <a:custGeom>
            <a:avLst/>
            <a:gdLst/>
            <a:ahLst/>
            <a:cxnLst/>
            <a:rect l="l" t="t" r="r" b="b"/>
            <a:pathLst>
              <a:path w="5631815" h="3053715">
                <a:moveTo>
                  <a:pt x="0" y="0"/>
                </a:moveTo>
                <a:lnTo>
                  <a:pt x="5631513" y="0"/>
                </a:lnTo>
                <a:lnTo>
                  <a:pt x="5631513" y="3053193"/>
                </a:lnTo>
                <a:lnTo>
                  <a:pt x="0" y="3053193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9679" y="287477"/>
            <a:ext cx="34137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3600" b="1" spc="140" dirty="0">
                <a:latin typeface="Arial"/>
                <a:cs typeface="Arial"/>
              </a:rPr>
              <a:t>Индустрия</a:t>
            </a:r>
            <a:r>
              <a:rPr sz="3600" b="1" spc="-146" dirty="0">
                <a:latin typeface="Arial"/>
                <a:cs typeface="Arial"/>
              </a:rPr>
              <a:t> </a:t>
            </a:r>
            <a:r>
              <a:rPr sz="3600" b="1" spc="36" dirty="0">
                <a:latin typeface="Arial"/>
                <a:cs typeface="Arial"/>
              </a:rPr>
              <a:t>4.0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97363" y="5061821"/>
            <a:ext cx="1435735" cy="1435735"/>
          </a:xfrm>
          <a:custGeom>
            <a:avLst/>
            <a:gdLst/>
            <a:ahLst/>
            <a:cxnLst/>
            <a:rect l="l" t="t" r="r" b="b"/>
            <a:pathLst>
              <a:path w="1435734" h="1435734">
                <a:moveTo>
                  <a:pt x="717598" y="1435197"/>
                </a:moveTo>
                <a:lnTo>
                  <a:pt x="670415" y="1433670"/>
                </a:lnTo>
                <a:lnTo>
                  <a:pt x="624047" y="1429154"/>
                </a:lnTo>
                <a:lnTo>
                  <a:pt x="578589" y="1421743"/>
                </a:lnTo>
                <a:lnTo>
                  <a:pt x="534135" y="1411531"/>
                </a:lnTo>
                <a:lnTo>
                  <a:pt x="490779" y="1398614"/>
                </a:lnTo>
                <a:lnTo>
                  <a:pt x="448617" y="1383084"/>
                </a:lnTo>
                <a:lnTo>
                  <a:pt x="407743" y="1365038"/>
                </a:lnTo>
                <a:lnTo>
                  <a:pt x="368250" y="1344569"/>
                </a:lnTo>
                <a:lnTo>
                  <a:pt x="330235" y="1321773"/>
                </a:lnTo>
                <a:lnTo>
                  <a:pt x="293791" y="1296743"/>
                </a:lnTo>
                <a:lnTo>
                  <a:pt x="259013" y="1269575"/>
                </a:lnTo>
                <a:lnTo>
                  <a:pt x="225996" y="1240362"/>
                </a:lnTo>
                <a:lnTo>
                  <a:pt x="194834" y="1209200"/>
                </a:lnTo>
                <a:lnTo>
                  <a:pt x="165621" y="1176183"/>
                </a:lnTo>
                <a:lnTo>
                  <a:pt x="138453" y="1141405"/>
                </a:lnTo>
                <a:lnTo>
                  <a:pt x="113423" y="1104961"/>
                </a:lnTo>
                <a:lnTo>
                  <a:pt x="90627" y="1066946"/>
                </a:lnTo>
                <a:lnTo>
                  <a:pt x="70158" y="1027454"/>
                </a:lnTo>
                <a:lnTo>
                  <a:pt x="52112" y="986579"/>
                </a:lnTo>
                <a:lnTo>
                  <a:pt x="36583" y="944417"/>
                </a:lnTo>
                <a:lnTo>
                  <a:pt x="23665" y="901061"/>
                </a:lnTo>
                <a:lnTo>
                  <a:pt x="13453" y="856607"/>
                </a:lnTo>
                <a:lnTo>
                  <a:pt x="6042" y="811149"/>
                </a:lnTo>
                <a:lnTo>
                  <a:pt x="1526" y="764781"/>
                </a:lnTo>
                <a:lnTo>
                  <a:pt x="0" y="717598"/>
                </a:lnTo>
                <a:lnTo>
                  <a:pt x="1526" y="670418"/>
                </a:lnTo>
                <a:lnTo>
                  <a:pt x="6042" y="624052"/>
                </a:lnTo>
                <a:lnTo>
                  <a:pt x="13453" y="578596"/>
                </a:lnTo>
                <a:lnTo>
                  <a:pt x="23665" y="534143"/>
                </a:lnTo>
                <a:lnTo>
                  <a:pt x="36583" y="490789"/>
                </a:lnTo>
                <a:lnTo>
                  <a:pt x="52112" y="448627"/>
                </a:lnTo>
                <a:lnTo>
                  <a:pt x="70158" y="407753"/>
                </a:lnTo>
                <a:lnTo>
                  <a:pt x="90627" y="368262"/>
                </a:lnTo>
                <a:lnTo>
                  <a:pt x="113462" y="330190"/>
                </a:lnTo>
                <a:lnTo>
                  <a:pt x="138453" y="293802"/>
                </a:lnTo>
                <a:lnTo>
                  <a:pt x="165621" y="259024"/>
                </a:lnTo>
                <a:lnTo>
                  <a:pt x="194834" y="226006"/>
                </a:lnTo>
                <a:lnTo>
                  <a:pt x="225996" y="194843"/>
                </a:lnTo>
                <a:lnTo>
                  <a:pt x="259013" y="165629"/>
                </a:lnTo>
                <a:lnTo>
                  <a:pt x="293791" y="138460"/>
                </a:lnTo>
                <a:lnTo>
                  <a:pt x="330235" y="113429"/>
                </a:lnTo>
                <a:lnTo>
                  <a:pt x="368250" y="90632"/>
                </a:lnTo>
                <a:lnTo>
                  <a:pt x="407743" y="70162"/>
                </a:lnTo>
                <a:lnTo>
                  <a:pt x="448617" y="52115"/>
                </a:lnTo>
                <a:lnTo>
                  <a:pt x="490779" y="36585"/>
                </a:lnTo>
                <a:lnTo>
                  <a:pt x="534135" y="23666"/>
                </a:lnTo>
                <a:lnTo>
                  <a:pt x="578589" y="13454"/>
                </a:lnTo>
                <a:lnTo>
                  <a:pt x="624047" y="6042"/>
                </a:lnTo>
                <a:lnTo>
                  <a:pt x="670415" y="1526"/>
                </a:lnTo>
                <a:lnTo>
                  <a:pt x="717598" y="0"/>
                </a:lnTo>
                <a:lnTo>
                  <a:pt x="769281" y="1862"/>
                </a:lnTo>
                <a:lnTo>
                  <a:pt x="820397" y="7399"/>
                </a:lnTo>
                <a:lnTo>
                  <a:pt x="870763" y="16536"/>
                </a:lnTo>
                <a:lnTo>
                  <a:pt x="920200" y="29198"/>
                </a:lnTo>
                <a:lnTo>
                  <a:pt x="968526" y="45308"/>
                </a:lnTo>
                <a:lnTo>
                  <a:pt x="1015561" y="64793"/>
                </a:lnTo>
                <a:lnTo>
                  <a:pt x="1061122" y="87577"/>
                </a:lnTo>
                <a:lnTo>
                  <a:pt x="1105030" y="113585"/>
                </a:lnTo>
                <a:lnTo>
                  <a:pt x="1147104" y="142741"/>
                </a:lnTo>
                <a:lnTo>
                  <a:pt x="1187161" y="174971"/>
                </a:lnTo>
                <a:lnTo>
                  <a:pt x="1225022" y="210199"/>
                </a:lnTo>
                <a:lnTo>
                  <a:pt x="1260250" y="248060"/>
                </a:lnTo>
                <a:lnTo>
                  <a:pt x="1292478" y="288117"/>
                </a:lnTo>
                <a:lnTo>
                  <a:pt x="1321665" y="330246"/>
                </a:lnTo>
                <a:lnTo>
                  <a:pt x="1347636" y="374098"/>
                </a:lnTo>
                <a:lnTo>
                  <a:pt x="1370417" y="419658"/>
                </a:lnTo>
                <a:lnTo>
                  <a:pt x="1389899" y="466691"/>
                </a:lnTo>
                <a:lnTo>
                  <a:pt x="1406006" y="515015"/>
                </a:lnTo>
                <a:lnTo>
                  <a:pt x="1418665" y="564448"/>
                </a:lnTo>
                <a:lnTo>
                  <a:pt x="1427799" y="614811"/>
                </a:lnTo>
                <a:lnTo>
                  <a:pt x="1433335" y="665921"/>
                </a:lnTo>
                <a:lnTo>
                  <a:pt x="1435197" y="717598"/>
                </a:lnTo>
                <a:lnTo>
                  <a:pt x="1433670" y="764781"/>
                </a:lnTo>
                <a:lnTo>
                  <a:pt x="1429154" y="811149"/>
                </a:lnTo>
                <a:lnTo>
                  <a:pt x="1421743" y="856607"/>
                </a:lnTo>
                <a:lnTo>
                  <a:pt x="1411531" y="901061"/>
                </a:lnTo>
                <a:lnTo>
                  <a:pt x="1398614" y="944417"/>
                </a:lnTo>
                <a:lnTo>
                  <a:pt x="1383084" y="986579"/>
                </a:lnTo>
                <a:lnTo>
                  <a:pt x="1365038" y="1027454"/>
                </a:lnTo>
                <a:lnTo>
                  <a:pt x="1344569" y="1066946"/>
                </a:lnTo>
                <a:lnTo>
                  <a:pt x="1321773" y="1104961"/>
                </a:lnTo>
                <a:lnTo>
                  <a:pt x="1296743" y="1141405"/>
                </a:lnTo>
                <a:lnTo>
                  <a:pt x="1269575" y="1176183"/>
                </a:lnTo>
                <a:lnTo>
                  <a:pt x="1240362" y="1209200"/>
                </a:lnTo>
                <a:lnTo>
                  <a:pt x="1209200" y="1240362"/>
                </a:lnTo>
                <a:lnTo>
                  <a:pt x="1176183" y="1269575"/>
                </a:lnTo>
                <a:lnTo>
                  <a:pt x="1141405" y="1296743"/>
                </a:lnTo>
                <a:lnTo>
                  <a:pt x="1104961" y="1321773"/>
                </a:lnTo>
                <a:lnTo>
                  <a:pt x="1066946" y="1344569"/>
                </a:lnTo>
                <a:lnTo>
                  <a:pt x="1027454" y="1365038"/>
                </a:lnTo>
                <a:lnTo>
                  <a:pt x="986579" y="1383084"/>
                </a:lnTo>
                <a:lnTo>
                  <a:pt x="944417" y="1398614"/>
                </a:lnTo>
                <a:lnTo>
                  <a:pt x="901061" y="1411531"/>
                </a:lnTo>
                <a:lnTo>
                  <a:pt x="856607" y="1421743"/>
                </a:lnTo>
                <a:lnTo>
                  <a:pt x="811149" y="1429154"/>
                </a:lnTo>
                <a:lnTo>
                  <a:pt x="764781" y="1433670"/>
                </a:lnTo>
                <a:lnTo>
                  <a:pt x="717598" y="1435197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0"/>
          <p:cNvSpPr txBox="1"/>
          <p:nvPr/>
        </p:nvSpPr>
        <p:spPr>
          <a:xfrm>
            <a:off x="5941288" y="5599043"/>
            <a:ext cx="546734" cy="289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b="1" spc="20" dirty="0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 sz="1801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7219" y="1595142"/>
            <a:ext cx="3654167" cy="307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2"/>
          <p:cNvSpPr/>
          <p:nvPr/>
        </p:nvSpPr>
        <p:spPr>
          <a:xfrm>
            <a:off x="225121" y="4310699"/>
            <a:ext cx="1537335" cy="1537335"/>
          </a:xfrm>
          <a:custGeom>
            <a:avLst/>
            <a:gdLst/>
            <a:ahLst/>
            <a:cxnLst/>
            <a:rect l="l" t="t" r="r" b="b"/>
            <a:pathLst>
              <a:path w="1537335" h="1537335">
                <a:moveTo>
                  <a:pt x="768449" y="1536896"/>
                </a:moveTo>
                <a:lnTo>
                  <a:pt x="719851" y="1535385"/>
                </a:lnTo>
                <a:lnTo>
                  <a:pt x="672056" y="1530909"/>
                </a:lnTo>
                <a:lnTo>
                  <a:pt x="625155" y="1523560"/>
                </a:lnTo>
                <a:lnTo>
                  <a:pt x="579236" y="1513427"/>
                </a:lnTo>
                <a:lnTo>
                  <a:pt x="534391" y="1500601"/>
                </a:lnTo>
                <a:lnTo>
                  <a:pt x="490710" y="1485171"/>
                </a:lnTo>
                <a:lnTo>
                  <a:pt x="448281" y="1467227"/>
                </a:lnTo>
                <a:lnTo>
                  <a:pt x="407196" y="1446860"/>
                </a:lnTo>
                <a:lnTo>
                  <a:pt x="367545" y="1424159"/>
                </a:lnTo>
                <a:lnTo>
                  <a:pt x="329417" y="1399215"/>
                </a:lnTo>
                <a:lnTo>
                  <a:pt x="292902" y="1372118"/>
                </a:lnTo>
                <a:lnTo>
                  <a:pt x="258091" y="1342956"/>
                </a:lnTo>
                <a:lnTo>
                  <a:pt x="225073" y="1311822"/>
                </a:lnTo>
                <a:lnTo>
                  <a:pt x="193938" y="1278804"/>
                </a:lnTo>
                <a:lnTo>
                  <a:pt x="164777" y="1243993"/>
                </a:lnTo>
                <a:lnTo>
                  <a:pt x="137680" y="1207478"/>
                </a:lnTo>
                <a:lnTo>
                  <a:pt x="112736" y="1169350"/>
                </a:lnTo>
                <a:lnTo>
                  <a:pt x="90035" y="1129698"/>
                </a:lnTo>
                <a:lnTo>
                  <a:pt x="69668" y="1088613"/>
                </a:lnTo>
                <a:lnTo>
                  <a:pt x="51725" y="1046185"/>
                </a:lnTo>
                <a:lnTo>
                  <a:pt x="36295" y="1002504"/>
                </a:lnTo>
                <a:lnTo>
                  <a:pt x="23469" y="957659"/>
                </a:lnTo>
                <a:lnTo>
                  <a:pt x="13336" y="911741"/>
                </a:lnTo>
                <a:lnTo>
                  <a:pt x="5987" y="864840"/>
                </a:lnTo>
                <a:lnTo>
                  <a:pt x="1511" y="817046"/>
                </a:lnTo>
                <a:lnTo>
                  <a:pt x="0" y="768448"/>
                </a:lnTo>
                <a:lnTo>
                  <a:pt x="1511" y="719850"/>
                </a:lnTo>
                <a:lnTo>
                  <a:pt x="5987" y="672056"/>
                </a:lnTo>
                <a:lnTo>
                  <a:pt x="13336" y="625155"/>
                </a:lnTo>
                <a:lnTo>
                  <a:pt x="23469" y="579237"/>
                </a:lnTo>
                <a:lnTo>
                  <a:pt x="36295" y="534392"/>
                </a:lnTo>
                <a:lnTo>
                  <a:pt x="51725" y="490711"/>
                </a:lnTo>
                <a:lnTo>
                  <a:pt x="69668" y="448283"/>
                </a:lnTo>
                <a:lnTo>
                  <a:pt x="90035" y="407198"/>
                </a:lnTo>
                <a:lnTo>
                  <a:pt x="112736" y="367546"/>
                </a:lnTo>
                <a:lnTo>
                  <a:pt x="137680" y="329418"/>
                </a:lnTo>
                <a:lnTo>
                  <a:pt x="164777" y="292903"/>
                </a:lnTo>
                <a:lnTo>
                  <a:pt x="193938" y="258092"/>
                </a:lnTo>
                <a:lnTo>
                  <a:pt x="225073" y="225074"/>
                </a:lnTo>
                <a:lnTo>
                  <a:pt x="258091" y="193939"/>
                </a:lnTo>
                <a:lnTo>
                  <a:pt x="292902" y="164778"/>
                </a:lnTo>
                <a:lnTo>
                  <a:pt x="329417" y="137681"/>
                </a:lnTo>
                <a:lnTo>
                  <a:pt x="367545" y="112737"/>
                </a:lnTo>
                <a:lnTo>
                  <a:pt x="407196" y="90036"/>
                </a:lnTo>
                <a:lnTo>
                  <a:pt x="448281" y="69669"/>
                </a:lnTo>
                <a:lnTo>
                  <a:pt x="490710" y="51725"/>
                </a:lnTo>
                <a:lnTo>
                  <a:pt x="534391" y="36295"/>
                </a:lnTo>
                <a:lnTo>
                  <a:pt x="579236" y="23469"/>
                </a:lnTo>
                <a:lnTo>
                  <a:pt x="625155" y="13336"/>
                </a:lnTo>
                <a:lnTo>
                  <a:pt x="672056" y="5987"/>
                </a:lnTo>
                <a:lnTo>
                  <a:pt x="719851" y="1511"/>
                </a:lnTo>
                <a:lnTo>
                  <a:pt x="768449" y="0"/>
                </a:lnTo>
                <a:lnTo>
                  <a:pt x="819201" y="1676"/>
                </a:lnTo>
                <a:lnTo>
                  <a:pt x="869457" y="6663"/>
                </a:lnTo>
                <a:lnTo>
                  <a:pt x="919065" y="14900"/>
                </a:lnTo>
                <a:lnTo>
                  <a:pt x="967879" y="26324"/>
                </a:lnTo>
                <a:lnTo>
                  <a:pt x="1015747" y="40875"/>
                </a:lnTo>
                <a:lnTo>
                  <a:pt x="1062521" y="58490"/>
                </a:lnTo>
                <a:lnTo>
                  <a:pt x="1108051" y="79108"/>
                </a:lnTo>
                <a:lnTo>
                  <a:pt x="1152188" y="102666"/>
                </a:lnTo>
                <a:lnTo>
                  <a:pt x="1194783" y="129104"/>
                </a:lnTo>
                <a:lnTo>
                  <a:pt x="1235687" y="158359"/>
                </a:lnTo>
                <a:lnTo>
                  <a:pt x="1274750" y="190369"/>
                </a:lnTo>
                <a:lnTo>
                  <a:pt x="1311823" y="225074"/>
                </a:lnTo>
                <a:lnTo>
                  <a:pt x="1346525" y="262144"/>
                </a:lnTo>
                <a:lnTo>
                  <a:pt x="1378534" y="301206"/>
                </a:lnTo>
                <a:lnTo>
                  <a:pt x="1407788" y="342109"/>
                </a:lnTo>
                <a:lnTo>
                  <a:pt x="1434225" y="384704"/>
                </a:lnTo>
                <a:lnTo>
                  <a:pt x="1457784" y="428842"/>
                </a:lnTo>
                <a:lnTo>
                  <a:pt x="1478402" y="474374"/>
                </a:lnTo>
                <a:lnTo>
                  <a:pt x="1496018" y="521149"/>
                </a:lnTo>
                <a:lnTo>
                  <a:pt x="1510570" y="569018"/>
                </a:lnTo>
                <a:lnTo>
                  <a:pt x="1521995" y="617832"/>
                </a:lnTo>
                <a:lnTo>
                  <a:pt x="1530233" y="667441"/>
                </a:lnTo>
                <a:lnTo>
                  <a:pt x="1535221" y="717696"/>
                </a:lnTo>
                <a:lnTo>
                  <a:pt x="1536897" y="768448"/>
                </a:lnTo>
                <a:lnTo>
                  <a:pt x="1535386" y="817046"/>
                </a:lnTo>
                <a:lnTo>
                  <a:pt x="1530910" y="864840"/>
                </a:lnTo>
                <a:lnTo>
                  <a:pt x="1523561" y="911741"/>
                </a:lnTo>
                <a:lnTo>
                  <a:pt x="1513428" y="957659"/>
                </a:lnTo>
                <a:lnTo>
                  <a:pt x="1500602" y="1002504"/>
                </a:lnTo>
                <a:lnTo>
                  <a:pt x="1485172" y="1046185"/>
                </a:lnTo>
                <a:lnTo>
                  <a:pt x="1467229" y="1088613"/>
                </a:lnTo>
                <a:lnTo>
                  <a:pt x="1446862" y="1129698"/>
                </a:lnTo>
                <a:lnTo>
                  <a:pt x="1424161" y="1169350"/>
                </a:lnTo>
                <a:lnTo>
                  <a:pt x="1399217" y="1207478"/>
                </a:lnTo>
                <a:lnTo>
                  <a:pt x="1372119" y="1243993"/>
                </a:lnTo>
                <a:lnTo>
                  <a:pt x="1342958" y="1278804"/>
                </a:lnTo>
                <a:lnTo>
                  <a:pt x="1311824" y="1311822"/>
                </a:lnTo>
                <a:lnTo>
                  <a:pt x="1278806" y="1342956"/>
                </a:lnTo>
                <a:lnTo>
                  <a:pt x="1243995" y="1372118"/>
                </a:lnTo>
                <a:lnTo>
                  <a:pt x="1207480" y="1399215"/>
                </a:lnTo>
                <a:lnTo>
                  <a:pt x="1169352" y="1424159"/>
                </a:lnTo>
                <a:lnTo>
                  <a:pt x="1129700" y="1446860"/>
                </a:lnTo>
                <a:lnTo>
                  <a:pt x="1088615" y="1467227"/>
                </a:lnTo>
                <a:lnTo>
                  <a:pt x="1046187" y="1485171"/>
                </a:lnTo>
                <a:lnTo>
                  <a:pt x="1002506" y="1500601"/>
                </a:lnTo>
                <a:lnTo>
                  <a:pt x="957661" y="1513427"/>
                </a:lnTo>
                <a:lnTo>
                  <a:pt x="911743" y="1523560"/>
                </a:lnTo>
                <a:lnTo>
                  <a:pt x="864841" y="1530909"/>
                </a:lnTo>
                <a:lnTo>
                  <a:pt x="817047" y="1535385"/>
                </a:lnTo>
                <a:lnTo>
                  <a:pt x="768449" y="1536896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13"/>
          <p:cNvSpPr txBox="1"/>
          <p:nvPr/>
        </p:nvSpPr>
        <p:spPr>
          <a:xfrm>
            <a:off x="719947" y="4880898"/>
            <a:ext cx="546734" cy="289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801" b="1" spc="20" dirty="0">
                <a:solidFill>
                  <a:srgbClr val="FFFFFF"/>
                </a:solidFill>
                <a:latin typeface="Arial"/>
                <a:cs typeface="Arial"/>
              </a:rPr>
              <a:t>2005</a:t>
            </a:r>
            <a:endParaRPr sz="180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4106" y="2246543"/>
            <a:ext cx="1626235" cy="1515929"/>
          </a:xfrm>
          <a:prstGeom prst="rect">
            <a:avLst/>
          </a:prstGeom>
        </p:spPr>
        <p:txBody>
          <a:bodyPr vert="horz" wrap="square" lIns="0" tIns="8891" rIns="0" bIns="0" rtlCol="0">
            <a:spAutoFit/>
          </a:bodyPr>
          <a:lstStyle/>
          <a:p>
            <a:pPr marL="12701" marR="5081">
              <a:lnSpc>
                <a:spcPct val="101600"/>
              </a:lnSpc>
              <a:spcBef>
                <a:spcPts val="69"/>
              </a:spcBef>
            </a:pPr>
            <a:r>
              <a:rPr sz="1600" b="1" spc="44" dirty="0">
                <a:solidFill>
                  <a:srgbClr val="153648"/>
                </a:solidFill>
                <a:latin typeface="Arial"/>
                <a:cs typeface="Arial"/>
              </a:rPr>
              <a:t>Стационарное,  </a:t>
            </a:r>
            <a:r>
              <a:rPr sz="1600" b="1" spc="50" dirty="0">
                <a:solidFill>
                  <a:srgbClr val="153648"/>
                </a:solidFill>
                <a:latin typeface="Arial"/>
                <a:cs typeface="Arial"/>
              </a:rPr>
              <a:t>мобильное,  </a:t>
            </a:r>
            <a:r>
              <a:rPr sz="1600" b="1" spc="44" dirty="0">
                <a:solidFill>
                  <a:srgbClr val="153648"/>
                </a:solidFill>
                <a:latin typeface="Arial"/>
                <a:cs typeface="Arial"/>
              </a:rPr>
              <a:t>удаленное  рабочее  </a:t>
            </a:r>
            <a:r>
              <a:rPr sz="1600" b="1" spc="41" dirty="0">
                <a:solidFill>
                  <a:srgbClr val="153648"/>
                </a:solidFill>
                <a:latin typeface="Arial"/>
                <a:cs typeface="Arial"/>
              </a:rPr>
              <a:t>место. </a:t>
            </a:r>
            <a:r>
              <a:rPr sz="1600" b="1" spc="-14" dirty="0">
                <a:solidFill>
                  <a:srgbClr val="153648"/>
                </a:solidFill>
                <a:latin typeface="Arial"/>
                <a:cs typeface="Arial"/>
              </a:rPr>
              <a:t>Веб-  </a:t>
            </a:r>
            <a:r>
              <a:rPr sz="1600" b="1" spc="25" dirty="0">
                <a:solidFill>
                  <a:srgbClr val="153648"/>
                </a:solidFill>
                <a:latin typeface="Arial"/>
                <a:cs typeface="Arial"/>
              </a:rPr>
              <a:t>доступ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57099" y="3624195"/>
            <a:ext cx="1599564" cy="1515929"/>
          </a:xfrm>
          <a:prstGeom prst="rect">
            <a:avLst/>
          </a:prstGeom>
        </p:spPr>
        <p:txBody>
          <a:bodyPr vert="horz" wrap="square" lIns="0" tIns="8891" rIns="0" bIns="0" rtlCol="0">
            <a:spAutoFit/>
          </a:bodyPr>
          <a:lstStyle/>
          <a:p>
            <a:pPr marL="12701" marR="5081" indent="385450" algn="r">
              <a:lnSpc>
                <a:spcPct val="101600"/>
              </a:lnSpc>
              <a:spcBef>
                <a:spcPts val="69"/>
              </a:spcBef>
            </a:pPr>
            <a:r>
              <a:rPr sz="1600" b="1" spc="80" dirty="0">
                <a:solidFill>
                  <a:srgbClr val="153648"/>
                </a:solidFill>
                <a:latin typeface="Arial"/>
                <a:cs typeface="Arial"/>
              </a:rPr>
              <a:t>Внешние</a:t>
            </a:r>
            <a:r>
              <a:rPr sz="1600" b="1" spc="-121" dirty="0">
                <a:solidFill>
                  <a:srgbClr val="153648"/>
                </a:solidFill>
                <a:latin typeface="Arial"/>
                <a:cs typeface="Arial"/>
              </a:rPr>
              <a:t> </a:t>
            </a:r>
            <a:r>
              <a:rPr sz="1600" b="1" spc="165" dirty="0">
                <a:solidFill>
                  <a:srgbClr val="153648"/>
                </a:solidFill>
                <a:latin typeface="Arial"/>
                <a:cs typeface="Arial"/>
              </a:rPr>
              <a:t>и </a:t>
            </a:r>
            <a:r>
              <a:rPr sz="1600" b="1" spc="75" dirty="0">
                <a:solidFill>
                  <a:srgbClr val="153648"/>
                </a:solidFill>
                <a:latin typeface="Arial"/>
                <a:cs typeface="Arial"/>
              </a:rPr>
              <a:t> </a:t>
            </a:r>
            <a:r>
              <a:rPr sz="1600" b="1" spc="60" dirty="0">
                <a:solidFill>
                  <a:srgbClr val="153648"/>
                </a:solidFill>
                <a:latin typeface="Arial"/>
                <a:cs typeface="Arial"/>
              </a:rPr>
              <a:t>внутренние  </a:t>
            </a:r>
            <a:r>
              <a:rPr sz="1600" b="1" spc="41" dirty="0">
                <a:solidFill>
                  <a:srgbClr val="153648"/>
                </a:solidFill>
                <a:latin typeface="Arial"/>
                <a:cs typeface="Arial"/>
              </a:rPr>
              <a:t>пользователи,  </a:t>
            </a:r>
            <a:r>
              <a:rPr sz="1600" b="1" spc="100" dirty="0">
                <a:solidFill>
                  <a:srgbClr val="153648"/>
                </a:solidFill>
                <a:latin typeface="Arial"/>
                <a:cs typeface="Arial"/>
              </a:rPr>
              <a:t>источники</a:t>
            </a:r>
            <a:r>
              <a:rPr sz="1600" b="1" spc="-114" dirty="0">
                <a:solidFill>
                  <a:srgbClr val="153648"/>
                </a:solidFill>
                <a:latin typeface="Arial"/>
                <a:cs typeface="Arial"/>
              </a:rPr>
              <a:t> </a:t>
            </a:r>
            <a:r>
              <a:rPr sz="1600" b="1" spc="165" dirty="0">
                <a:solidFill>
                  <a:srgbClr val="153648"/>
                </a:solidFill>
                <a:latin typeface="Arial"/>
                <a:cs typeface="Arial"/>
              </a:rPr>
              <a:t>и </a:t>
            </a:r>
            <a:r>
              <a:rPr sz="1600" b="1" spc="75" dirty="0">
                <a:solidFill>
                  <a:srgbClr val="153648"/>
                </a:solidFill>
                <a:latin typeface="Arial"/>
                <a:cs typeface="Arial"/>
              </a:rPr>
              <a:t> </a:t>
            </a:r>
            <a:r>
              <a:rPr sz="1600" b="1" spc="55" dirty="0">
                <a:solidFill>
                  <a:srgbClr val="153648"/>
                </a:solidFill>
                <a:latin typeface="Arial"/>
                <a:cs typeface="Arial"/>
              </a:rPr>
              <a:t>получатели  </a:t>
            </a:r>
            <a:r>
              <a:rPr sz="1600" b="1" spc="85" dirty="0">
                <a:solidFill>
                  <a:srgbClr val="153648"/>
                </a:solidFill>
                <a:latin typeface="Arial"/>
                <a:cs typeface="Arial"/>
              </a:rPr>
              <a:t>информации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8792" y="0"/>
            <a:ext cx="1860550" cy="6845934"/>
          </a:xfrm>
          <a:custGeom>
            <a:avLst/>
            <a:gdLst/>
            <a:ahLst/>
            <a:cxnLst/>
            <a:rect l="l" t="t" r="r" b="b"/>
            <a:pathLst>
              <a:path w="1860550" h="6845934">
                <a:moveTo>
                  <a:pt x="0" y="0"/>
                </a:moveTo>
                <a:lnTo>
                  <a:pt x="1860321" y="0"/>
                </a:lnTo>
                <a:lnTo>
                  <a:pt x="1860321" y="6845411"/>
                </a:lnTo>
                <a:lnTo>
                  <a:pt x="0" y="6845411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 txBox="1"/>
          <p:nvPr/>
        </p:nvSpPr>
        <p:spPr>
          <a:xfrm>
            <a:off x="526502" y="1096986"/>
            <a:ext cx="861774" cy="5376546"/>
          </a:xfrm>
          <a:prstGeom prst="rect">
            <a:avLst/>
          </a:prstGeom>
        </p:spPr>
        <p:txBody>
          <a:bodyPr vert="vert270" wrap="square" lIns="0" tIns="36830" rIns="0" bIns="0" rtlCol="0">
            <a:spAutoFit/>
          </a:bodyPr>
          <a:lstStyle/>
          <a:p>
            <a:pPr marL="12701">
              <a:spcBef>
                <a:spcPts val="290"/>
              </a:spcBef>
            </a:pPr>
            <a:r>
              <a:rPr sz="2800" b="1" spc="140" dirty="0">
                <a:solidFill>
                  <a:srgbClr val="FFFFFF"/>
                </a:solidFill>
                <a:latin typeface="Arial"/>
                <a:cs typeface="Arial"/>
              </a:rPr>
              <a:t>Концепция</a:t>
            </a:r>
            <a:r>
              <a:rPr sz="2800" b="1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80" dirty="0">
                <a:solidFill>
                  <a:srgbClr val="FFFFFF"/>
                </a:solidFill>
                <a:latin typeface="Arial"/>
                <a:cs typeface="Arial"/>
              </a:rPr>
              <a:t>инфраструктуры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502" y="406283"/>
            <a:ext cx="430887" cy="956586"/>
          </a:xfrm>
          <a:prstGeom prst="rect">
            <a:avLst/>
          </a:prstGeom>
        </p:spPr>
        <p:txBody>
          <a:bodyPr vert="vert270" wrap="square" lIns="0" tIns="36830" rIns="0" bIns="0" rtlCol="0">
            <a:spAutoFit/>
          </a:bodyPr>
          <a:lstStyle/>
          <a:p>
            <a:pPr marL="12701">
              <a:spcBef>
                <a:spcPts val="29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454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486</Words>
  <Application>Microsoft Office PowerPoint</Application>
  <PresentationFormat>Произвольный</PresentationFormat>
  <Paragraphs>95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Noto Serif</vt:lpstr>
      <vt:lpstr>Times New Roman</vt:lpstr>
      <vt:lpstr>Office Theme</vt:lpstr>
      <vt:lpstr>Импортозамещение</vt:lpstr>
      <vt:lpstr>О компании</vt:lpstr>
      <vt:lpstr>Линейка продуктов</vt:lpstr>
      <vt:lpstr>Что есть на данный момент:</vt:lpstr>
      <vt:lpstr>Импортозамещение  глазами детей</vt:lpstr>
      <vt:lpstr>Типовое рабочее место госслужащего</vt:lpstr>
      <vt:lpstr>Промышленная революция</vt:lpstr>
      <vt:lpstr>Индустрия 4.0</vt:lpstr>
      <vt:lpstr>Презентация PowerPoint</vt:lpstr>
      <vt:lpstr>Р7-офис - новый российский офис</vt:lpstr>
      <vt:lpstr>Р7-офис - новый российский офис</vt:lpstr>
      <vt:lpstr>Причины, по которым разработчики Р7  выбрали DOCX</vt:lpstr>
      <vt:lpstr>Состав Р7-офиса</vt:lpstr>
      <vt:lpstr>Преимущества “Р7-ОФИС”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Импортозамещение</dc:title>
  <cp:lastModifiedBy>Зал</cp:lastModifiedBy>
  <cp:revision>3</cp:revision>
  <dcterms:created xsi:type="dcterms:W3CDTF">2018-11-14T13:49:47Z</dcterms:created>
  <dcterms:modified xsi:type="dcterms:W3CDTF">2018-11-15T06:28:41Z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2018-11-14T00:00:00Z</vt:filetime>
  </property>
</Properties>
</file>