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4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60" r:id="rId2"/>
    <p:sldId id="286" r:id="rId3"/>
    <p:sldId id="328" r:id="rId4"/>
    <p:sldId id="330" r:id="rId5"/>
    <p:sldId id="375" r:id="rId6"/>
    <p:sldId id="331" r:id="rId7"/>
    <p:sldId id="370" r:id="rId8"/>
    <p:sldId id="376" r:id="rId9"/>
    <p:sldId id="377" r:id="rId10"/>
    <p:sldId id="389" r:id="rId11"/>
    <p:sldId id="390" r:id="rId12"/>
    <p:sldId id="391" r:id="rId13"/>
    <p:sldId id="393" r:id="rId14"/>
    <p:sldId id="397" r:id="rId15"/>
    <p:sldId id="335" r:id="rId16"/>
    <p:sldId id="338" r:id="rId17"/>
    <p:sldId id="339" r:id="rId18"/>
    <p:sldId id="398" r:id="rId19"/>
    <p:sldId id="399" r:id="rId20"/>
    <p:sldId id="400" r:id="rId21"/>
    <p:sldId id="401" r:id="rId22"/>
    <p:sldId id="358" r:id="rId23"/>
    <p:sldId id="297" r:id="rId24"/>
    <p:sldId id="352" r:id="rId25"/>
    <p:sldId id="353" r:id="rId26"/>
    <p:sldId id="354" r:id="rId27"/>
    <p:sldId id="312" r:id="rId28"/>
    <p:sldId id="388" r:id="rId29"/>
    <p:sldId id="381" r:id="rId30"/>
    <p:sldId id="395" r:id="rId31"/>
    <p:sldId id="396" r:id="rId32"/>
    <p:sldId id="379" r:id="rId33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7"/>
    <a:srgbClr val="A4B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5" autoAdjust="0"/>
  </p:normalViewPr>
  <p:slideViewPr>
    <p:cSldViewPr>
      <p:cViewPr varScale="1">
        <p:scale>
          <a:sx n="56" d="100"/>
          <a:sy n="56" d="100"/>
        </p:scale>
        <p:origin x="1236" y="76"/>
      </p:cViewPr>
      <p:guideLst/>
    </p:cSldViewPr>
  </p:slideViewPr>
  <p:outlineViewPr>
    <p:cViewPr>
      <p:scale>
        <a:sx n="33" d="100"/>
        <a:sy n="33" d="100"/>
      </p:scale>
      <p:origin x="0" y="-46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7CD1E-0444-46C9-B17E-14638CC2B48E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010F-7D59-4CC0-9085-9869E94FF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21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bject 2"/>
          <p:cNvSpPr/>
          <p:nvPr userDrawn="1"/>
        </p:nvSpPr>
        <p:spPr>
          <a:xfrm>
            <a:off x="0" y="0"/>
            <a:ext cx="10692003" cy="7560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3"/>
          <p:cNvSpPr/>
          <p:nvPr userDrawn="1"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0"/>
                </a:moveTo>
                <a:lnTo>
                  <a:pt x="10692003" y="0"/>
                </a:lnTo>
                <a:lnTo>
                  <a:pt x="10692003" y="7560056"/>
                </a:lnTo>
                <a:lnTo>
                  <a:pt x="0" y="7560056"/>
                </a:lnTo>
                <a:lnTo>
                  <a:pt x="0" y="0"/>
                </a:lnTo>
                <a:close/>
              </a:path>
            </a:pathLst>
          </a:custGeom>
          <a:solidFill>
            <a:srgbClr val="004A87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4"/>
          <p:cNvSpPr/>
          <p:nvPr userDrawn="1"/>
        </p:nvSpPr>
        <p:spPr>
          <a:xfrm>
            <a:off x="4403440" y="6831841"/>
            <a:ext cx="457200" cy="398145"/>
          </a:xfrm>
          <a:custGeom>
            <a:avLst/>
            <a:gdLst/>
            <a:ahLst/>
            <a:cxnLst/>
            <a:rect l="l" t="t" r="r" b="b"/>
            <a:pathLst>
              <a:path w="457200" h="398145">
                <a:moveTo>
                  <a:pt x="342061" y="114795"/>
                </a:moveTo>
                <a:lnTo>
                  <a:pt x="0" y="114795"/>
                </a:lnTo>
                <a:lnTo>
                  <a:pt x="0" y="342061"/>
                </a:lnTo>
                <a:lnTo>
                  <a:pt x="57416" y="342061"/>
                </a:lnTo>
                <a:lnTo>
                  <a:pt x="57416" y="397852"/>
                </a:lnTo>
                <a:lnTo>
                  <a:pt x="79563" y="375691"/>
                </a:lnTo>
                <a:lnTo>
                  <a:pt x="66573" y="375691"/>
                </a:lnTo>
                <a:lnTo>
                  <a:pt x="66573" y="332892"/>
                </a:lnTo>
                <a:lnTo>
                  <a:pt x="9156" y="332892"/>
                </a:lnTo>
                <a:lnTo>
                  <a:pt x="9156" y="123964"/>
                </a:lnTo>
                <a:lnTo>
                  <a:pt x="342061" y="123964"/>
                </a:lnTo>
                <a:lnTo>
                  <a:pt x="342061" y="114795"/>
                </a:lnTo>
                <a:close/>
              </a:path>
              <a:path w="457200" h="398145">
                <a:moveTo>
                  <a:pt x="342061" y="123964"/>
                </a:moveTo>
                <a:lnTo>
                  <a:pt x="332892" y="123964"/>
                </a:lnTo>
                <a:lnTo>
                  <a:pt x="332892" y="332892"/>
                </a:lnTo>
                <a:lnTo>
                  <a:pt x="109372" y="332892"/>
                </a:lnTo>
                <a:lnTo>
                  <a:pt x="66573" y="375691"/>
                </a:lnTo>
                <a:lnTo>
                  <a:pt x="79563" y="375691"/>
                </a:lnTo>
                <a:lnTo>
                  <a:pt x="113169" y="342061"/>
                </a:lnTo>
                <a:lnTo>
                  <a:pt x="342061" y="342061"/>
                </a:lnTo>
                <a:lnTo>
                  <a:pt x="342061" y="227317"/>
                </a:lnTo>
                <a:lnTo>
                  <a:pt x="456869" y="227317"/>
                </a:lnTo>
                <a:lnTo>
                  <a:pt x="456869" y="218097"/>
                </a:lnTo>
                <a:lnTo>
                  <a:pt x="342061" y="218097"/>
                </a:lnTo>
                <a:lnTo>
                  <a:pt x="342061" y="123964"/>
                </a:lnTo>
                <a:close/>
              </a:path>
              <a:path w="457200" h="398145">
                <a:moveTo>
                  <a:pt x="456869" y="9220"/>
                </a:moveTo>
                <a:lnTo>
                  <a:pt x="447700" y="9220"/>
                </a:lnTo>
                <a:lnTo>
                  <a:pt x="447700" y="218097"/>
                </a:lnTo>
                <a:lnTo>
                  <a:pt x="456869" y="218097"/>
                </a:lnTo>
                <a:lnTo>
                  <a:pt x="456869" y="9220"/>
                </a:lnTo>
                <a:close/>
              </a:path>
              <a:path w="457200" h="398145">
                <a:moveTo>
                  <a:pt x="456869" y="0"/>
                </a:moveTo>
                <a:lnTo>
                  <a:pt x="114795" y="0"/>
                </a:lnTo>
                <a:lnTo>
                  <a:pt x="114795" y="114795"/>
                </a:lnTo>
                <a:lnTo>
                  <a:pt x="123964" y="114795"/>
                </a:lnTo>
                <a:lnTo>
                  <a:pt x="123964" y="9220"/>
                </a:lnTo>
                <a:lnTo>
                  <a:pt x="456869" y="9220"/>
                </a:lnTo>
                <a:lnTo>
                  <a:pt x="456869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5"/>
          <p:cNvSpPr/>
          <p:nvPr userDrawn="1"/>
        </p:nvSpPr>
        <p:spPr>
          <a:xfrm>
            <a:off x="4397356" y="6825769"/>
            <a:ext cx="469265" cy="419100"/>
          </a:xfrm>
          <a:custGeom>
            <a:avLst/>
            <a:gdLst/>
            <a:ahLst/>
            <a:cxnLst/>
            <a:rect l="l" t="t" r="r" b="b"/>
            <a:pathLst>
              <a:path w="469264" h="419100">
                <a:moveTo>
                  <a:pt x="63017" y="349351"/>
                </a:moveTo>
                <a:lnTo>
                  <a:pt x="57569" y="349351"/>
                </a:lnTo>
                <a:lnTo>
                  <a:pt x="57569" y="418617"/>
                </a:lnTo>
                <a:lnTo>
                  <a:pt x="79791" y="396328"/>
                </a:lnTo>
                <a:lnTo>
                  <a:pt x="66751" y="396328"/>
                </a:lnTo>
                <a:lnTo>
                  <a:pt x="66751" y="354799"/>
                </a:lnTo>
                <a:lnTo>
                  <a:pt x="63017" y="354799"/>
                </a:lnTo>
                <a:lnTo>
                  <a:pt x="63017" y="349351"/>
                </a:lnTo>
                <a:close/>
              </a:path>
              <a:path w="469264" h="419100">
                <a:moveTo>
                  <a:pt x="68440" y="345579"/>
                </a:moveTo>
                <a:lnTo>
                  <a:pt x="66751" y="345579"/>
                </a:lnTo>
                <a:lnTo>
                  <a:pt x="66751" y="396328"/>
                </a:lnTo>
                <a:lnTo>
                  <a:pt x="70784" y="392290"/>
                </a:lnTo>
                <a:lnTo>
                  <a:pt x="68440" y="392290"/>
                </a:lnTo>
                <a:lnTo>
                  <a:pt x="68440" y="345579"/>
                </a:lnTo>
                <a:close/>
              </a:path>
              <a:path w="469264" h="419100">
                <a:moveTo>
                  <a:pt x="353898" y="124637"/>
                </a:moveTo>
                <a:lnTo>
                  <a:pt x="344716" y="124637"/>
                </a:lnTo>
                <a:lnTo>
                  <a:pt x="344716" y="345579"/>
                </a:lnTo>
                <a:lnTo>
                  <a:pt x="117360" y="345579"/>
                </a:lnTo>
                <a:lnTo>
                  <a:pt x="66751" y="396328"/>
                </a:lnTo>
                <a:lnTo>
                  <a:pt x="79791" y="396328"/>
                </a:lnTo>
                <a:lnTo>
                  <a:pt x="121196" y="354799"/>
                </a:lnTo>
                <a:lnTo>
                  <a:pt x="353898" y="354799"/>
                </a:lnTo>
                <a:lnTo>
                  <a:pt x="353898" y="239420"/>
                </a:lnTo>
                <a:lnTo>
                  <a:pt x="469036" y="239420"/>
                </a:lnTo>
                <a:lnTo>
                  <a:pt x="469036" y="230162"/>
                </a:lnTo>
                <a:lnTo>
                  <a:pt x="348475" y="230162"/>
                </a:lnTo>
                <a:lnTo>
                  <a:pt x="348475" y="219290"/>
                </a:lnTo>
                <a:lnTo>
                  <a:pt x="353898" y="219290"/>
                </a:lnTo>
                <a:lnTo>
                  <a:pt x="353898" y="124637"/>
                </a:lnTo>
                <a:close/>
              </a:path>
              <a:path w="469264" h="419100">
                <a:moveTo>
                  <a:pt x="68440" y="379412"/>
                </a:moveTo>
                <a:lnTo>
                  <a:pt x="68440" y="392290"/>
                </a:lnTo>
                <a:lnTo>
                  <a:pt x="74870" y="385842"/>
                </a:lnTo>
                <a:lnTo>
                  <a:pt x="68440" y="379412"/>
                </a:lnTo>
                <a:close/>
              </a:path>
              <a:path w="469264" h="419100">
                <a:moveTo>
                  <a:pt x="74870" y="385842"/>
                </a:moveTo>
                <a:lnTo>
                  <a:pt x="68440" y="392290"/>
                </a:lnTo>
                <a:lnTo>
                  <a:pt x="70784" y="392290"/>
                </a:lnTo>
                <a:lnTo>
                  <a:pt x="76047" y="387019"/>
                </a:lnTo>
                <a:lnTo>
                  <a:pt x="74870" y="385842"/>
                </a:lnTo>
                <a:close/>
              </a:path>
              <a:path w="469264" h="419100">
                <a:moveTo>
                  <a:pt x="458165" y="10871"/>
                </a:moveTo>
                <a:lnTo>
                  <a:pt x="125996" y="10871"/>
                </a:lnTo>
                <a:lnTo>
                  <a:pt x="125996" y="126301"/>
                </a:lnTo>
                <a:lnTo>
                  <a:pt x="343026" y="126301"/>
                </a:lnTo>
                <a:lnTo>
                  <a:pt x="343026" y="343928"/>
                </a:lnTo>
                <a:lnTo>
                  <a:pt x="116674" y="343928"/>
                </a:lnTo>
                <a:lnTo>
                  <a:pt x="77647" y="383058"/>
                </a:lnTo>
                <a:lnTo>
                  <a:pt x="74870" y="385842"/>
                </a:lnTo>
                <a:lnTo>
                  <a:pt x="76047" y="387019"/>
                </a:lnTo>
                <a:lnTo>
                  <a:pt x="117360" y="345579"/>
                </a:lnTo>
                <a:lnTo>
                  <a:pt x="344716" y="345579"/>
                </a:lnTo>
                <a:lnTo>
                  <a:pt x="344716" y="124637"/>
                </a:lnTo>
                <a:lnTo>
                  <a:pt x="353898" y="124637"/>
                </a:lnTo>
                <a:lnTo>
                  <a:pt x="353898" y="115430"/>
                </a:lnTo>
                <a:lnTo>
                  <a:pt x="135191" y="115430"/>
                </a:lnTo>
                <a:lnTo>
                  <a:pt x="135191" y="20129"/>
                </a:lnTo>
                <a:lnTo>
                  <a:pt x="458165" y="20129"/>
                </a:lnTo>
                <a:lnTo>
                  <a:pt x="458165" y="10871"/>
                </a:lnTo>
                <a:close/>
              </a:path>
              <a:path w="469264" h="419100">
                <a:moveTo>
                  <a:pt x="77647" y="369997"/>
                </a:moveTo>
                <a:lnTo>
                  <a:pt x="68440" y="379234"/>
                </a:lnTo>
                <a:lnTo>
                  <a:pt x="68440" y="379412"/>
                </a:lnTo>
                <a:lnTo>
                  <a:pt x="74870" y="385842"/>
                </a:lnTo>
                <a:lnTo>
                  <a:pt x="77534" y="383171"/>
                </a:lnTo>
                <a:lnTo>
                  <a:pt x="77647" y="369997"/>
                </a:lnTo>
                <a:close/>
              </a:path>
              <a:path w="469264" h="419100">
                <a:moveTo>
                  <a:pt x="77647" y="383058"/>
                </a:moveTo>
                <a:close/>
              </a:path>
              <a:path w="469264" h="419100">
                <a:moveTo>
                  <a:pt x="343026" y="135509"/>
                </a:moveTo>
                <a:lnTo>
                  <a:pt x="333844" y="135509"/>
                </a:lnTo>
                <a:lnTo>
                  <a:pt x="333844" y="334708"/>
                </a:lnTo>
                <a:lnTo>
                  <a:pt x="112864" y="334708"/>
                </a:lnTo>
                <a:lnTo>
                  <a:pt x="77647" y="369997"/>
                </a:lnTo>
                <a:lnTo>
                  <a:pt x="77647" y="383058"/>
                </a:lnTo>
                <a:lnTo>
                  <a:pt x="116674" y="343928"/>
                </a:lnTo>
                <a:lnTo>
                  <a:pt x="343026" y="343928"/>
                </a:lnTo>
                <a:lnTo>
                  <a:pt x="343026" y="135509"/>
                </a:lnTo>
                <a:close/>
              </a:path>
              <a:path w="469264" h="419100">
                <a:moveTo>
                  <a:pt x="343026" y="126301"/>
                </a:moveTo>
                <a:lnTo>
                  <a:pt x="10871" y="126301"/>
                </a:lnTo>
                <a:lnTo>
                  <a:pt x="10871" y="343928"/>
                </a:lnTo>
                <a:lnTo>
                  <a:pt x="68440" y="343928"/>
                </a:lnTo>
                <a:lnTo>
                  <a:pt x="68440" y="379234"/>
                </a:lnTo>
                <a:lnTo>
                  <a:pt x="77647" y="369997"/>
                </a:lnTo>
                <a:lnTo>
                  <a:pt x="77647" y="334708"/>
                </a:lnTo>
                <a:lnTo>
                  <a:pt x="20078" y="334708"/>
                </a:lnTo>
                <a:lnTo>
                  <a:pt x="20078" y="135509"/>
                </a:lnTo>
                <a:lnTo>
                  <a:pt x="343026" y="135509"/>
                </a:lnTo>
                <a:lnTo>
                  <a:pt x="343026" y="126301"/>
                </a:lnTo>
                <a:close/>
              </a:path>
              <a:path w="469264" h="419100">
                <a:moveTo>
                  <a:pt x="469036" y="0"/>
                </a:moveTo>
                <a:lnTo>
                  <a:pt x="115125" y="0"/>
                </a:lnTo>
                <a:lnTo>
                  <a:pt x="115125" y="115430"/>
                </a:lnTo>
                <a:lnTo>
                  <a:pt x="0" y="115430"/>
                </a:lnTo>
                <a:lnTo>
                  <a:pt x="0" y="354799"/>
                </a:lnTo>
                <a:lnTo>
                  <a:pt x="57569" y="354799"/>
                </a:lnTo>
                <a:lnTo>
                  <a:pt x="57569" y="349351"/>
                </a:lnTo>
                <a:lnTo>
                  <a:pt x="63017" y="349351"/>
                </a:lnTo>
                <a:lnTo>
                  <a:pt x="63017" y="345579"/>
                </a:lnTo>
                <a:lnTo>
                  <a:pt x="9194" y="345579"/>
                </a:lnTo>
                <a:lnTo>
                  <a:pt x="9194" y="124637"/>
                </a:lnTo>
                <a:lnTo>
                  <a:pt x="124320" y="124637"/>
                </a:lnTo>
                <a:lnTo>
                  <a:pt x="124320" y="9258"/>
                </a:lnTo>
                <a:lnTo>
                  <a:pt x="469036" y="9258"/>
                </a:lnTo>
                <a:lnTo>
                  <a:pt x="469036" y="0"/>
                </a:lnTo>
                <a:close/>
              </a:path>
              <a:path w="469264" h="419100">
                <a:moveTo>
                  <a:pt x="68440" y="343928"/>
                </a:moveTo>
                <a:lnTo>
                  <a:pt x="63017" y="343928"/>
                </a:lnTo>
                <a:lnTo>
                  <a:pt x="63017" y="354799"/>
                </a:lnTo>
                <a:lnTo>
                  <a:pt x="66751" y="354799"/>
                </a:lnTo>
                <a:lnTo>
                  <a:pt x="66751" y="345579"/>
                </a:lnTo>
                <a:lnTo>
                  <a:pt x="68440" y="345579"/>
                </a:lnTo>
                <a:lnTo>
                  <a:pt x="68440" y="343928"/>
                </a:lnTo>
                <a:close/>
              </a:path>
              <a:path w="469264" h="419100">
                <a:moveTo>
                  <a:pt x="124320" y="124637"/>
                </a:moveTo>
                <a:lnTo>
                  <a:pt x="9194" y="124637"/>
                </a:lnTo>
                <a:lnTo>
                  <a:pt x="9194" y="345579"/>
                </a:lnTo>
                <a:lnTo>
                  <a:pt x="63017" y="345579"/>
                </a:lnTo>
                <a:lnTo>
                  <a:pt x="63017" y="343928"/>
                </a:lnTo>
                <a:lnTo>
                  <a:pt x="10871" y="343928"/>
                </a:lnTo>
                <a:lnTo>
                  <a:pt x="10871" y="126301"/>
                </a:lnTo>
                <a:lnTo>
                  <a:pt x="124320" y="126301"/>
                </a:lnTo>
                <a:lnTo>
                  <a:pt x="124320" y="124637"/>
                </a:lnTo>
                <a:close/>
              </a:path>
              <a:path w="469264" h="419100">
                <a:moveTo>
                  <a:pt x="353898" y="219290"/>
                </a:moveTo>
                <a:lnTo>
                  <a:pt x="348475" y="219290"/>
                </a:lnTo>
                <a:lnTo>
                  <a:pt x="348475" y="230162"/>
                </a:lnTo>
                <a:lnTo>
                  <a:pt x="459828" y="230162"/>
                </a:lnTo>
                <a:lnTo>
                  <a:pt x="459828" y="228549"/>
                </a:lnTo>
                <a:lnTo>
                  <a:pt x="458165" y="228549"/>
                </a:lnTo>
                <a:lnTo>
                  <a:pt x="458165" y="224713"/>
                </a:lnTo>
                <a:lnTo>
                  <a:pt x="353898" y="224713"/>
                </a:lnTo>
                <a:lnTo>
                  <a:pt x="353898" y="219290"/>
                </a:lnTo>
                <a:close/>
              </a:path>
              <a:path w="469264" h="419100">
                <a:moveTo>
                  <a:pt x="469036" y="9258"/>
                </a:moveTo>
                <a:lnTo>
                  <a:pt x="459828" y="9258"/>
                </a:lnTo>
                <a:lnTo>
                  <a:pt x="459828" y="230162"/>
                </a:lnTo>
                <a:lnTo>
                  <a:pt x="469036" y="230162"/>
                </a:lnTo>
                <a:lnTo>
                  <a:pt x="469036" y="9258"/>
                </a:lnTo>
                <a:close/>
              </a:path>
              <a:path w="469264" h="419100">
                <a:moveTo>
                  <a:pt x="459828" y="10871"/>
                </a:moveTo>
                <a:lnTo>
                  <a:pt x="458165" y="10871"/>
                </a:lnTo>
                <a:lnTo>
                  <a:pt x="458165" y="228549"/>
                </a:lnTo>
                <a:lnTo>
                  <a:pt x="459828" y="228549"/>
                </a:lnTo>
                <a:lnTo>
                  <a:pt x="459828" y="10871"/>
                </a:lnTo>
                <a:close/>
              </a:path>
              <a:path w="469264" h="419100">
                <a:moveTo>
                  <a:pt x="458165" y="20129"/>
                </a:moveTo>
                <a:lnTo>
                  <a:pt x="448957" y="20129"/>
                </a:lnTo>
                <a:lnTo>
                  <a:pt x="448957" y="219278"/>
                </a:lnTo>
                <a:lnTo>
                  <a:pt x="353898" y="219290"/>
                </a:lnTo>
                <a:lnTo>
                  <a:pt x="353898" y="224713"/>
                </a:lnTo>
                <a:lnTo>
                  <a:pt x="458165" y="224713"/>
                </a:lnTo>
                <a:lnTo>
                  <a:pt x="458165" y="20129"/>
                </a:lnTo>
                <a:close/>
              </a:path>
              <a:path w="469264" h="419100">
                <a:moveTo>
                  <a:pt x="459828" y="9258"/>
                </a:moveTo>
                <a:lnTo>
                  <a:pt x="124320" y="9258"/>
                </a:lnTo>
                <a:lnTo>
                  <a:pt x="124320" y="126301"/>
                </a:lnTo>
                <a:lnTo>
                  <a:pt x="125996" y="126301"/>
                </a:lnTo>
                <a:lnTo>
                  <a:pt x="125996" y="10871"/>
                </a:lnTo>
                <a:lnTo>
                  <a:pt x="459828" y="10871"/>
                </a:lnTo>
                <a:lnTo>
                  <a:pt x="459828" y="9258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6"/>
          <p:cNvSpPr/>
          <p:nvPr userDrawn="1"/>
        </p:nvSpPr>
        <p:spPr>
          <a:xfrm>
            <a:off x="4460849" y="7060279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266" y="0"/>
                </a:lnTo>
              </a:path>
            </a:pathLst>
          </a:custGeom>
          <a:ln w="9182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7"/>
          <p:cNvSpPr/>
          <p:nvPr userDrawn="1"/>
        </p:nvSpPr>
        <p:spPr>
          <a:xfrm>
            <a:off x="4454763" y="7060443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4" h="10159">
                <a:moveTo>
                  <a:pt x="0" y="10160"/>
                </a:moveTo>
                <a:lnTo>
                  <a:pt x="5448" y="10160"/>
                </a:lnTo>
                <a:lnTo>
                  <a:pt x="5448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8"/>
          <p:cNvSpPr/>
          <p:nvPr userDrawn="1"/>
        </p:nvSpPr>
        <p:spPr>
          <a:xfrm>
            <a:off x="4454763" y="7054728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39433" y="0"/>
                </a:lnTo>
              </a:path>
            </a:pathLst>
          </a:custGeom>
          <a:ln w="1142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9"/>
          <p:cNvSpPr/>
          <p:nvPr userDrawn="1"/>
        </p:nvSpPr>
        <p:spPr>
          <a:xfrm>
            <a:off x="4460212" y="7068063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984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"/>
          <p:cNvSpPr/>
          <p:nvPr userDrawn="1"/>
        </p:nvSpPr>
        <p:spPr>
          <a:xfrm>
            <a:off x="4460212" y="7060443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0" y="5080"/>
                </a:moveTo>
                <a:lnTo>
                  <a:pt x="5422" y="5080"/>
                </a:lnTo>
                <a:lnTo>
                  <a:pt x="5422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1"/>
          <p:cNvSpPr/>
          <p:nvPr userDrawn="1"/>
        </p:nvSpPr>
        <p:spPr>
          <a:xfrm>
            <a:off x="4465634" y="7063009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90" y="0"/>
                </a:lnTo>
              </a:path>
            </a:pathLst>
          </a:custGeom>
          <a:ln w="502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2"/>
          <p:cNvSpPr/>
          <p:nvPr userDrawn="1"/>
        </p:nvSpPr>
        <p:spPr>
          <a:xfrm>
            <a:off x="4683325" y="7060494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5435" y="0"/>
                </a:moveTo>
                <a:lnTo>
                  <a:pt x="0" y="0"/>
                </a:lnTo>
                <a:lnTo>
                  <a:pt x="0" y="5029"/>
                </a:lnTo>
                <a:lnTo>
                  <a:pt x="5435" y="5029"/>
                </a:lnTo>
                <a:lnTo>
                  <a:pt x="5435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3"/>
          <p:cNvSpPr/>
          <p:nvPr userDrawn="1"/>
        </p:nvSpPr>
        <p:spPr>
          <a:xfrm>
            <a:off x="4688761" y="70600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5435" y="0"/>
                </a:moveTo>
                <a:lnTo>
                  <a:pt x="0" y="0"/>
                </a:lnTo>
                <a:lnTo>
                  <a:pt x="0" y="5448"/>
                </a:lnTo>
                <a:lnTo>
                  <a:pt x="5435" y="5448"/>
                </a:lnTo>
                <a:lnTo>
                  <a:pt x="5435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4"/>
          <p:cNvSpPr/>
          <p:nvPr userDrawn="1"/>
        </p:nvSpPr>
        <p:spPr>
          <a:xfrm>
            <a:off x="4460849" y="7117664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0756" y="0"/>
                </a:lnTo>
              </a:path>
            </a:pathLst>
          </a:custGeom>
          <a:ln w="916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5"/>
          <p:cNvSpPr/>
          <p:nvPr userDrawn="1"/>
        </p:nvSpPr>
        <p:spPr>
          <a:xfrm>
            <a:off x="4454763" y="7117824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4" h="10159">
                <a:moveTo>
                  <a:pt x="0" y="10160"/>
                </a:moveTo>
                <a:lnTo>
                  <a:pt x="5448" y="10160"/>
                </a:lnTo>
                <a:lnTo>
                  <a:pt x="5448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6"/>
          <p:cNvSpPr/>
          <p:nvPr userDrawn="1"/>
        </p:nvSpPr>
        <p:spPr>
          <a:xfrm>
            <a:off x="4454763" y="7112109"/>
            <a:ext cx="123189" cy="0"/>
          </a:xfrm>
          <a:custGeom>
            <a:avLst/>
            <a:gdLst/>
            <a:ahLst/>
            <a:cxnLst/>
            <a:rect l="l" t="t" r="r" b="b"/>
            <a:pathLst>
              <a:path w="123189">
                <a:moveTo>
                  <a:pt x="0" y="0"/>
                </a:moveTo>
                <a:lnTo>
                  <a:pt x="122923" y="0"/>
                </a:lnTo>
              </a:path>
            </a:pathLst>
          </a:custGeom>
          <a:ln w="1142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7"/>
          <p:cNvSpPr/>
          <p:nvPr userDrawn="1"/>
        </p:nvSpPr>
        <p:spPr>
          <a:xfrm>
            <a:off x="4460212" y="7125444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475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8"/>
          <p:cNvSpPr/>
          <p:nvPr userDrawn="1"/>
        </p:nvSpPr>
        <p:spPr>
          <a:xfrm>
            <a:off x="4460212" y="7117824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0" y="5080"/>
                </a:moveTo>
                <a:lnTo>
                  <a:pt x="5422" y="5080"/>
                </a:lnTo>
                <a:lnTo>
                  <a:pt x="5422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9"/>
          <p:cNvSpPr/>
          <p:nvPr userDrawn="1"/>
        </p:nvSpPr>
        <p:spPr>
          <a:xfrm>
            <a:off x="4465634" y="712039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180" y="0"/>
                </a:lnTo>
              </a:path>
            </a:pathLst>
          </a:custGeom>
          <a:ln w="502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20"/>
          <p:cNvSpPr/>
          <p:nvPr userDrawn="1"/>
        </p:nvSpPr>
        <p:spPr>
          <a:xfrm>
            <a:off x="4566815" y="7117875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5448" y="0"/>
                </a:moveTo>
                <a:lnTo>
                  <a:pt x="0" y="0"/>
                </a:lnTo>
                <a:lnTo>
                  <a:pt x="0" y="5029"/>
                </a:lnTo>
                <a:lnTo>
                  <a:pt x="5448" y="5029"/>
                </a:lnTo>
                <a:lnTo>
                  <a:pt x="5448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1"/>
          <p:cNvSpPr/>
          <p:nvPr userDrawn="1"/>
        </p:nvSpPr>
        <p:spPr>
          <a:xfrm>
            <a:off x="4572264" y="71174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5422" y="0"/>
                </a:moveTo>
                <a:lnTo>
                  <a:pt x="0" y="0"/>
                </a:lnTo>
                <a:lnTo>
                  <a:pt x="0" y="5422"/>
                </a:lnTo>
                <a:lnTo>
                  <a:pt x="5422" y="5422"/>
                </a:lnTo>
                <a:lnTo>
                  <a:pt x="5422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22"/>
          <p:cNvSpPr/>
          <p:nvPr userDrawn="1"/>
        </p:nvSpPr>
        <p:spPr>
          <a:xfrm>
            <a:off x="4460849" y="7002888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266" y="0"/>
                </a:lnTo>
              </a:path>
            </a:pathLst>
          </a:custGeom>
          <a:ln w="9207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23"/>
          <p:cNvSpPr/>
          <p:nvPr userDrawn="1"/>
        </p:nvSpPr>
        <p:spPr>
          <a:xfrm>
            <a:off x="4454763" y="7003062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4" h="10159">
                <a:moveTo>
                  <a:pt x="0" y="10159"/>
                </a:moveTo>
                <a:lnTo>
                  <a:pt x="5448" y="10159"/>
                </a:lnTo>
                <a:lnTo>
                  <a:pt x="5448" y="0"/>
                </a:lnTo>
                <a:lnTo>
                  <a:pt x="0" y="0"/>
                </a:lnTo>
                <a:lnTo>
                  <a:pt x="0" y="10159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24"/>
          <p:cNvSpPr/>
          <p:nvPr userDrawn="1"/>
        </p:nvSpPr>
        <p:spPr>
          <a:xfrm>
            <a:off x="4454763" y="6997347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39433" y="0"/>
                </a:lnTo>
              </a:path>
            </a:pathLst>
          </a:custGeom>
          <a:ln w="1142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25"/>
          <p:cNvSpPr/>
          <p:nvPr userDrawn="1"/>
        </p:nvSpPr>
        <p:spPr>
          <a:xfrm>
            <a:off x="4460212" y="7010682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984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26"/>
          <p:cNvSpPr/>
          <p:nvPr userDrawn="1"/>
        </p:nvSpPr>
        <p:spPr>
          <a:xfrm>
            <a:off x="4460212" y="7003062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0" y="5079"/>
                </a:moveTo>
                <a:lnTo>
                  <a:pt x="5422" y="5079"/>
                </a:lnTo>
                <a:lnTo>
                  <a:pt x="5422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27"/>
          <p:cNvSpPr/>
          <p:nvPr userDrawn="1"/>
        </p:nvSpPr>
        <p:spPr>
          <a:xfrm>
            <a:off x="4465634" y="7005608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90" y="0"/>
                </a:lnTo>
              </a:path>
            </a:pathLst>
          </a:custGeom>
          <a:ln w="5067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28"/>
          <p:cNvSpPr/>
          <p:nvPr userDrawn="1"/>
        </p:nvSpPr>
        <p:spPr>
          <a:xfrm>
            <a:off x="4683325" y="7003074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5435" y="0"/>
                </a:moveTo>
                <a:lnTo>
                  <a:pt x="0" y="0"/>
                </a:lnTo>
                <a:lnTo>
                  <a:pt x="0" y="5067"/>
                </a:lnTo>
                <a:lnTo>
                  <a:pt x="5435" y="5067"/>
                </a:lnTo>
                <a:lnTo>
                  <a:pt x="5435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29"/>
          <p:cNvSpPr/>
          <p:nvPr userDrawn="1"/>
        </p:nvSpPr>
        <p:spPr>
          <a:xfrm>
            <a:off x="4688761" y="70026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5435" y="0"/>
                </a:moveTo>
                <a:lnTo>
                  <a:pt x="0" y="0"/>
                </a:lnTo>
                <a:lnTo>
                  <a:pt x="0" y="5448"/>
                </a:lnTo>
                <a:lnTo>
                  <a:pt x="5435" y="5448"/>
                </a:lnTo>
                <a:lnTo>
                  <a:pt x="5435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30"/>
          <p:cNvSpPr/>
          <p:nvPr userDrawn="1"/>
        </p:nvSpPr>
        <p:spPr>
          <a:xfrm>
            <a:off x="1064260" y="6849097"/>
            <a:ext cx="448945" cy="280035"/>
          </a:xfrm>
          <a:custGeom>
            <a:avLst/>
            <a:gdLst/>
            <a:ahLst/>
            <a:cxnLst/>
            <a:rect l="l" t="t" r="r" b="b"/>
            <a:pathLst>
              <a:path w="448944" h="280034">
                <a:moveTo>
                  <a:pt x="448792" y="0"/>
                </a:moveTo>
                <a:lnTo>
                  <a:pt x="0" y="0"/>
                </a:lnTo>
                <a:lnTo>
                  <a:pt x="0" y="279641"/>
                </a:lnTo>
                <a:lnTo>
                  <a:pt x="448792" y="279641"/>
                </a:lnTo>
                <a:lnTo>
                  <a:pt x="448792" y="270636"/>
                </a:lnTo>
                <a:lnTo>
                  <a:pt x="23609" y="270636"/>
                </a:lnTo>
                <a:lnTo>
                  <a:pt x="26067" y="269100"/>
                </a:lnTo>
                <a:lnTo>
                  <a:pt x="9004" y="269100"/>
                </a:lnTo>
                <a:lnTo>
                  <a:pt x="9004" y="13423"/>
                </a:lnTo>
                <a:lnTo>
                  <a:pt x="22860" y="13423"/>
                </a:lnTo>
                <a:lnTo>
                  <a:pt x="17729" y="9055"/>
                </a:lnTo>
                <a:lnTo>
                  <a:pt x="448792" y="9055"/>
                </a:lnTo>
                <a:lnTo>
                  <a:pt x="448792" y="0"/>
                </a:lnTo>
                <a:close/>
              </a:path>
              <a:path w="448944" h="280034">
                <a:moveTo>
                  <a:pt x="276420" y="167043"/>
                </a:moveTo>
                <a:lnTo>
                  <a:pt x="259397" y="167043"/>
                </a:lnTo>
                <a:lnTo>
                  <a:pt x="425145" y="270636"/>
                </a:lnTo>
                <a:lnTo>
                  <a:pt x="448792" y="270636"/>
                </a:lnTo>
                <a:lnTo>
                  <a:pt x="448792" y="269100"/>
                </a:lnTo>
                <a:lnTo>
                  <a:pt x="439750" y="269100"/>
                </a:lnTo>
                <a:lnTo>
                  <a:pt x="276420" y="167043"/>
                </a:lnTo>
                <a:close/>
              </a:path>
              <a:path w="448944" h="280034">
                <a:moveTo>
                  <a:pt x="22860" y="13423"/>
                </a:moveTo>
                <a:lnTo>
                  <a:pt x="9004" y="13423"/>
                </a:lnTo>
                <a:lnTo>
                  <a:pt x="182156" y="160921"/>
                </a:lnTo>
                <a:lnTo>
                  <a:pt x="9004" y="269100"/>
                </a:lnTo>
                <a:lnTo>
                  <a:pt x="26067" y="269100"/>
                </a:lnTo>
                <a:lnTo>
                  <a:pt x="189331" y="167043"/>
                </a:lnTo>
                <a:lnTo>
                  <a:pt x="203289" y="167043"/>
                </a:lnTo>
                <a:lnTo>
                  <a:pt x="22860" y="13423"/>
                </a:lnTo>
                <a:close/>
              </a:path>
              <a:path w="448944" h="280034">
                <a:moveTo>
                  <a:pt x="448792" y="13423"/>
                </a:moveTo>
                <a:lnTo>
                  <a:pt x="439750" y="13423"/>
                </a:lnTo>
                <a:lnTo>
                  <a:pt x="439750" y="269100"/>
                </a:lnTo>
                <a:lnTo>
                  <a:pt x="448792" y="269100"/>
                </a:lnTo>
                <a:lnTo>
                  <a:pt x="448792" y="13423"/>
                </a:lnTo>
                <a:close/>
              </a:path>
              <a:path w="448944" h="280034">
                <a:moveTo>
                  <a:pt x="203289" y="167043"/>
                </a:moveTo>
                <a:lnTo>
                  <a:pt x="189331" y="167043"/>
                </a:lnTo>
                <a:lnTo>
                  <a:pt x="224396" y="196888"/>
                </a:lnTo>
                <a:lnTo>
                  <a:pt x="238322" y="185013"/>
                </a:lnTo>
                <a:lnTo>
                  <a:pt x="224396" y="185013"/>
                </a:lnTo>
                <a:lnTo>
                  <a:pt x="203289" y="167043"/>
                </a:lnTo>
                <a:close/>
              </a:path>
              <a:path w="448944" h="280034">
                <a:moveTo>
                  <a:pt x="448792" y="9055"/>
                </a:moveTo>
                <a:lnTo>
                  <a:pt x="431025" y="9055"/>
                </a:lnTo>
                <a:lnTo>
                  <a:pt x="224396" y="185013"/>
                </a:lnTo>
                <a:lnTo>
                  <a:pt x="238322" y="185013"/>
                </a:lnTo>
                <a:lnTo>
                  <a:pt x="259397" y="167043"/>
                </a:lnTo>
                <a:lnTo>
                  <a:pt x="276420" y="167043"/>
                </a:lnTo>
                <a:lnTo>
                  <a:pt x="266623" y="160921"/>
                </a:lnTo>
                <a:lnTo>
                  <a:pt x="439750" y="13423"/>
                </a:lnTo>
                <a:lnTo>
                  <a:pt x="448792" y="13423"/>
                </a:lnTo>
                <a:lnTo>
                  <a:pt x="448792" y="9055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31"/>
          <p:cNvSpPr/>
          <p:nvPr userDrawn="1"/>
        </p:nvSpPr>
        <p:spPr>
          <a:xfrm>
            <a:off x="1058171" y="6843027"/>
            <a:ext cx="461009" cy="292100"/>
          </a:xfrm>
          <a:custGeom>
            <a:avLst/>
            <a:gdLst/>
            <a:ahLst/>
            <a:cxnLst/>
            <a:rect l="l" t="t" r="r" b="b"/>
            <a:pathLst>
              <a:path w="461009" h="292100">
                <a:moveTo>
                  <a:pt x="460959" y="0"/>
                </a:moveTo>
                <a:lnTo>
                  <a:pt x="0" y="0"/>
                </a:lnTo>
                <a:lnTo>
                  <a:pt x="0" y="291795"/>
                </a:lnTo>
                <a:lnTo>
                  <a:pt x="5448" y="291795"/>
                </a:lnTo>
                <a:lnTo>
                  <a:pt x="5448" y="280924"/>
                </a:lnTo>
                <a:lnTo>
                  <a:pt x="9042" y="280924"/>
                </a:lnTo>
                <a:lnTo>
                  <a:pt x="9042" y="9569"/>
                </a:lnTo>
                <a:lnTo>
                  <a:pt x="8483" y="9093"/>
                </a:lnTo>
                <a:lnTo>
                  <a:pt x="9042" y="9093"/>
                </a:lnTo>
                <a:lnTo>
                  <a:pt x="9042" y="7124"/>
                </a:lnTo>
                <a:lnTo>
                  <a:pt x="460959" y="7124"/>
                </a:lnTo>
                <a:lnTo>
                  <a:pt x="460959" y="0"/>
                </a:lnTo>
                <a:close/>
              </a:path>
              <a:path w="461009" h="292100">
                <a:moveTo>
                  <a:pt x="9042" y="280924"/>
                </a:moveTo>
                <a:lnTo>
                  <a:pt x="5448" y="280924"/>
                </a:lnTo>
                <a:lnTo>
                  <a:pt x="5448" y="291795"/>
                </a:lnTo>
                <a:lnTo>
                  <a:pt x="460959" y="291795"/>
                </a:lnTo>
                <a:lnTo>
                  <a:pt x="460959" y="286346"/>
                </a:lnTo>
                <a:lnTo>
                  <a:pt x="10871" y="286346"/>
                </a:lnTo>
                <a:lnTo>
                  <a:pt x="10871" y="285572"/>
                </a:lnTo>
                <a:lnTo>
                  <a:pt x="9042" y="285572"/>
                </a:lnTo>
                <a:lnTo>
                  <a:pt x="9042" y="280924"/>
                </a:lnTo>
                <a:close/>
              </a:path>
              <a:path w="461009" h="292100">
                <a:moveTo>
                  <a:pt x="29133" y="273009"/>
                </a:moveTo>
                <a:lnTo>
                  <a:pt x="10871" y="284430"/>
                </a:lnTo>
                <a:lnTo>
                  <a:pt x="10871" y="286346"/>
                </a:lnTo>
                <a:lnTo>
                  <a:pt x="460959" y="286346"/>
                </a:lnTo>
                <a:lnTo>
                  <a:pt x="460959" y="285584"/>
                </a:lnTo>
                <a:lnTo>
                  <a:pt x="451858" y="285572"/>
                </a:lnTo>
                <a:lnTo>
                  <a:pt x="447334" y="282740"/>
                </a:lnTo>
                <a:lnTo>
                  <a:pt x="29133" y="282740"/>
                </a:lnTo>
                <a:lnTo>
                  <a:pt x="29133" y="273009"/>
                </a:lnTo>
                <a:close/>
              </a:path>
              <a:path w="461009" h="292100">
                <a:moveTo>
                  <a:pt x="270911" y="170155"/>
                </a:moveTo>
                <a:lnTo>
                  <a:pt x="269951" y="171691"/>
                </a:lnTo>
                <a:lnTo>
                  <a:pt x="451878" y="285584"/>
                </a:lnTo>
                <a:lnTo>
                  <a:pt x="451878" y="282740"/>
                </a:lnTo>
                <a:lnTo>
                  <a:pt x="450748" y="282740"/>
                </a:lnTo>
                <a:lnTo>
                  <a:pt x="270911" y="170155"/>
                </a:lnTo>
                <a:close/>
              </a:path>
              <a:path w="461009" h="292100">
                <a:moveTo>
                  <a:pt x="460959" y="9093"/>
                </a:moveTo>
                <a:lnTo>
                  <a:pt x="452450" y="9093"/>
                </a:lnTo>
                <a:lnTo>
                  <a:pt x="451891" y="9569"/>
                </a:lnTo>
                <a:lnTo>
                  <a:pt x="451878" y="285584"/>
                </a:lnTo>
                <a:lnTo>
                  <a:pt x="460959" y="285584"/>
                </a:lnTo>
                <a:lnTo>
                  <a:pt x="460959" y="9093"/>
                </a:lnTo>
                <a:close/>
              </a:path>
              <a:path w="461009" h="292100">
                <a:moveTo>
                  <a:pt x="9042" y="9569"/>
                </a:moveTo>
                <a:lnTo>
                  <a:pt x="9042" y="285572"/>
                </a:lnTo>
                <a:lnTo>
                  <a:pt x="10871" y="284430"/>
                </a:lnTo>
                <a:lnTo>
                  <a:pt x="10871" y="282740"/>
                </a:lnTo>
                <a:lnTo>
                  <a:pt x="10198" y="282740"/>
                </a:lnTo>
                <a:lnTo>
                  <a:pt x="10871" y="282318"/>
                </a:lnTo>
                <a:lnTo>
                  <a:pt x="10845" y="11108"/>
                </a:lnTo>
                <a:lnTo>
                  <a:pt x="9042" y="9569"/>
                </a:lnTo>
                <a:close/>
              </a:path>
              <a:path w="461009" h="292100">
                <a:moveTo>
                  <a:pt x="10871" y="284430"/>
                </a:moveTo>
                <a:lnTo>
                  <a:pt x="9042" y="285572"/>
                </a:lnTo>
                <a:lnTo>
                  <a:pt x="10871" y="285572"/>
                </a:lnTo>
                <a:lnTo>
                  <a:pt x="10871" y="284430"/>
                </a:lnTo>
                <a:close/>
              </a:path>
              <a:path w="461009" h="292100">
                <a:moveTo>
                  <a:pt x="16403" y="278854"/>
                </a:moveTo>
                <a:lnTo>
                  <a:pt x="10871" y="282318"/>
                </a:lnTo>
                <a:lnTo>
                  <a:pt x="10871" y="284430"/>
                </a:lnTo>
                <a:lnTo>
                  <a:pt x="17360" y="280377"/>
                </a:lnTo>
                <a:lnTo>
                  <a:pt x="16403" y="278854"/>
                </a:lnTo>
                <a:close/>
              </a:path>
              <a:path w="461009" h="292100">
                <a:moveTo>
                  <a:pt x="10871" y="282318"/>
                </a:moveTo>
                <a:lnTo>
                  <a:pt x="10198" y="282740"/>
                </a:lnTo>
                <a:lnTo>
                  <a:pt x="10871" y="282740"/>
                </a:lnTo>
                <a:lnTo>
                  <a:pt x="10871" y="282318"/>
                </a:lnTo>
                <a:close/>
              </a:path>
              <a:path w="461009" h="292100">
                <a:moveTo>
                  <a:pt x="29133" y="277304"/>
                </a:moveTo>
                <a:lnTo>
                  <a:pt x="29133" y="282740"/>
                </a:lnTo>
                <a:lnTo>
                  <a:pt x="447334" y="282740"/>
                </a:lnTo>
                <a:lnTo>
                  <a:pt x="446015" y="281914"/>
                </a:lnTo>
                <a:lnTo>
                  <a:pt x="32016" y="281914"/>
                </a:lnTo>
                <a:lnTo>
                  <a:pt x="29133" y="277304"/>
                </a:lnTo>
                <a:close/>
              </a:path>
              <a:path w="461009" h="292100">
                <a:moveTo>
                  <a:pt x="272834" y="167081"/>
                </a:moveTo>
                <a:lnTo>
                  <a:pt x="270911" y="170155"/>
                </a:lnTo>
                <a:lnTo>
                  <a:pt x="450748" y="282740"/>
                </a:lnTo>
                <a:lnTo>
                  <a:pt x="451878" y="282740"/>
                </a:lnTo>
                <a:lnTo>
                  <a:pt x="451878" y="280924"/>
                </a:lnTo>
                <a:lnTo>
                  <a:pt x="450088" y="280924"/>
                </a:lnTo>
                <a:lnTo>
                  <a:pt x="450088" y="265938"/>
                </a:lnTo>
                <a:lnTo>
                  <a:pt x="441007" y="265938"/>
                </a:lnTo>
                <a:lnTo>
                  <a:pt x="289695" y="171221"/>
                </a:lnTo>
                <a:lnTo>
                  <a:pt x="276364" y="171221"/>
                </a:lnTo>
                <a:lnTo>
                  <a:pt x="272834" y="167081"/>
                </a:lnTo>
                <a:close/>
              </a:path>
              <a:path w="461009" h="292100">
                <a:moveTo>
                  <a:pt x="10871" y="11129"/>
                </a:moveTo>
                <a:lnTo>
                  <a:pt x="10871" y="282318"/>
                </a:lnTo>
                <a:lnTo>
                  <a:pt x="16403" y="278854"/>
                </a:lnTo>
                <a:lnTo>
                  <a:pt x="11595" y="271145"/>
                </a:lnTo>
                <a:lnTo>
                  <a:pt x="19913" y="265939"/>
                </a:lnTo>
                <a:lnTo>
                  <a:pt x="19913" y="30708"/>
                </a:lnTo>
                <a:lnTo>
                  <a:pt x="33826" y="30708"/>
                </a:lnTo>
                <a:lnTo>
                  <a:pt x="10871" y="11129"/>
                </a:lnTo>
                <a:close/>
              </a:path>
              <a:path w="461009" h="292100">
                <a:moveTo>
                  <a:pt x="195685" y="168761"/>
                </a:moveTo>
                <a:lnTo>
                  <a:pt x="29133" y="273009"/>
                </a:lnTo>
                <a:lnTo>
                  <a:pt x="29133" y="277304"/>
                </a:lnTo>
                <a:lnTo>
                  <a:pt x="32016" y="281914"/>
                </a:lnTo>
                <a:lnTo>
                  <a:pt x="194830" y="179959"/>
                </a:lnTo>
                <a:lnTo>
                  <a:pt x="208814" y="179959"/>
                </a:lnTo>
                <a:lnTo>
                  <a:pt x="195685" y="168761"/>
                </a:lnTo>
                <a:close/>
              </a:path>
              <a:path w="461009" h="292100">
                <a:moveTo>
                  <a:pt x="283157" y="179959"/>
                </a:moveTo>
                <a:lnTo>
                  <a:pt x="266077" y="179959"/>
                </a:lnTo>
                <a:lnTo>
                  <a:pt x="412877" y="271868"/>
                </a:lnTo>
                <a:lnTo>
                  <a:pt x="48058" y="271868"/>
                </a:lnTo>
                <a:lnTo>
                  <a:pt x="32016" y="281914"/>
                </a:lnTo>
                <a:lnTo>
                  <a:pt x="446015" y="281914"/>
                </a:lnTo>
                <a:lnTo>
                  <a:pt x="283157" y="179959"/>
                </a:lnTo>
                <a:close/>
              </a:path>
              <a:path w="461009" h="292100">
                <a:moveTo>
                  <a:pt x="451878" y="9580"/>
                </a:moveTo>
                <a:lnTo>
                  <a:pt x="450088" y="11108"/>
                </a:lnTo>
                <a:lnTo>
                  <a:pt x="450088" y="280924"/>
                </a:lnTo>
                <a:lnTo>
                  <a:pt x="451878" y="280924"/>
                </a:lnTo>
                <a:lnTo>
                  <a:pt x="451878" y="9580"/>
                </a:lnTo>
                <a:close/>
              </a:path>
              <a:path w="461009" h="292100">
                <a:moveTo>
                  <a:pt x="194215" y="167507"/>
                </a:moveTo>
                <a:lnTo>
                  <a:pt x="16403" y="278854"/>
                </a:lnTo>
                <a:lnTo>
                  <a:pt x="17360" y="280377"/>
                </a:lnTo>
                <a:lnTo>
                  <a:pt x="29133" y="273009"/>
                </a:lnTo>
                <a:lnTo>
                  <a:pt x="29133" y="271868"/>
                </a:lnTo>
                <a:lnTo>
                  <a:pt x="30955" y="271868"/>
                </a:lnTo>
                <a:lnTo>
                  <a:pt x="195685" y="168761"/>
                </a:lnTo>
                <a:lnTo>
                  <a:pt x="194215" y="167507"/>
                </a:lnTo>
                <a:close/>
              </a:path>
              <a:path w="461009" h="292100">
                <a:moveTo>
                  <a:pt x="19913" y="265939"/>
                </a:moveTo>
                <a:lnTo>
                  <a:pt x="11595" y="271145"/>
                </a:lnTo>
                <a:lnTo>
                  <a:pt x="16403" y="278854"/>
                </a:lnTo>
                <a:lnTo>
                  <a:pt x="21332" y="275767"/>
                </a:lnTo>
                <a:lnTo>
                  <a:pt x="19913" y="275767"/>
                </a:lnTo>
                <a:lnTo>
                  <a:pt x="19913" y="265939"/>
                </a:lnTo>
                <a:close/>
              </a:path>
              <a:path w="461009" h="292100">
                <a:moveTo>
                  <a:pt x="33826" y="30708"/>
                </a:moveTo>
                <a:lnTo>
                  <a:pt x="19913" y="30708"/>
                </a:lnTo>
                <a:lnTo>
                  <a:pt x="178955" y="166408"/>
                </a:lnTo>
                <a:lnTo>
                  <a:pt x="19915" y="265938"/>
                </a:lnTo>
                <a:lnTo>
                  <a:pt x="19913" y="275767"/>
                </a:lnTo>
                <a:lnTo>
                  <a:pt x="21332" y="275767"/>
                </a:lnTo>
                <a:lnTo>
                  <a:pt x="194215" y="167507"/>
                </a:lnTo>
                <a:lnTo>
                  <a:pt x="33826" y="30708"/>
                </a:lnTo>
                <a:close/>
              </a:path>
              <a:path w="461009" h="292100">
                <a:moveTo>
                  <a:pt x="30955" y="271868"/>
                </a:moveTo>
                <a:lnTo>
                  <a:pt x="29133" y="271868"/>
                </a:lnTo>
                <a:lnTo>
                  <a:pt x="29133" y="273009"/>
                </a:lnTo>
                <a:lnTo>
                  <a:pt x="30955" y="271868"/>
                </a:lnTo>
                <a:close/>
              </a:path>
              <a:path w="461009" h="292100">
                <a:moveTo>
                  <a:pt x="450088" y="30708"/>
                </a:moveTo>
                <a:lnTo>
                  <a:pt x="441007" y="30708"/>
                </a:lnTo>
                <a:lnTo>
                  <a:pt x="441007" y="265938"/>
                </a:lnTo>
                <a:lnTo>
                  <a:pt x="450088" y="265938"/>
                </a:lnTo>
                <a:lnTo>
                  <a:pt x="450088" y="30708"/>
                </a:lnTo>
                <a:close/>
              </a:path>
              <a:path w="461009" h="292100">
                <a:moveTo>
                  <a:pt x="208814" y="179959"/>
                </a:moveTo>
                <a:lnTo>
                  <a:pt x="194830" y="179959"/>
                </a:lnTo>
                <a:lnTo>
                  <a:pt x="230479" y="210362"/>
                </a:lnTo>
                <a:lnTo>
                  <a:pt x="244442" y="198437"/>
                </a:lnTo>
                <a:lnTo>
                  <a:pt x="230479" y="198437"/>
                </a:lnTo>
                <a:lnTo>
                  <a:pt x="208814" y="179959"/>
                </a:lnTo>
                <a:close/>
              </a:path>
              <a:path w="461009" h="292100">
                <a:moveTo>
                  <a:pt x="197278" y="167764"/>
                </a:moveTo>
                <a:lnTo>
                  <a:pt x="195685" y="168761"/>
                </a:lnTo>
                <a:lnTo>
                  <a:pt x="230479" y="198437"/>
                </a:lnTo>
                <a:lnTo>
                  <a:pt x="233240" y="196075"/>
                </a:lnTo>
                <a:lnTo>
                  <a:pt x="230466" y="196075"/>
                </a:lnTo>
                <a:lnTo>
                  <a:pt x="197278" y="167764"/>
                </a:lnTo>
                <a:close/>
              </a:path>
              <a:path w="461009" h="292100">
                <a:moveTo>
                  <a:pt x="265265" y="168756"/>
                </a:moveTo>
                <a:lnTo>
                  <a:pt x="230479" y="198437"/>
                </a:lnTo>
                <a:lnTo>
                  <a:pt x="244442" y="198437"/>
                </a:lnTo>
                <a:lnTo>
                  <a:pt x="266077" y="179959"/>
                </a:lnTo>
                <a:lnTo>
                  <a:pt x="283157" y="179959"/>
                </a:lnTo>
                <a:lnTo>
                  <a:pt x="265265" y="168756"/>
                </a:lnTo>
                <a:close/>
              </a:path>
              <a:path w="461009" h="292100">
                <a:moveTo>
                  <a:pt x="460959" y="7124"/>
                </a:moveTo>
                <a:lnTo>
                  <a:pt x="9042" y="7124"/>
                </a:lnTo>
                <a:lnTo>
                  <a:pt x="197294" y="167754"/>
                </a:lnTo>
                <a:lnTo>
                  <a:pt x="230466" y="196075"/>
                </a:lnTo>
                <a:lnTo>
                  <a:pt x="232831" y="194055"/>
                </a:lnTo>
                <a:lnTo>
                  <a:pt x="226949" y="187147"/>
                </a:lnTo>
                <a:lnTo>
                  <a:pt x="230473" y="184141"/>
                </a:lnTo>
                <a:lnTo>
                  <a:pt x="37973" y="19951"/>
                </a:lnTo>
                <a:lnTo>
                  <a:pt x="436876" y="19951"/>
                </a:lnTo>
                <a:lnTo>
                  <a:pt x="451878" y="7150"/>
                </a:lnTo>
                <a:lnTo>
                  <a:pt x="460959" y="7150"/>
                </a:lnTo>
                <a:close/>
              </a:path>
              <a:path w="461009" h="292100">
                <a:moveTo>
                  <a:pt x="232831" y="194055"/>
                </a:moveTo>
                <a:lnTo>
                  <a:pt x="230466" y="196075"/>
                </a:lnTo>
                <a:lnTo>
                  <a:pt x="233240" y="196075"/>
                </a:lnTo>
                <a:lnTo>
                  <a:pt x="233997" y="195427"/>
                </a:lnTo>
                <a:lnTo>
                  <a:pt x="232831" y="194055"/>
                </a:lnTo>
                <a:close/>
              </a:path>
              <a:path w="461009" h="292100">
                <a:moveTo>
                  <a:pt x="265087" y="166509"/>
                </a:moveTo>
                <a:lnTo>
                  <a:pt x="232831" y="194055"/>
                </a:lnTo>
                <a:lnTo>
                  <a:pt x="233997" y="195427"/>
                </a:lnTo>
                <a:lnTo>
                  <a:pt x="265265" y="168756"/>
                </a:lnTo>
                <a:lnTo>
                  <a:pt x="263664" y="167754"/>
                </a:lnTo>
                <a:lnTo>
                  <a:pt x="265107" y="166522"/>
                </a:lnTo>
                <a:close/>
              </a:path>
              <a:path w="461009" h="292100">
                <a:moveTo>
                  <a:pt x="436876" y="19951"/>
                </a:moveTo>
                <a:lnTo>
                  <a:pt x="422960" y="19951"/>
                </a:lnTo>
                <a:lnTo>
                  <a:pt x="230473" y="184141"/>
                </a:lnTo>
                <a:lnTo>
                  <a:pt x="233997" y="187147"/>
                </a:lnTo>
                <a:lnTo>
                  <a:pt x="230479" y="191287"/>
                </a:lnTo>
                <a:lnTo>
                  <a:pt x="232831" y="194055"/>
                </a:lnTo>
                <a:lnTo>
                  <a:pt x="265071" y="166522"/>
                </a:lnTo>
                <a:lnTo>
                  <a:pt x="436876" y="19951"/>
                </a:lnTo>
                <a:close/>
              </a:path>
              <a:path w="461009" h="292100">
                <a:moveTo>
                  <a:pt x="230473" y="184141"/>
                </a:moveTo>
                <a:lnTo>
                  <a:pt x="226949" y="187147"/>
                </a:lnTo>
                <a:lnTo>
                  <a:pt x="230479" y="191287"/>
                </a:lnTo>
                <a:lnTo>
                  <a:pt x="233997" y="187147"/>
                </a:lnTo>
                <a:lnTo>
                  <a:pt x="230473" y="184141"/>
                </a:lnTo>
                <a:close/>
              </a:path>
              <a:path w="461009" h="292100">
                <a:moveTo>
                  <a:pt x="266709" y="167525"/>
                </a:moveTo>
                <a:lnTo>
                  <a:pt x="265265" y="168756"/>
                </a:lnTo>
                <a:lnTo>
                  <a:pt x="269951" y="171691"/>
                </a:lnTo>
                <a:lnTo>
                  <a:pt x="270911" y="170155"/>
                </a:lnTo>
                <a:lnTo>
                  <a:pt x="266709" y="167525"/>
                </a:lnTo>
                <a:close/>
              </a:path>
              <a:path w="461009" h="292100">
                <a:moveTo>
                  <a:pt x="275717" y="162471"/>
                </a:moveTo>
                <a:lnTo>
                  <a:pt x="272834" y="167081"/>
                </a:lnTo>
                <a:lnTo>
                  <a:pt x="276364" y="171221"/>
                </a:lnTo>
                <a:lnTo>
                  <a:pt x="282005" y="166407"/>
                </a:lnTo>
                <a:lnTo>
                  <a:pt x="275717" y="162471"/>
                </a:lnTo>
                <a:close/>
              </a:path>
              <a:path w="461009" h="292100">
                <a:moveTo>
                  <a:pt x="282005" y="166407"/>
                </a:moveTo>
                <a:lnTo>
                  <a:pt x="276364" y="171221"/>
                </a:lnTo>
                <a:lnTo>
                  <a:pt x="289695" y="171221"/>
                </a:lnTo>
                <a:lnTo>
                  <a:pt x="282005" y="166407"/>
                </a:lnTo>
                <a:close/>
              </a:path>
              <a:path w="461009" h="292100">
                <a:moveTo>
                  <a:pt x="450088" y="11108"/>
                </a:moveTo>
                <a:lnTo>
                  <a:pt x="266709" y="167525"/>
                </a:lnTo>
                <a:lnTo>
                  <a:pt x="270911" y="170155"/>
                </a:lnTo>
                <a:lnTo>
                  <a:pt x="275717" y="162471"/>
                </a:lnTo>
                <a:lnTo>
                  <a:pt x="286617" y="162471"/>
                </a:lnTo>
                <a:lnTo>
                  <a:pt x="441007" y="30708"/>
                </a:lnTo>
                <a:lnTo>
                  <a:pt x="450088" y="30708"/>
                </a:lnTo>
                <a:lnTo>
                  <a:pt x="450088" y="11108"/>
                </a:lnTo>
                <a:close/>
              </a:path>
              <a:path w="461009" h="292100">
                <a:moveTo>
                  <a:pt x="195808" y="166509"/>
                </a:moveTo>
                <a:lnTo>
                  <a:pt x="194215" y="167507"/>
                </a:lnTo>
                <a:lnTo>
                  <a:pt x="195692" y="168756"/>
                </a:lnTo>
                <a:lnTo>
                  <a:pt x="197278" y="167764"/>
                </a:lnTo>
                <a:lnTo>
                  <a:pt x="195808" y="166509"/>
                </a:lnTo>
                <a:close/>
              </a:path>
              <a:path w="461009" h="292100">
                <a:moveTo>
                  <a:pt x="265107" y="166522"/>
                </a:moveTo>
                <a:lnTo>
                  <a:pt x="263664" y="167754"/>
                </a:lnTo>
                <a:lnTo>
                  <a:pt x="265265" y="168756"/>
                </a:lnTo>
                <a:lnTo>
                  <a:pt x="266709" y="167525"/>
                </a:lnTo>
                <a:lnTo>
                  <a:pt x="265107" y="166522"/>
                </a:lnTo>
                <a:close/>
              </a:path>
              <a:path w="461009" h="292100">
                <a:moveTo>
                  <a:pt x="195835" y="166509"/>
                </a:moveTo>
                <a:lnTo>
                  <a:pt x="197278" y="167764"/>
                </a:lnTo>
                <a:lnTo>
                  <a:pt x="195835" y="166509"/>
                </a:lnTo>
                <a:close/>
              </a:path>
              <a:path w="461009" h="292100">
                <a:moveTo>
                  <a:pt x="451878" y="7150"/>
                </a:moveTo>
                <a:lnTo>
                  <a:pt x="265107" y="166522"/>
                </a:lnTo>
                <a:lnTo>
                  <a:pt x="266709" y="167525"/>
                </a:lnTo>
                <a:lnTo>
                  <a:pt x="450062" y="11129"/>
                </a:lnTo>
                <a:lnTo>
                  <a:pt x="450088" y="10871"/>
                </a:lnTo>
                <a:lnTo>
                  <a:pt x="450365" y="10871"/>
                </a:lnTo>
                <a:lnTo>
                  <a:pt x="451878" y="9580"/>
                </a:lnTo>
                <a:lnTo>
                  <a:pt x="451878" y="7150"/>
                </a:lnTo>
                <a:close/>
              </a:path>
              <a:path w="461009" h="292100">
                <a:moveTo>
                  <a:pt x="13433" y="10871"/>
                </a:moveTo>
                <a:lnTo>
                  <a:pt x="10871" y="10871"/>
                </a:lnTo>
                <a:lnTo>
                  <a:pt x="10871" y="11129"/>
                </a:lnTo>
                <a:lnTo>
                  <a:pt x="194215" y="167507"/>
                </a:lnTo>
                <a:lnTo>
                  <a:pt x="195787" y="166522"/>
                </a:lnTo>
                <a:lnTo>
                  <a:pt x="13433" y="10871"/>
                </a:lnTo>
                <a:close/>
              </a:path>
              <a:path w="461009" h="292100">
                <a:moveTo>
                  <a:pt x="265123" y="166509"/>
                </a:moveTo>
                <a:close/>
              </a:path>
              <a:path w="461009" h="292100">
                <a:moveTo>
                  <a:pt x="286617" y="162471"/>
                </a:moveTo>
                <a:lnTo>
                  <a:pt x="275717" y="162471"/>
                </a:lnTo>
                <a:lnTo>
                  <a:pt x="282005" y="166407"/>
                </a:lnTo>
                <a:lnTo>
                  <a:pt x="286617" y="162471"/>
                </a:lnTo>
                <a:close/>
              </a:path>
              <a:path w="461009" h="292100">
                <a:moveTo>
                  <a:pt x="9042" y="7124"/>
                </a:moveTo>
                <a:lnTo>
                  <a:pt x="9055" y="9580"/>
                </a:lnTo>
                <a:lnTo>
                  <a:pt x="10871" y="11129"/>
                </a:lnTo>
                <a:lnTo>
                  <a:pt x="10871" y="10871"/>
                </a:lnTo>
                <a:lnTo>
                  <a:pt x="13433" y="10871"/>
                </a:lnTo>
                <a:lnTo>
                  <a:pt x="9042" y="7124"/>
                </a:lnTo>
                <a:close/>
              </a:path>
              <a:path w="461009" h="292100">
                <a:moveTo>
                  <a:pt x="450365" y="10871"/>
                </a:moveTo>
                <a:lnTo>
                  <a:pt x="450088" y="10871"/>
                </a:lnTo>
                <a:lnTo>
                  <a:pt x="450088" y="11108"/>
                </a:lnTo>
                <a:lnTo>
                  <a:pt x="450365" y="10871"/>
                </a:lnTo>
                <a:close/>
              </a:path>
              <a:path w="461009" h="292100">
                <a:moveTo>
                  <a:pt x="460959" y="7150"/>
                </a:moveTo>
                <a:lnTo>
                  <a:pt x="451878" y="7150"/>
                </a:lnTo>
                <a:lnTo>
                  <a:pt x="451878" y="9580"/>
                </a:lnTo>
                <a:lnTo>
                  <a:pt x="452450" y="9093"/>
                </a:lnTo>
                <a:lnTo>
                  <a:pt x="460959" y="9093"/>
                </a:lnTo>
                <a:lnTo>
                  <a:pt x="460959" y="7150"/>
                </a:lnTo>
                <a:close/>
              </a:path>
              <a:path w="461009" h="292100">
                <a:moveTo>
                  <a:pt x="9042" y="9093"/>
                </a:moveTo>
                <a:lnTo>
                  <a:pt x="8483" y="9093"/>
                </a:lnTo>
                <a:lnTo>
                  <a:pt x="9042" y="9569"/>
                </a:lnTo>
                <a:lnTo>
                  <a:pt x="9042" y="9093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32"/>
          <p:cNvSpPr/>
          <p:nvPr userDrawn="1"/>
        </p:nvSpPr>
        <p:spPr>
          <a:xfrm>
            <a:off x="2774413" y="6759584"/>
            <a:ext cx="92075" cy="92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33"/>
          <p:cNvSpPr/>
          <p:nvPr userDrawn="1"/>
        </p:nvSpPr>
        <p:spPr>
          <a:xfrm>
            <a:off x="2774544" y="6919372"/>
            <a:ext cx="92075" cy="92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34"/>
          <p:cNvSpPr/>
          <p:nvPr userDrawn="1"/>
        </p:nvSpPr>
        <p:spPr>
          <a:xfrm>
            <a:off x="2774413" y="7079217"/>
            <a:ext cx="92075" cy="92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35"/>
          <p:cNvSpPr/>
          <p:nvPr userDrawn="1"/>
        </p:nvSpPr>
        <p:spPr>
          <a:xfrm>
            <a:off x="2900375" y="6805625"/>
            <a:ext cx="240029" cy="0"/>
          </a:xfrm>
          <a:custGeom>
            <a:avLst/>
            <a:gdLst/>
            <a:ahLst/>
            <a:cxnLst/>
            <a:rect l="l" t="t" r="r" b="b"/>
            <a:pathLst>
              <a:path w="240030">
                <a:moveTo>
                  <a:pt x="0" y="0"/>
                </a:moveTo>
                <a:lnTo>
                  <a:pt x="239674" y="0"/>
                </a:lnTo>
              </a:path>
            </a:pathLst>
          </a:custGeom>
          <a:ln w="12776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36"/>
          <p:cNvSpPr/>
          <p:nvPr userDrawn="1"/>
        </p:nvSpPr>
        <p:spPr>
          <a:xfrm>
            <a:off x="2894288" y="6812556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4">
                <a:moveTo>
                  <a:pt x="0" y="0"/>
                </a:moveTo>
                <a:lnTo>
                  <a:pt x="251828" y="0"/>
                </a:lnTo>
              </a:path>
            </a:pathLst>
          </a:custGeom>
          <a:ln w="1015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37"/>
          <p:cNvSpPr/>
          <p:nvPr userDrawn="1"/>
        </p:nvSpPr>
        <p:spPr>
          <a:xfrm>
            <a:off x="2894288" y="6803666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30" h="3809">
                <a:moveTo>
                  <a:pt x="0" y="3810"/>
                </a:moveTo>
                <a:lnTo>
                  <a:pt x="10883" y="3810"/>
                </a:lnTo>
                <a:lnTo>
                  <a:pt x="1088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38"/>
          <p:cNvSpPr/>
          <p:nvPr userDrawn="1"/>
        </p:nvSpPr>
        <p:spPr>
          <a:xfrm>
            <a:off x="2894288" y="6798585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0" y="5080"/>
                </a:moveTo>
                <a:lnTo>
                  <a:pt x="5435" y="5080"/>
                </a:lnTo>
                <a:lnTo>
                  <a:pt x="5435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39"/>
          <p:cNvSpPr/>
          <p:nvPr userDrawn="1"/>
        </p:nvSpPr>
        <p:spPr>
          <a:xfrm>
            <a:off x="2894288" y="6796045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4">
                <a:moveTo>
                  <a:pt x="0" y="0"/>
                </a:moveTo>
                <a:lnTo>
                  <a:pt x="251828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40"/>
          <p:cNvSpPr/>
          <p:nvPr userDrawn="1"/>
        </p:nvSpPr>
        <p:spPr>
          <a:xfrm>
            <a:off x="3135245" y="6803666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30" h="3809">
                <a:moveTo>
                  <a:pt x="0" y="3810"/>
                </a:moveTo>
                <a:lnTo>
                  <a:pt x="10871" y="3810"/>
                </a:lnTo>
                <a:lnTo>
                  <a:pt x="10871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41"/>
          <p:cNvSpPr/>
          <p:nvPr userDrawn="1"/>
        </p:nvSpPr>
        <p:spPr>
          <a:xfrm>
            <a:off x="2905171" y="6801125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44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42"/>
          <p:cNvSpPr/>
          <p:nvPr userDrawn="1"/>
        </p:nvSpPr>
        <p:spPr>
          <a:xfrm>
            <a:off x="2899723" y="679858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5448" y="0"/>
                </a:moveTo>
                <a:lnTo>
                  <a:pt x="0" y="0"/>
                </a:lnTo>
                <a:lnTo>
                  <a:pt x="0" y="5422"/>
                </a:lnTo>
                <a:lnTo>
                  <a:pt x="5448" y="5422"/>
                </a:lnTo>
                <a:lnTo>
                  <a:pt x="5448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43"/>
          <p:cNvSpPr/>
          <p:nvPr userDrawn="1"/>
        </p:nvSpPr>
        <p:spPr>
          <a:xfrm>
            <a:off x="2900375" y="6965423"/>
            <a:ext cx="240029" cy="0"/>
          </a:xfrm>
          <a:custGeom>
            <a:avLst/>
            <a:gdLst/>
            <a:ahLst/>
            <a:cxnLst/>
            <a:rect l="l" t="t" r="r" b="b"/>
            <a:pathLst>
              <a:path w="240030">
                <a:moveTo>
                  <a:pt x="0" y="0"/>
                </a:moveTo>
                <a:lnTo>
                  <a:pt x="239674" y="0"/>
                </a:lnTo>
              </a:path>
            </a:pathLst>
          </a:custGeom>
          <a:ln w="12788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44"/>
          <p:cNvSpPr/>
          <p:nvPr userDrawn="1"/>
        </p:nvSpPr>
        <p:spPr>
          <a:xfrm>
            <a:off x="2894288" y="6967380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4" h="10159">
                <a:moveTo>
                  <a:pt x="0" y="10160"/>
                </a:moveTo>
                <a:lnTo>
                  <a:pt x="5435" y="10160"/>
                </a:lnTo>
                <a:lnTo>
                  <a:pt x="5435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45"/>
          <p:cNvSpPr/>
          <p:nvPr userDrawn="1"/>
        </p:nvSpPr>
        <p:spPr>
          <a:xfrm>
            <a:off x="2894288" y="696357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30" h="3809">
                <a:moveTo>
                  <a:pt x="0" y="3809"/>
                </a:moveTo>
                <a:lnTo>
                  <a:pt x="10883" y="3809"/>
                </a:lnTo>
                <a:lnTo>
                  <a:pt x="10883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46"/>
          <p:cNvSpPr/>
          <p:nvPr userDrawn="1"/>
        </p:nvSpPr>
        <p:spPr>
          <a:xfrm>
            <a:off x="2894288" y="6958490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4">
                <a:moveTo>
                  <a:pt x="0" y="0"/>
                </a:moveTo>
                <a:lnTo>
                  <a:pt x="251828" y="0"/>
                </a:lnTo>
              </a:path>
            </a:pathLst>
          </a:custGeom>
          <a:ln w="1015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47"/>
          <p:cNvSpPr/>
          <p:nvPr userDrawn="1"/>
        </p:nvSpPr>
        <p:spPr>
          <a:xfrm>
            <a:off x="2899723" y="6975000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392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48"/>
          <p:cNvSpPr/>
          <p:nvPr userDrawn="1"/>
        </p:nvSpPr>
        <p:spPr>
          <a:xfrm>
            <a:off x="2899723" y="6967380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0" y="5080"/>
                </a:moveTo>
                <a:lnTo>
                  <a:pt x="5448" y="5080"/>
                </a:lnTo>
                <a:lnTo>
                  <a:pt x="5448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49"/>
          <p:cNvSpPr/>
          <p:nvPr userDrawn="1"/>
        </p:nvSpPr>
        <p:spPr>
          <a:xfrm>
            <a:off x="2905171" y="6969920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44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50"/>
          <p:cNvSpPr/>
          <p:nvPr userDrawn="1"/>
        </p:nvSpPr>
        <p:spPr>
          <a:xfrm>
            <a:off x="3135245" y="696357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30" h="3809">
                <a:moveTo>
                  <a:pt x="0" y="3809"/>
                </a:moveTo>
                <a:lnTo>
                  <a:pt x="10871" y="3809"/>
                </a:lnTo>
                <a:lnTo>
                  <a:pt x="10871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51"/>
          <p:cNvSpPr/>
          <p:nvPr userDrawn="1"/>
        </p:nvSpPr>
        <p:spPr>
          <a:xfrm>
            <a:off x="2900375" y="7125240"/>
            <a:ext cx="240029" cy="0"/>
          </a:xfrm>
          <a:custGeom>
            <a:avLst/>
            <a:gdLst/>
            <a:ahLst/>
            <a:cxnLst/>
            <a:rect l="l" t="t" r="r" b="b"/>
            <a:pathLst>
              <a:path w="240030">
                <a:moveTo>
                  <a:pt x="0" y="0"/>
                </a:moveTo>
                <a:lnTo>
                  <a:pt x="239674" y="0"/>
                </a:lnTo>
              </a:path>
            </a:pathLst>
          </a:custGeom>
          <a:ln w="12788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52"/>
          <p:cNvSpPr/>
          <p:nvPr userDrawn="1"/>
        </p:nvSpPr>
        <p:spPr>
          <a:xfrm>
            <a:off x="2894288" y="7127198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4" h="10159">
                <a:moveTo>
                  <a:pt x="0" y="10160"/>
                </a:moveTo>
                <a:lnTo>
                  <a:pt x="5435" y="10160"/>
                </a:lnTo>
                <a:lnTo>
                  <a:pt x="5435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53"/>
          <p:cNvSpPr/>
          <p:nvPr userDrawn="1"/>
        </p:nvSpPr>
        <p:spPr>
          <a:xfrm>
            <a:off x="2894288" y="7123388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30" h="3809">
                <a:moveTo>
                  <a:pt x="0" y="3809"/>
                </a:moveTo>
                <a:lnTo>
                  <a:pt x="10883" y="3809"/>
                </a:lnTo>
                <a:lnTo>
                  <a:pt x="10883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54"/>
          <p:cNvSpPr/>
          <p:nvPr userDrawn="1"/>
        </p:nvSpPr>
        <p:spPr>
          <a:xfrm>
            <a:off x="2894288" y="7118308"/>
            <a:ext cx="252095" cy="0"/>
          </a:xfrm>
          <a:custGeom>
            <a:avLst/>
            <a:gdLst/>
            <a:ahLst/>
            <a:cxnLst/>
            <a:rect l="l" t="t" r="r" b="b"/>
            <a:pathLst>
              <a:path w="252094">
                <a:moveTo>
                  <a:pt x="0" y="0"/>
                </a:moveTo>
                <a:lnTo>
                  <a:pt x="251828" y="0"/>
                </a:lnTo>
              </a:path>
            </a:pathLst>
          </a:custGeom>
          <a:ln w="1015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5"/>
          <p:cNvSpPr/>
          <p:nvPr userDrawn="1"/>
        </p:nvSpPr>
        <p:spPr>
          <a:xfrm>
            <a:off x="2899723" y="7134818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392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56"/>
          <p:cNvSpPr/>
          <p:nvPr userDrawn="1"/>
        </p:nvSpPr>
        <p:spPr>
          <a:xfrm>
            <a:off x="2899723" y="7127198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0" y="5080"/>
                </a:moveTo>
                <a:lnTo>
                  <a:pt x="5448" y="5080"/>
                </a:lnTo>
                <a:lnTo>
                  <a:pt x="5448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57"/>
          <p:cNvSpPr/>
          <p:nvPr userDrawn="1"/>
        </p:nvSpPr>
        <p:spPr>
          <a:xfrm>
            <a:off x="2905171" y="7129738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0944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58"/>
          <p:cNvSpPr/>
          <p:nvPr userDrawn="1"/>
        </p:nvSpPr>
        <p:spPr>
          <a:xfrm>
            <a:off x="3135245" y="7123388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30" h="3809">
                <a:moveTo>
                  <a:pt x="0" y="3809"/>
                </a:moveTo>
                <a:lnTo>
                  <a:pt x="10871" y="3809"/>
                </a:lnTo>
                <a:lnTo>
                  <a:pt x="10871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59"/>
          <p:cNvSpPr/>
          <p:nvPr userDrawn="1"/>
        </p:nvSpPr>
        <p:spPr>
          <a:xfrm>
            <a:off x="6044723" y="6770945"/>
            <a:ext cx="288925" cy="462280"/>
          </a:xfrm>
          <a:custGeom>
            <a:avLst/>
            <a:gdLst/>
            <a:ahLst/>
            <a:cxnLst/>
            <a:rect l="l" t="t" r="r" b="b"/>
            <a:pathLst>
              <a:path w="288925" h="462279">
                <a:moveTo>
                  <a:pt x="265684" y="0"/>
                </a:moveTo>
                <a:lnTo>
                  <a:pt x="23114" y="0"/>
                </a:lnTo>
                <a:lnTo>
                  <a:pt x="14128" y="1825"/>
                </a:lnTo>
                <a:lnTo>
                  <a:pt x="6780" y="6796"/>
                </a:lnTo>
                <a:lnTo>
                  <a:pt x="1820" y="14149"/>
                </a:lnTo>
                <a:lnTo>
                  <a:pt x="0" y="23126"/>
                </a:lnTo>
                <a:lnTo>
                  <a:pt x="0" y="438975"/>
                </a:lnTo>
                <a:lnTo>
                  <a:pt x="1820" y="447960"/>
                </a:lnTo>
                <a:lnTo>
                  <a:pt x="6780" y="455309"/>
                </a:lnTo>
                <a:lnTo>
                  <a:pt x="14128" y="460269"/>
                </a:lnTo>
                <a:lnTo>
                  <a:pt x="23114" y="462089"/>
                </a:lnTo>
                <a:lnTo>
                  <a:pt x="265684" y="462089"/>
                </a:lnTo>
                <a:lnTo>
                  <a:pt x="274660" y="460269"/>
                </a:lnTo>
                <a:lnTo>
                  <a:pt x="282000" y="455309"/>
                </a:lnTo>
                <a:lnTo>
                  <a:pt x="283671" y="452831"/>
                </a:lnTo>
                <a:lnTo>
                  <a:pt x="15443" y="452831"/>
                </a:lnTo>
                <a:lnTo>
                  <a:pt x="9220" y="446646"/>
                </a:lnTo>
                <a:lnTo>
                  <a:pt x="9220" y="15493"/>
                </a:lnTo>
                <a:lnTo>
                  <a:pt x="15443" y="9258"/>
                </a:lnTo>
                <a:lnTo>
                  <a:pt x="283659" y="9258"/>
                </a:lnTo>
                <a:lnTo>
                  <a:pt x="282000" y="6796"/>
                </a:lnTo>
                <a:lnTo>
                  <a:pt x="274660" y="1825"/>
                </a:lnTo>
                <a:lnTo>
                  <a:pt x="265684" y="0"/>
                </a:lnTo>
                <a:close/>
              </a:path>
              <a:path w="288925" h="462279">
                <a:moveTo>
                  <a:pt x="283659" y="9258"/>
                </a:moveTo>
                <a:lnTo>
                  <a:pt x="273342" y="9258"/>
                </a:lnTo>
                <a:lnTo>
                  <a:pt x="279552" y="15493"/>
                </a:lnTo>
                <a:lnTo>
                  <a:pt x="279552" y="446646"/>
                </a:lnTo>
                <a:lnTo>
                  <a:pt x="273342" y="452831"/>
                </a:lnTo>
                <a:lnTo>
                  <a:pt x="283671" y="452831"/>
                </a:lnTo>
                <a:lnTo>
                  <a:pt x="286954" y="447960"/>
                </a:lnTo>
                <a:lnTo>
                  <a:pt x="288772" y="438975"/>
                </a:lnTo>
                <a:lnTo>
                  <a:pt x="288772" y="23126"/>
                </a:lnTo>
                <a:lnTo>
                  <a:pt x="286954" y="14149"/>
                </a:lnTo>
                <a:lnTo>
                  <a:pt x="283659" y="9258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60"/>
          <p:cNvSpPr/>
          <p:nvPr userDrawn="1"/>
        </p:nvSpPr>
        <p:spPr>
          <a:xfrm>
            <a:off x="6038649" y="6764864"/>
            <a:ext cx="300990" cy="474345"/>
          </a:xfrm>
          <a:custGeom>
            <a:avLst/>
            <a:gdLst/>
            <a:ahLst/>
            <a:cxnLst/>
            <a:rect l="l" t="t" r="r" b="b"/>
            <a:pathLst>
              <a:path w="300989" h="474345">
                <a:moveTo>
                  <a:pt x="272300" y="0"/>
                </a:moveTo>
                <a:lnTo>
                  <a:pt x="28651" y="0"/>
                </a:lnTo>
                <a:lnTo>
                  <a:pt x="17500" y="2266"/>
                </a:lnTo>
                <a:lnTo>
                  <a:pt x="8396" y="8410"/>
                </a:lnTo>
                <a:lnTo>
                  <a:pt x="2256" y="17502"/>
                </a:lnTo>
                <a:lnTo>
                  <a:pt x="0" y="28613"/>
                </a:lnTo>
                <a:lnTo>
                  <a:pt x="0" y="445630"/>
                </a:lnTo>
                <a:lnTo>
                  <a:pt x="2262" y="456764"/>
                </a:lnTo>
                <a:lnTo>
                  <a:pt x="8410" y="465856"/>
                </a:lnTo>
                <a:lnTo>
                  <a:pt x="17516" y="471988"/>
                </a:lnTo>
                <a:lnTo>
                  <a:pt x="28651" y="474243"/>
                </a:lnTo>
                <a:lnTo>
                  <a:pt x="272300" y="474243"/>
                </a:lnTo>
                <a:lnTo>
                  <a:pt x="283428" y="471988"/>
                </a:lnTo>
                <a:lnTo>
                  <a:pt x="292530" y="465856"/>
                </a:lnTo>
                <a:lnTo>
                  <a:pt x="293128" y="464972"/>
                </a:lnTo>
                <a:lnTo>
                  <a:pt x="28651" y="464972"/>
                </a:lnTo>
                <a:lnTo>
                  <a:pt x="21117" y="463445"/>
                </a:lnTo>
                <a:lnTo>
                  <a:pt x="20989" y="463359"/>
                </a:lnTo>
                <a:lnTo>
                  <a:pt x="18859" y="463359"/>
                </a:lnTo>
                <a:lnTo>
                  <a:pt x="10883" y="455383"/>
                </a:lnTo>
                <a:lnTo>
                  <a:pt x="10797" y="453165"/>
                </a:lnTo>
                <a:lnTo>
                  <a:pt x="9270" y="445630"/>
                </a:lnTo>
                <a:lnTo>
                  <a:pt x="9270" y="28613"/>
                </a:lnTo>
                <a:lnTo>
                  <a:pt x="10797" y="21094"/>
                </a:lnTo>
                <a:lnTo>
                  <a:pt x="10883" y="18897"/>
                </a:lnTo>
                <a:lnTo>
                  <a:pt x="18872" y="10896"/>
                </a:lnTo>
                <a:lnTo>
                  <a:pt x="20991" y="10883"/>
                </a:lnTo>
                <a:lnTo>
                  <a:pt x="28651" y="9283"/>
                </a:lnTo>
                <a:lnTo>
                  <a:pt x="272300" y="9283"/>
                </a:lnTo>
                <a:lnTo>
                  <a:pt x="272300" y="0"/>
                </a:lnTo>
                <a:close/>
              </a:path>
              <a:path w="300989" h="474345">
                <a:moveTo>
                  <a:pt x="272300" y="10883"/>
                </a:moveTo>
                <a:lnTo>
                  <a:pt x="20972" y="10896"/>
                </a:lnTo>
                <a:lnTo>
                  <a:pt x="14946" y="14952"/>
                </a:lnTo>
                <a:lnTo>
                  <a:pt x="10889" y="20957"/>
                </a:lnTo>
                <a:lnTo>
                  <a:pt x="10891" y="453304"/>
                </a:lnTo>
                <a:lnTo>
                  <a:pt x="14955" y="459306"/>
                </a:lnTo>
                <a:lnTo>
                  <a:pt x="21117" y="463445"/>
                </a:lnTo>
                <a:lnTo>
                  <a:pt x="28651" y="464972"/>
                </a:lnTo>
                <a:lnTo>
                  <a:pt x="272300" y="464972"/>
                </a:lnTo>
                <a:lnTo>
                  <a:pt x="279827" y="463445"/>
                </a:lnTo>
                <a:lnTo>
                  <a:pt x="285984" y="459306"/>
                </a:lnTo>
                <a:lnTo>
                  <a:pt x="289517" y="454088"/>
                </a:lnTo>
                <a:lnTo>
                  <a:pt x="23926" y="454088"/>
                </a:lnTo>
                <a:lnTo>
                  <a:pt x="20154" y="450303"/>
                </a:lnTo>
                <a:lnTo>
                  <a:pt x="20154" y="23990"/>
                </a:lnTo>
                <a:lnTo>
                  <a:pt x="23952" y="20167"/>
                </a:lnTo>
                <a:lnTo>
                  <a:pt x="289514" y="20167"/>
                </a:lnTo>
                <a:lnTo>
                  <a:pt x="285989" y="14952"/>
                </a:lnTo>
                <a:lnTo>
                  <a:pt x="279945" y="10893"/>
                </a:lnTo>
                <a:lnTo>
                  <a:pt x="272300" y="10883"/>
                </a:lnTo>
                <a:close/>
              </a:path>
              <a:path w="300989" h="474345">
                <a:moveTo>
                  <a:pt x="272300" y="0"/>
                </a:moveTo>
                <a:lnTo>
                  <a:pt x="272300" y="9283"/>
                </a:lnTo>
                <a:lnTo>
                  <a:pt x="279836" y="10809"/>
                </a:lnTo>
                <a:lnTo>
                  <a:pt x="282041" y="10896"/>
                </a:lnTo>
                <a:lnTo>
                  <a:pt x="290042" y="18897"/>
                </a:lnTo>
                <a:lnTo>
                  <a:pt x="290140" y="21094"/>
                </a:lnTo>
                <a:lnTo>
                  <a:pt x="291668" y="28613"/>
                </a:lnTo>
                <a:lnTo>
                  <a:pt x="291668" y="445630"/>
                </a:lnTo>
                <a:lnTo>
                  <a:pt x="290142" y="453165"/>
                </a:lnTo>
                <a:lnTo>
                  <a:pt x="290042" y="455383"/>
                </a:lnTo>
                <a:lnTo>
                  <a:pt x="282054" y="463359"/>
                </a:lnTo>
                <a:lnTo>
                  <a:pt x="279954" y="463359"/>
                </a:lnTo>
                <a:lnTo>
                  <a:pt x="279827" y="463445"/>
                </a:lnTo>
                <a:lnTo>
                  <a:pt x="272300" y="464972"/>
                </a:lnTo>
                <a:lnTo>
                  <a:pt x="293128" y="464972"/>
                </a:lnTo>
                <a:lnTo>
                  <a:pt x="298677" y="456764"/>
                </a:lnTo>
                <a:lnTo>
                  <a:pt x="300939" y="445630"/>
                </a:lnTo>
                <a:lnTo>
                  <a:pt x="300939" y="28613"/>
                </a:lnTo>
                <a:lnTo>
                  <a:pt x="298673" y="17502"/>
                </a:lnTo>
                <a:lnTo>
                  <a:pt x="292530" y="8410"/>
                </a:lnTo>
                <a:lnTo>
                  <a:pt x="283431" y="2266"/>
                </a:lnTo>
                <a:lnTo>
                  <a:pt x="272300" y="0"/>
                </a:lnTo>
                <a:close/>
              </a:path>
              <a:path w="300989" h="474345">
                <a:moveTo>
                  <a:pt x="289514" y="20167"/>
                </a:moveTo>
                <a:lnTo>
                  <a:pt x="276974" y="20167"/>
                </a:lnTo>
                <a:lnTo>
                  <a:pt x="280784" y="23990"/>
                </a:lnTo>
                <a:lnTo>
                  <a:pt x="280784" y="450303"/>
                </a:lnTo>
                <a:lnTo>
                  <a:pt x="277012" y="454088"/>
                </a:lnTo>
                <a:lnTo>
                  <a:pt x="289517" y="454088"/>
                </a:lnTo>
                <a:lnTo>
                  <a:pt x="290048" y="453304"/>
                </a:lnTo>
                <a:lnTo>
                  <a:pt x="290047" y="20957"/>
                </a:lnTo>
                <a:lnTo>
                  <a:pt x="289514" y="20167"/>
                </a:lnTo>
                <a:close/>
              </a:path>
              <a:path w="300989" h="474345">
                <a:moveTo>
                  <a:pt x="290047" y="20957"/>
                </a:moveTo>
                <a:lnTo>
                  <a:pt x="290048" y="453304"/>
                </a:lnTo>
                <a:lnTo>
                  <a:pt x="290142" y="453165"/>
                </a:lnTo>
                <a:lnTo>
                  <a:pt x="291668" y="445630"/>
                </a:lnTo>
                <a:lnTo>
                  <a:pt x="291668" y="28613"/>
                </a:lnTo>
                <a:lnTo>
                  <a:pt x="290140" y="21094"/>
                </a:lnTo>
                <a:lnTo>
                  <a:pt x="290047" y="20957"/>
                </a:lnTo>
                <a:close/>
              </a:path>
              <a:path w="300989" h="474345">
                <a:moveTo>
                  <a:pt x="10883" y="20965"/>
                </a:moveTo>
                <a:lnTo>
                  <a:pt x="10797" y="21094"/>
                </a:lnTo>
                <a:lnTo>
                  <a:pt x="9270" y="28613"/>
                </a:lnTo>
                <a:lnTo>
                  <a:pt x="9270" y="445630"/>
                </a:lnTo>
                <a:lnTo>
                  <a:pt x="10797" y="453165"/>
                </a:lnTo>
                <a:lnTo>
                  <a:pt x="10883" y="20965"/>
                </a:lnTo>
                <a:close/>
              </a:path>
              <a:path w="300989" h="474345">
                <a:moveTo>
                  <a:pt x="272300" y="9283"/>
                </a:moveTo>
                <a:lnTo>
                  <a:pt x="272300" y="10883"/>
                </a:lnTo>
                <a:lnTo>
                  <a:pt x="279962" y="10893"/>
                </a:lnTo>
                <a:lnTo>
                  <a:pt x="272300" y="9283"/>
                </a:lnTo>
                <a:close/>
              </a:path>
              <a:path w="300989" h="474345">
                <a:moveTo>
                  <a:pt x="272300" y="9283"/>
                </a:moveTo>
                <a:lnTo>
                  <a:pt x="28651" y="9283"/>
                </a:lnTo>
                <a:lnTo>
                  <a:pt x="21102" y="10809"/>
                </a:lnTo>
                <a:lnTo>
                  <a:pt x="272300" y="10883"/>
                </a:lnTo>
                <a:lnTo>
                  <a:pt x="272300" y="9283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61"/>
          <p:cNvSpPr/>
          <p:nvPr userDrawn="1"/>
        </p:nvSpPr>
        <p:spPr>
          <a:xfrm>
            <a:off x="6079375" y="7164451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519" y="0"/>
                </a:lnTo>
              </a:path>
            </a:pathLst>
          </a:custGeom>
          <a:ln w="888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62"/>
          <p:cNvSpPr/>
          <p:nvPr userDrawn="1"/>
        </p:nvSpPr>
        <p:spPr>
          <a:xfrm>
            <a:off x="6084004" y="6843776"/>
            <a:ext cx="0" cy="316230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0"/>
                </a:moveTo>
                <a:lnTo>
                  <a:pt x="0" y="316229"/>
                </a:lnTo>
              </a:path>
            </a:pathLst>
          </a:custGeom>
          <a:ln w="9258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63"/>
          <p:cNvSpPr/>
          <p:nvPr userDrawn="1"/>
        </p:nvSpPr>
        <p:spPr>
          <a:xfrm>
            <a:off x="6079375" y="6839331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519" y="0"/>
                </a:lnTo>
              </a:path>
            </a:pathLst>
          </a:custGeom>
          <a:ln w="888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64"/>
          <p:cNvSpPr/>
          <p:nvPr userDrawn="1"/>
        </p:nvSpPr>
        <p:spPr>
          <a:xfrm>
            <a:off x="6294253" y="6843751"/>
            <a:ext cx="0" cy="316865"/>
          </a:xfrm>
          <a:custGeom>
            <a:avLst/>
            <a:gdLst/>
            <a:ahLst/>
            <a:cxnLst/>
            <a:rect l="l" t="t" r="r" b="b"/>
            <a:pathLst>
              <a:path h="316865">
                <a:moveTo>
                  <a:pt x="0" y="0"/>
                </a:moveTo>
                <a:lnTo>
                  <a:pt x="0" y="316509"/>
                </a:lnTo>
              </a:path>
            </a:pathLst>
          </a:custGeom>
          <a:ln w="9283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65"/>
          <p:cNvSpPr/>
          <p:nvPr userDrawn="1"/>
        </p:nvSpPr>
        <p:spPr>
          <a:xfrm>
            <a:off x="6073293" y="7165081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4" h="10159">
                <a:moveTo>
                  <a:pt x="0" y="10160"/>
                </a:moveTo>
                <a:lnTo>
                  <a:pt x="5448" y="10160"/>
                </a:lnTo>
                <a:lnTo>
                  <a:pt x="5448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66"/>
          <p:cNvSpPr/>
          <p:nvPr userDrawn="1"/>
        </p:nvSpPr>
        <p:spPr>
          <a:xfrm>
            <a:off x="6077948" y="683742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930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67"/>
          <p:cNvSpPr/>
          <p:nvPr userDrawn="1"/>
        </p:nvSpPr>
        <p:spPr>
          <a:xfrm>
            <a:off x="6073293" y="6832975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673" y="0"/>
                </a:lnTo>
              </a:path>
            </a:pathLst>
          </a:custGeom>
          <a:ln w="888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68"/>
          <p:cNvSpPr/>
          <p:nvPr userDrawn="1"/>
        </p:nvSpPr>
        <p:spPr>
          <a:xfrm>
            <a:off x="6078742" y="7172700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225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69"/>
          <p:cNvSpPr/>
          <p:nvPr userDrawn="1"/>
        </p:nvSpPr>
        <p:spPr>
          <a:xfrm>
            <a:off x="6078742" y="7166350"/>
            <a:ext cx="5715" cy="3810"/>
          </a:xfrm>
          <a:custGeom>
            <a:avLst/>
            <a:gdLst/>
            <a:ahLst/>
            <a:cxnLst/>
            <a:rect l="l" t="t" r="r" b="b"/>
            <a:pathLst>
              <a:path w="5714" h="3809">
                <a:moveTo>
                  <a:pt x="0" y="3810"/>
                </a:moveTo>
                <a:lnTo>
                  <a:pt x="5422" y="3810"/>
                </a:lnTo>
                <a:lnTo>
                  <a:pt x="5422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70"/>
          <p:cNvSpPr/>
          <p:nvPr userDrawn="1"/>
        </p:nvSpPr>
        <p:spPr>
          <a:xfrm>
            <a:off x="6078742" y="7165081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70"/>
                </a:moveTo>
                <a:lnTo>
                  <a:pt x="3860" y="1270"/>
                </a:lnTo>
                <a:lnTo>
                  <a:pt x="3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71"/>
          <p:cNvSpPr/>
          <p:nvPr userDrawn="1"/>
        </p:nvSpPr>
        <p:spPr>
          <a:xfrm>
            <a:off x="6084165" y="7168256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>
                <a:moveTo>
                  <a:pt x="0" y="0"/>
                </a:moveTo>
                <a:lnTo>
                  <a:pt x="220802" y="0"/>
                </a:lnTo>
              </a:path>
            </a:pathLst>
          </a:custGeom>
          <a:ln w="3810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72"/>
          <p:cNvSpPr/>
          <p:nvPr userDrawn="1"/>
        </p:nvSpPr>
        <p:spPr>
          <a:xfrm>
            <a:off x="6084165" y="7165716"/>
            <a:ext cx="212090" cy="0"/>
          </a:xfrm>
          <a:custGeom>
            <a:avLst/>
            <a:gdLst/>
            <a:ahLst/>
            <a:cxnLst/>
            <a:rect l="l" t="t" r="r" b="b"/>
            <a:pathLst>
              <a:path w="212089">
                <a:moveTo>
                  <a:pt x="0" y="0"/>
                </a:moveTo>
                <a:lnTo>
                  <a:pt x="211467" y="0"/>
                </a:lnTo>
              </a:path>
            </a:pathLst>
          </a:custGeom>
          <a:ln w="3175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73"/>
          <p:cNvSpPr/>
          <p:nvPr userDrawn="1"/>
        </p:nvSpPr>
        <p:spPr>
          <a:xfrm>
            <a:off x="6084165" y="7160000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5">
                <a:moveTo>
                  <a:pt x="0" y="0"/>
                </a:moveTo>
                <a:lnTo>
                  <a:pt x="209930" y="0"/>
                </a:lnTo>
              </a:path>
            </a:pathLst>
          </a:custGeom>
          <a:ln w="10160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74"/>
          <p:cNvSpPr/>
          <p:nvPr userDrawn="1"/>
        </p:nvSpPr>
        <p:spPr>
          <a:xfrm>
            <a:off x="6088819" y="684885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0"/>
                </a:moveTo>
                <a:lnTo>
                  <a:pt x="0" y="306070"/>
                </a:lnTo>
              </a:path>
            </a:pathLst>
          </a:custGeom>
          <a:ln w="930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75"/>
          <p:cNvSpPr/>
          <p:nvPr userDrawn="1"/>
        </p:nvSpPr>
        <p:spPr>
          <a:xfrm>
            <a:off x="6084165" y="6843771"/>
            <a:ext cx="4445" cy="508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0" y="5079"/>
                </a:moveTo>
                <a:lnTo>
                  <a:pt x="3860" y="5079"/>
                </a:lnTo>
                <a:lnTo>
                  <a:pt x="3860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76"/>
          <p:cNvSpPr/>
          <p:nvPr userDrawn="1"/>
        </p:nvSpPr>
        <p:spPr>
          <a:xfrm>
            <a:off x="6084165" y="6841231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5">
                <a:moveTo>
                  <a:pt x="0" y="0"/>
                </a:moveTo>
                <a:lnTo>
                  <a:pt x="209930" y="0"/>
                </a:lnTo>
              </a:path>
            </a:pathLst>
          </a:custGeom>
          <a:ln w="5079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77"/>
          <p:cNvSpPr/>
          <p:nvPr userDrawn="1"/>
        </p:nvSpPr>
        <p:spPr>
          <a:xfrm>
            <a:off x="6083383" y="6838691"/>
            <a:ext cx="0" cy="327660"/>
          </a:xfrm>
          <a:custGeom>
            <a:avLst/>
            <a:gdLst/>
            <a:ahLst/>
            <a:cxnLst/>
            <a:rect l="l" t="t" r="r" b="b"/>
            <a:pathLst>
              <a:path h="327659">
                <a:moveTo>
                  <a:pt x="0" y="0"/>
                </a:moveTo>
                <a:lnTo>
                  <a:pt x="0" y="327659"/>
                </a:lnTo>
              </a:path>
            </a:pathLst>
          </a:custGeom>
          <a:ln w="3175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78"/>
          <p:cNvSpPr/>
          <p:nvPr userDrawn="1"/>
        </p:nvSpPr>
        <p:spPr>
          <a:xfrm>
            <a:off x="6082602" y="6838056"/>
            <a:ext cx="213360" cy="0"/>
          </a:xfrm>
          <a:custGeom>
            <a:avLst/>
            <a:gdLst/>
            <a:ahLst/>
            <a:cxnLst/>
            <a:rect l="l" t="t" r="r" b="b"/>
            <a:pathLst>
              <a:path w="213360">
                <a:moveTo>
                  <a:pt x="0" y="0"/>
                </a:moveTo>
                <a:lnTo>
                  <a:pt x="213029" y="0"/>
                </a:lnTo>
              </a:path>
            </a:pathLst>
          </a:custGeom>
          <a:ln w="3175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79"/>
          <p:cNvSpPr/>
          <p:nvPr userDrawn="1"/>
        </p:nvSpPr>
        <p:spPr>
          <a:xfrm>
            <a:off x="6300299" y="6837700"/>
            <a:ext cx="0" cy="328930"/>
          </a:xfrm>
          <a:custGeom>
            <a:avLst/>
            <a:gdLst/>
            <a:ahLst/>
            <a:cxnLst/>
            <a:rect l="l" t="t" r="r" b="b"/>
            <a:pathLst>
              <a:path h="328929">
                <a:moveTo>
                  <a:pt x="0" y="0"/>
                </a:moveTo>
                <a:lnTo>
                  <a:pt x="0" y="328587"/>
                </a:lnTo>
              </a:path>
            </a:pathLst>
          </a:custGeom>
          <a:ln w="9334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80"/>
          <p:cNvSpPr/>
          <p:nvPr userDrawn="1"/>
        </p:nvSpPr>
        <p:spPr>
          <a:xfrm>
            <a:off x="6294864" y="6839301"/>
            <a:ext cx="0" cy="325755"/>
          </a:xfrm>
          <a:custGeom>
            <a:avLst/>
            <a:gdLst/>
            <a:ahLst/>
            <a:cxnLst/>
            <a:rect l="l" t="t" r="r" b="b"/>
            <a:pathLst>
              <a:path h="325754">
                <a:moveTo>
                  <a:pt x="0" y="0"/>
                </a:moveTo>
                <a:lnTo>
                  <a:pt x="0" y="325412"/>
                </a:lnTo>
              </a:path>
            </a:pathLst>
          </a:custGeom>
          <a:ln w="3175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81"/>
          <p:cNvSpPr/>
          <p:nvPr userDrawn="1"/>
        </p:nvSpPr>
        <p:spPr>
          <a:xfrm>
            <a:off x="6289428" y="684885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0"/>
                </a:moveTo>
                <a:lnTo>
                  <a:pt x="0" y="306070"/>
                </a:lnTo>
              </a:path>
            </a:pathLst>
          </a:custGeom>
          <a:ln w="9334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2"/>
          <p:cNvSpPr/>
          <p:nvPr userDrawn="1"/>
        </p:nvSpPr>
        <p:spPr>
          <a:xfrm>
            <a:off x="6093473" y="6846311"/>
            <a:ext cx="200660" cy="0"/>
          </a:xfrm>
          <a:custGeom>
            <a:avLst/>
            <a:gdLst/>
            <a:ahLst/>
            <a:cxnLst/>
            <a:rect l="l" t="t" r="r" b="b"/>
            <a:pathLst>
              <a:path w="200660">
                <a:moveTo>
                  <a:pt x="0" y="0"/>
                </a:moveTo>
                <a:lnTo>
                  <a:pt x="200621" y="0"/>
                </a:lnTo>
              </a:path>
            </a:pathLst>
          </a:custGeom>
          <a:ln w="5080">
            <a:solidFill>
              <a:srgbClr val="D380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83"/>
          <p:cNvSpPr/>
          <p:nvPr userDrawn="1"/>
        </p:nvSpPr>
        <p:spPr>
          <a:xfrm>
            <a:off x="6088025" y="684314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5448" y="0"/>
                </a:moveTo>
                <a:lnTo>
                  <a:pt x="0" y="0"/>
                </a:lnTo>
                <a:lnTo>
                  <a:pt x="0" y="5422"/>
                </a:lnTo>
                <a:lnTo>
                  <a:pt x="5448" y="5422"/>
                </a:lnTo>
                <a:lnTo>
                  <a:pt x="5448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84"/>
          <p:cNvSpPr/>
          <p:nvPr userDrawn="1"/>
        </p:nvSpPr>
        <p:spPr>
          <a:xfrm>
            <a:off x="6184493" y="680272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9232"/>
                </a:moveTo>
                <a:lnTo>
                  <a:pt x="9232" y="9232"/>
                </a:lnTo>
                <a:lnTo>
                  <a:pt x="9232" y="0"/>
                </a:lnTo>
                <a:lnTo>
                  <a:pt x="0" y="0"/>
                </a:lnTo>
                <a:lnTo>
                  <a:pt x="0" y="9232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85"/>
          <p:cNvSpPr/>
          <p:nvPr userDrawn="1"/>
        </p:nvSpPr>
        <p:spPr>
          <a:xfrm>
            <a:off x="6178417" y="679664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5951" y="0"/>
                </a:moveTo>
                <a:lnTo>
                  <a:pt x="0" y="0"/>
                </a:lnTo>
                <a:lnTo>
                  <a:pt x="0" y="21399"/>
                </a:lnTo>
                <a:lnTo>
                  <a:pt x="21399" y="21399"/>
                </a:lnTo>
                <a:lnTo>
                  <a:pt x="21399" y="15951"/>
                </a:lnTo>
                <a:lnTo>
                  <a:pt x="5448" y="15951"/>
                </a:lnTo>
                <a:lnTo>
                  <a:pt x="5448" y="10528"/>
                </a:lnTo>
                <a:lnTo>
                  <a:pt x="10528" y="10528"/>
                </a:lnTo>
                <a:lnTo>
                  <a:pt x="10528" y="5448"/>
                </a:lnTo>
                <a:lnTo>
                  <a:pt x="15951" y="5448"/>
                </a:lnTo>
                <a:lnTo>
                  <a:pt x="15951" y="0"/>
                </a:lnTo>
                <a:close/>
              </a:path>
              <a:path w="21589" h="21590">
                <a:moveTo>
                  <a:pt x="15951" y="5448"/>
                </a:moveTo>
                <a:lnTo>
                  <a:pt x="10528" y="5448"/>
                </a:lnTo>
                <a:lnTo>
                  <a:pt x="10528" y="10528"/>
                </a:lnTo>
                <a:lnTo>
                  <a:pt x="5448" y="10528"/>
                </a:lnTo>
                <a:lnTo>
                  <a:pt x="5448" y="15951"/>
                </a:lnTo>
                <a:lnTo>
                  <a:pt x="10871" y="15951"/>
                </a:lnTo>
                <a:lnTo>
                  <a:pt x="10871" y="10871"/>
                </a:lnTo>
                <a:lnTo>
                  <a:pt x="15951" y="10871"/>
                </a:lnTo>
                <a:lnTo>
                  <a:pt x="15951" y="5448"/>
                </a:lnTo>
                <a:close/>
              </a:path>
              <a:path w="21589" h="21590">
                <a:moveTo>
                  <a:pt x="21399" y="0"/>
                </a:moveTo>
                <a:lnTo>
                  <a:pt x="15951" y="0"/>
                </a:lnTo>
                <a:lnTo>
                  <a:pt x="15951" y="10871"/>
                </a:lnTo>
                <a:lnTo>
                  <a:pt x="10871" y="10871"/>
                </a:lnTo>
                <a:lnTo>
                  <a:pt x="10871" y="15951"/>
                </a:lnTo>
                <a:lnTo>
                  <a:pt x="21399" y="15951"/>
                </a:lnTo>
                <a:lnTo>
                  <a:pt x="21399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86"/>
          <p:cNvSpPr/>
          <p:nvPr userDrawn="1"/>
        </p:nvSpPr>
        <p:spPr>
          <a:xfrm>
            <a:off x="7748870" y="6833090"/>
            <a:ext cx="452349" cy="3533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87"/>
          <p:cNvSpPr/>
          <p:nvPr userDrawn="1"/>
        </p:nvSpPr>
        <p:spPr>
          <a:xfrm>
            <a:off x="9687298" y="6851917"/>
            <a:ext cx="177800" cy="406400"/>
          </a:xfrm>
          <a:custGeom>
            <a:avLst/>
            <a:gdLst/>
            <a:ahLst/>
            <a:cxnLst/>
            <a:rect l="l" t="t" r="r" b="b"/>
            <a:pathLst>
              <a:path w="177800" h="406400">
                <a:moveTo>
                  <a:pt x="73139" y="262661"/>
                </a:moveTo>
                <a:lnTo>
                  <a:pt x="66462" y="270863"/>
                </a:lnTo>
                <a:lnTo>
                  <a:pt x="57973" y="277193"/>
                </a:lnTo>
                <a:lnTo>
                  <a:pt x="48045" y="281270"/>
                </a:lnTo>
                <a:lnTo>
                  <a:pt x="37045" y="282714"/>
                </a:lnTo>
                <a:lnTo>
                  <a:pt x="0" y="282714"/>
                </a:lnTo>
                <a:lnTo>
                  <a:pt x="0" y="369392"/>
                </a:lnTo>
                <a:lnTo>
                  <a:pt x="63220" y="406158"/>
                </a:lnTo>
                <a:lnTo>
                  <a:pt x="63220" y="314706"/>
                </a:lnTo>
                <a:lnTo>
                  <a:pt x="111429" y="314706"/>
                </a:lnTo>
                <a:lnTo>
                  <a:pt x="123656" y="312223"/>
                </a:lnTo>
                <a:lnTo>
                  <a:pt x="133653" y="305463"/>
                </a:lnTo>
                <a:lnTo>
                  <a:pt x="140399" y="295460"/>
                </a:lnTo>
                <a:lnTo>
                  <a:pt x="142874" y="283248"/>
                </a:lnTo>
                <a:lnTo>
                  <a:pt x="142874" y="274205"/>
                </a:lnTo>
                <a:lnTo>
                  <a:pt x="87426" y="274205"/>
                </a:lnTo>
                <a:lnTo>
                  <a:pt x="84556" y="273164"/>
                </a:lnTo>
                <a:lnTo>
                  <a:pt x="73139" y="262661"/>
                </a:lnTo>
                <a:close/>
              </a:path>
              <a:path w="177800" h="406400">
                <a:moveTo>
                  <a:pt x="55156" y="0"/>
                </a:moveTo>
                <a:lnTo>
                  <a:pt x="67929" y="19877"/>
                </a:lnTo>
                <a:lnTo>
                  <a:pt x="77649" y="41317"/>
                </a:lnTo>
                <a:lnTo>
                  <a:pt x="84161" y="63956"/>
                </a:lnTo>
                <a:lnTo>
                  <a:pt x="87312" y="87426"/>
                </a:lnTo>
                <a:lnTo>
                  <a:pt x="115404" y="160299"/>
                </a:lnTo>
                <a:lnTo>
                  <a:pt x="115176" y="168478"/>
                </a:lnTo>
                <a:lnTo>
                  <a:pt x="108699" y="183146"/>
                </a:lnTo>
                <a:lnTo>
                  <a:pt x="102806" y="188810"/>
                </a:lnTo>
                <a:lnTo>
                  <a:pt x="79641" y="197751"/>
                </a:lnTo>
                <a:lnTo>
                  <a:pt x="79641" y="236283"/>
                </a:lnTo>
                <a:lnTo>
                  <a:pt x="98361" y="253530"/>
                </a:lnTo>
                <a:lnTo>
                  <a:pt x="103225" y="257949"/>
                </a:lnTo>
                <a:lnTo>
                  <a:pt x="103543" y="265506"/>
                </a:lnTo>
                <a:lnTo>
                  <a:pt x="96748" y="272910"/>
                </a:lnTo>
                <a:lnTo>
                  <a:pt x="93560" y="274205"/>
                </a:lnTo>
                <a:lnTo>
                  <a:pt x="142874" y="274205"/>
                </a:lnTo>
                <a:lnTo>
                  <a:pt x="142874" y="233222"/>
                </a:lnTo>
                <a:lnTo>
                  <a:pt x="165734" y="224421"/>
                </a:lnTo>
                <a:lnTo>
                  <a:pt x="172022" y="220387"/>
                </a:lnTo>
                <a:lnTo>
                  <a:pt x="176150" y="214439"/>
                </a:lnTo>
                <a:lnTo>
                  <a:pt x="177766" y="207376"/>
                </a:lnTo>
                <a:lnTo>
                  <a:pt x="176517" y="199999"/>
                </a:lnTo>
                <a:lnTo>
                  <a:pt x="150634" y="132956"/>
                </a:lnTo>
                <a:lnTo>
                  <a:pt x="142068" y="89587"/>
                </a:lnTo>
                <a:lnTo>
                  <a:pt x="122007" y="51681"/>
                </a:lnTo>
                <a:lnTo>
                  <a:pt x="92389" y="21172"/>
                </a:lnTo>
                <a:lnTo>
                  <a:pt x="55156" y="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8"/>
          <p:cNvSpPr/>
          <p:nvPr userDrawn="1"/>
        </p:nvSpPr>
        <p:spPr>
          <a:xfrm>
            <a:off x="9428343" y="6784530"/>
            <a:ext cx="328295" cy="416559"/>
          </a:xfrm>
          <a:custGeom>
            <a:avLst/>
            <a:gdLst/>
            <a:ahLst/>
            <a:cxnLst/>
            <a:rect l="l" t="t" r="r" b="b"/>
            <a:pathLst>
              <a:path w="328295" h="416559">
                <a:moveTo>
                  <a:pt x="141579" y="0"/>
                </a:moveTo>
                <a:lnTo>
                  <a:pt x="96526" y="9737"/>
                </a:lnTo>
                <a:lnTo>
                  <a:pt x="57623" y="31860"/>
                </a:lnTo>
                <a:lnTo>
                  <a:pt x="27089" y="64151"/>
                </a:lnTo>
                <a:lnTo>
                  <a:pt x="7142" y="104389"/>
                </a:lnTo>
                <a:lnTo>
                  <a:pt x="0" y="150355"/>
                </a:lnTo>
                <a:lnTo>
                  <a:pt x="4010" y="185031"/>
                </a:lnTo>
                <a:lnTo>
                  <a:pt x="15432" y="216842"/>
                </a:lnTo>
                <a:lnTo>
                  <a:pt x="33352" y="244877"/>
                </a:lnTo>
                <a:lnTo>
                  <a:pt x="56857" y="268224"/>
                </a:lnTo>
                <a:lnTo>
                  <a:pt x="56857" y="325132"/>
                </a:lnTo>
                <a:lnTo>
                  <a:pt x="213740" y="416255"/>
                </a:lnTo>
                <a:lnTo>
                  <a:pt x="213740" y="324789"/>
                </a:lnTo>
                <a:lnTo>
                  <a:pt x="261962" y="324789"/>
                </a:lnTo>
                <a:lnTo>
                  <a:pt x="274146" y="322308"/>
                </a:lnTo>
                <a:lnTo>
                  <a:pt x="284133" y="315553"/>
                </a:lnTo>
                <a:lnTo>
                  <a:pt x="290887" y="305555"/>
                </a:lnTo>
                <a:lnTo>
                  <a:pt x="293370" y="293344"/>
                </a:lnTo>
                <a:lnTo>
                  <a:pt x="293370" y="284276"/>
                </a:lnTo>
                <a:lnTo>
                  <a:pt x="237934" y="284276"/>
                </a:lnTo>
                <a:lnTo>
                  <a:pt x="235051" y="283222"/>
                </a:lnTo>
                <a:lnTo>
                  <a:pt x="164267" y="218160"/>
                </a:lnTo>
                <a:lnTo>
                  <a:pt x="117805" y="218160"/>
                </a:lnTo>
                <a:lnTo>
                  <a:pt x="97537" y="214922"/>
                </a:lnTo>
                <a:lnTo>
                  <a:pt x="80981" y="206094"/>
                </a:lnTo>
                <a:lnTo>
                  <a:pt x="69817" y="193005"/>
                </a:lnTo>
                <a:lnTo>
                  <a:pt x="65722" y="176987"/>
                </a:lnTo>
                <a:lnTo>
                  <a:pt x="69817" y="160932"/>
                </a:lnTo>
                <a:lnTo>
                  <a:pt x="80981" y="147824"/>
                </a:lnTo>
                <a:lnTo>
                  <a:pt x="97537" y="138989"/>
                </a:lnTo>
                <a:lnTo>
                  <a:pt x="117805" y="135750"/>
                </a:lnTo>
                <a:lnTo>
                  <a:pt x="141579" y="135750"/>
                </a:lnTo>
                <a:lnTo>
                  <a:pt x="141579" y="0"/>
                </a:lnTo>
                <a:close/>
              </a:path>
              <a:path w="328295" h="416559">
                <a:moveTo>
                  <a:pt x="169951" y="914"/>
                </a:moveTo>
                <a:lnTo>
                  <a:pt x="169951" y="181140"/>
                </a:lnTo>
                <a:lnTo>
                  <a:pt x="169151" y="185191"/>
                </a:lnTo>
                <a:lnTo>
                  <a:pt x="167703" y="188988"/>
                </a:lnTo>
                <a:lnTo>
                  <a:pt x="253733" y="268071"/>
                </a:lnTo>
                <a:lnTo>
                  <a:pt x="254038" y="275577"/>
                </a:lnTo>
                <a:lnTo>
                  <a:pt x="249593" y="280403"/>
                </a:lnTo>
                <a:lnTo>
                  <a:pt x="247230" y="283019"/>
                </a:lnTo>
                <a:lnTo>
                  <a:pt x="244005" y="284276"/>
                </a:lnTo>
                <a:lnTo>
                  <a:pt x="293370" y="284276"/>
                </a:lnTo>
                <a:lnTo>
                  <a:pt x="293370" y="243293"/>
                </a:lnTo>
                <a:lnTo>
                  <a:pt x="316217" y="234480"/>
                </a:lnTo>
                <a:lnTo>
                  <a:pt x="322508" y="230468"/>
                </a:lnTo>
                <a:lnTo>
                  <a:pt x="326645" y="224531"/>
                </a:lnTo>
                <a:lnTo>
                  <a:pt x="328270" y="217472"/>
                </a:lnTo>
                <a:lnTo>
                  <a:pt x="327025" y="210096"/>
                </a:lnTo>
                <a:lnTo>
                  <a:pt x="301117" y="143052"/>
                </a:lnTo>
                <a:lnTo>
                  <a:pt x="289228" y="91177"/>
                </a:lnTo>
                <a:lnTo>
                  <a:pt x="261113" y="47909"/>
                </a:lnTo>
                <a:lnTo>
                  <a:pt x="220208" y="16678"/>
                </a:lnTo>
                <a:lnTo>
                  <a:pt x="169951" y="914"/>
                </a:lnTo>
                <a:close/>
              </a:path>
              <a:path w="328295" h="416559">
                <a:moveTo>
                  <a:pt x="152730" y="207556"/>
                </a:moveTo>
                <a:lnTo>
                  <a:pt x="145271" y="211993"/>
                </a:lnTo>
                <a:lnTo>
                  <a:pt x="136853" y="215330"/>
                </a:lnTo>
                <a:lnTo>
                  <a:pt x="127643" y="217430"/>
                </a:lnTo>
                <a:lnTo>
                  <a:pt x="117805" y="218160"/>
                </a:lnTo>
                <a:lnTo>
                  <a:pt x="164267" y="218160"/>
                </a:lnTo>
                <a:lnTo>
                  <a:pt x="152730" y="207556"/>
                </a:lnTo>
                <a:close/>
              </a:path>
              <a:path w="328295" h="416559">
                <a:moveTo>
                  <a:pt x="141579" y="135750"/>
                </a:moveTo>
                <a:lnTo>
                  <a:pt x="126390" y="135750"/>
                </a:lnTo>
                <a:lnTo>
                  <a:pt x="134454" y="137401"/>
                </a:lnTo>
                <a:lnTo>
                  <a:pt x="141579" y="140271"/>
                </a:lnTo>
                <a:lnTo>
                  <a:pt x="141579" y="135750"/>
                </a:lnTo>
                <a:close/>
              </a:path>
            </a:pathLst>
          </a:custGeom>
          <a:solidFill>
            <a:srgbClr val="D38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10"/>
          <p:cNvSpPr/>
          <p:nvPr userDrawn="1"/>
        </p:nvSpPr>
        <p:spPr>
          <a:xfrm>
            <a:off x="6183370" y="733425"/>
            <a:ext cx="45719" cy="2590800"/>
          </a:xfrm>
          <a:custGeom>
            <a:avLst/>
            <a:gdLst/>
            <a:ahLst/>
            <a:cxnLst/>
            <a:rect l="l" t="t" r="r" b="b"/>
            <a:pathLst>
              <a:path h="2736850">
                <a:moveTo>
                  <a:pt x="0" y="2736761"/>
                </a:moveTo>
                <a:lnTo>
                  <a:pt x="0" y="0"/>
                </a:lnTo>
              </a:path>
            </a:pathLst>
          </a:custGeom>
          <a:ln w="33629">
            <a:solidFill>
              <a:srgbClr val="F27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8" name="Рисунок 18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74" y="1737055"/>
            <a:ext cx="3351269" cy="8460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77653"/>
            <a:ext cx="5546725" cy="1410643"/>
          </a:xfrm>
        </p:spPr>
        <p:txBody>
          <a:bodyPr/>
          <a:lstStyle>
            <a:lvl1pPr algn="r">
              <a:lnSpc>
                <a:spcPts val="5500"/>
              </a:lnSpc>
              <a:defRPr sz="6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ТЕМА</a:t>
            </a:r>
          </a:p>
          <a:p>
            <a:pPr lvl="0"/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3138" y="2409825"/>
            <a:ext cx="4573587" cy="914400"/>
          </a:xfrm>
        </p:spPr>
        <p:txBody>
          <a:bodyPr/>
          <a:lstStyle>
            <a:lvl1pPr marL="0" marR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bg1"/>
                </a:solidFill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 с перечнем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2"/>
          <p:cNvSpPr/>
          <p:nvPr userDrawn="1"/>
        </p:nvSpPr>
        <p:spPr>
          <a:xfrm>
            <a:off x="4838026" y="0"/>
            <a:ext cx="5024767" cy="7560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Группа 58"/>
          <p:cNvGrpSpPr/>
          <p:nvPr userDrawn="1"/>
        </p:nvGrpSpPr>
        <p:grpSpPr>
          <a:xfrm>
            <a:off x="0" y="387248"/>
            <a:ext cx="3009198" cy="483234"/>
            <a:chOff x="0" y="387248"/>
            <a:chExt cx="3009198" cy="483234"/>
          </a:xfrm>
        </p:grpSpPr>
        <p:sp>
          <p:nvSpPr>
            <p:cNvPr id="60" name="object 3"/>
            <p:cNvSpPr/>
            <p:nvPr/>
          </p:nvSpPr>
          <p:spPr>
            <a:xfrm>
              <a:off x="1891874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"/>
            <p:cNvSpPr/>
            <p:nvPr/>
          </p:nvSpPr>
          <p:spPr>
            <a:xfrm>
              <a:off x="2062030" y="772609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4">
                  <a:moveTo>
                    <a:pt x="9207" y="0"/>
                  </a:moveTo>
                  <a:lnTo>
                    <a:pt x="0" y="0"/>
                  </a:lnTo>
                  <a:lnTo>
                    <a:pt x="29044" y="29451"/>
                  </a:lnTo>
                  <a:lnTo>
                    <a:pt x="29044" y="50965"/>
                  </a:lnTo>
                  <a:lnTo>
                    <a:pt x="35890" y="50965"/>
                  </a:lnTo>
                  <a:lnTo>
                    <a:pt x="35890" y="29451"/>
                  </a:lnTo>
                  <a:lnTo>
                    <a:pt x="41563" y="23698"/>
                  </a:lnTo>
                  <a:lnTo>
                    <a:pt x="32435" y="23698"/>
                  </a:lnTo>
                  <a:lnTo>
                    <a:pt x="9207" y="0"/>
                  </a:lnTo>
                  <a:close/>
                </a:path>
                <a:path w="65405" h="51434">
                  <a:moveTo>
                    <a:pt x="64935" y="0"/>
                  </a:moveTo>
                  <a:lnTo>
                    <a:pt x="55727" y="0"/>
                  </a:lnTo>
                  <a:lnTo>
                    <a:pt x="32461" y="23698"/>
                  </a:lnTo>
                  <a:lnTo>
                    <a:pt x="41563" y="23698"/>
                  </a:lnTo>
                  <a:lnTo>
                    <a:pt x="64935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"/>
            <p:cNvSpPr/>
            <p:nvPr/>
          </p:nvSpPr>
          <p:spPr>
            <a:xfrm>
              <a:off x="2239150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73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200" y="46558"/>
                  </a:lnTo>
                  <a:lnTo>
                    <a:pt x="57272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72" y="46393"/>
                  </a:lnTo>
                  <a:lnTo>
                    <a:pt x="58543" y="43472"/>
                  </a:lnTo>
                  <a:lnTo>
                    <a:pt x="58648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52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"/>
            <p:cNvSpPr/>
            <p:nvPr/>
          </p:nvSpPr>
          <p:spPr>
            <a:xfrm>
              <a:off x="2409306" y="772613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19" h="51434">
                  <a:moveTo>
                    <a:pt x="32613" y="5651"/>
                  </a:moveTo>
                  <a:lnTo>
                    <a:pt x="25755" y="5651"/>
                  </a:lnTo>
                  <a:lnTo>
                    <a:pt x="25755" y="50952"/>
                  </a:lnTo>
                  <a:lnTo>
                    <a:pt x="32613" y="50952"/>
                  </a:lnTo>
                  <a:lnTo>
                    <a:pt x="32613" y="5651"/>
                  </a:lnTo>
                  <a:close/>
                </a:path>
                <a:path w="58419" h="51434">
                  <a:moveTo>
                    <a:pt x="58356" y="0"/>
                  </a:moveTo>
                  <a:lnTo>
                    <a:pt x="0" y="0"/>
                  </a:lnTo>
                  <a:lnTo>
                    <a:pt x="0" y="5651"/>
                  </a:lnTo>
                  <a:lnTo>
                    <a:pt x="58356" y="5651"/>
                  </a:lnTo>
                  <a:lnTo>
                    <a:pt x="58356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7"/>
            <p:cNvSpPr/>
            <p:nvPr/>
          </p:nvSpPr>
          <p:spPr>
            <a:xfrm>
              <a:off x="2580779" y="772613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4">
                  <a:moveTo>
                    <a:pt x="49593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49872" y="50952"/>
                  </a:lnTo>
                  <a:lnTo>
                    <a:pt x="49872" y="45300"/>
                  </a:lnTo>
                  <a:lnTo>
                    <a:pt x="6858" y="45300"/>
                  </a:lnTo>
                  <a:lnTo>
                    <a:pt x="6858" y="27584"/>
                  </a:lnTo>
                  <a:lnTo>
                    <a:pt x="47853" y="27584"/>
                  </a:lnTo>
                  <a:lnTo>
                    <a:pt x="47853" y="21920"/>
                  </a:lnTo>
                  <a:lnTo>
                    <a:pt x="6858" y="21920"/>
                  </a:lnTo>
                  <a:lnTo>
                    <a:pt x="6858" y="5651"/>
                  </a:lnTo>
                  <a:lnTo>
                    <a:pt x="49593" y="5651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8"/>
            <p:cNvSpPr/>
            <p:nvPr/>
          </p:nvSpPr>
          <p:spPr>
            <a:xfrm>
              <a:off x="2746131" y="772613"/>
              <a:ext cx="80645" cy="51435"/>
            </a:xfrm>
            <a:custGeom>
              <a:avLst/>
              <a:gdLst/>
              <a:ahLst/>
              <a:cxnLst/>
              <a:rect l="l" t="t" r="r" b="b"/>
              <a:pathLst>
                <a:path w="80644" h="51434">
                  <a:moveTo>
                    <a:pt x="10782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6858" y="50952"/>
                  </a:lnTo>
                  <a:lnTo>
                    <a:pt x="6858" y="5956"/>
                  </a:lnTo>
                  <a:lnTo>
                    <a:pt x="14882" y="5956"/>
                  </a:lnTo>
                  <a:lnTo>
                    <a:pt x="10782" y="0"/>
                  </a:lnTo>
                  <a:close/>
                </a:path>
                <a:path w="80644" h="51434">
                  <a:moveTo>
                    <a:pt x="14882" y="5956"/>
                  </a:moveTo>
                  <a:lnTo>
                    <a:pt x="6946" y="5956"/>
                  </a:lnTo>
                  <a:lnTo>
                    <a:pt x="37820" y="50952"/>
                  </a:lnTo>
                  <a:lnTo>
                    <a:pt x="42760" y="50952"/>
                  </a:lnTo>
                  <a:lnTo>
                    <a:pt x="48352" y="42799"/>
                  </a:lnTo>
                  <a:lnTo>
                    <a:pt x="40246" y="42799"/>
                  </a:lnTo>
                  <a:lnTo>
                    <a:pt x="14882" y="5956"/>
                  </a:lnTo>
                  <a:close/>
                </a:path>
                <a:path w="80644" h="51434">
                  <a:moveTo>
                    <a:pt x="80568" y="5956"/>
                  </a:moveTo>
                  <a:lnTo>
                    <a:pt x="73723" y="5956"/>
                  </a:lnTo>
                  <a:lnTo>
                    <a:pt x="73723" y="50952"/>
                  </a:lnTo>
                  <a:lnTo>
                    <a:pt x="80568" y="50952"/>
                  </a:lnTo>
                  <a:lnTo>
                    <a:pt x="80568" y="5956"/>
                  </a:lnTo>
                  <a:close/>
                </a:path>
                <a:path w="80644" h="51434">
                  <a:moveTo>
                    <a:pt x="80568" y="0"/>
                  </a:moveTo>
                  <a:lnTo>
                    <a:pt x="69786" y="0"/>
                  </a:lnTo>
                  <a:lnTo>
                    <a:pt x="40322" y="42799"/>
                  </a:lnTo>
                  <a:lnTo>
                    <a:pt x="48352" y="42799"/>
                  </a:lnTo>
                  <a:lnTo>
                    <a:pt x="73621" y="5956"/>
                  </a:lnTo>
                  <a:lnTo>
                    <a:pt x="80568" y="5956"/>
                  </a:lnTo>
                  <a:lnTo>
                    <a:pt x="80568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9"/>
            <p:cNvSpPr/>
            <p:nvPr/>
          </p:nvSpPr>
          <p:spPr>
            <a:xfrm>
              <a:off x="2943889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76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64" y="51066"/>
                  </a:lnTo>
                  <a:lnTo>
                    <a:pt x="12052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14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76" y="41516"/>
                  </a:lnTo>
                  <a:lnTo>
                    <a:pt x="6476" y="35623"/>
                  </a:lnTo>
                  <a:close/>
                </a:path>
                <a:path w="59055" h="52069">
                  <a:moveTo>
                    <a:pt x="44322" y="0"/>
                  </a:moveTo>
                  <a:lnTo>
                    <a:pt x="12814" y="0"/>
                  </a:lnTo>
                  <a:lnTo>
                    <a:pt x="7213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4711" y="26047"/>
                  </a:lnTo>
                  <a:lnTo>
                    <a:pt x="7886" y="27978"/>
                  </a:lnTo>
                  <a:lnTo>
                    <a:pt x="13982" y="28955"/>
                  </a:lnTo>
                  <a:lnTo>
                    <a:pt x="45491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46" y="33985"/>
                  </a:lnTo>
                  <a:lnTo>
                    <a:pt x="52146" y="40589"/>
                  </a:lnTo>
                  <a:lnTo>
                    <a:pt x="51219" y="43014"/>
                  </a:lnTo>
                  <a:lnTo>
                    <a:pt x="47548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41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39" y="21158"/>
                  </a:lnTo>
                  <a:lnTo>
                    <a:pt x="7264" y="20015"/>
                  </a:lnTo>
                  <a:lnTo>
                    <a:pt x="6476" y="17894"/>
                  </a:lnTo>
                  <a:lnTo>
                    <a:pt x="6577" y="10820"/>
                  </a:lnTo>
                  <a:lnTo>
                    <a:pt x="7543" y="8610"/>
                  </a:lnTo>
                  <a:lnTo>
                    <a:pt x="11849" y="6261"/>
                  </a:lnTo>
                  <a:lnTo>
                    <a:pt x="16332" y="5664"/>
                  </a:lnTo>
                  <a:lnTo>
                    <a:pt x="56243" y="5664"/>
                  </a:lnTo>
                  <a:lnTo>
                    <a:pt x="55956" y="5054"/>
                  </a:lnTo>
                  <a:lnTo>
                    <a:pt x="52806" y="3047"/>
                  </a:lnTo>
                  <a:lnTo>
                    <a:pt x="49682" y="1015"/>
                  </a:lnTo>
                  <a:lnTo>
                    <a:pt x="44322" y="0"/>
                  </a:lnTo>
                  <a:close/>
                </a:path>
                <a:path w="59055" h="52069">
                  <a:moveTo>
                    <a:pt x="56243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24" y="6743"/>
                  </a:lnTo>
                  <a:lnTo>
                    <a:pt x="49364" y="7734"/>
                  </a:lnTo>
                  <a:lnTo>
                    <a:pt x="50711" y="10820"/>
                  </a:lnTo>
                  <a:lnTo>
                    <a:pt x="51053" y="12839"/>
                  </a:lnTo>
                  <a:lnTo>
                    <a:pt x="51053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43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0"/>
            <p:cNvSpPr/>
            <p:nvPr/>
          </p:nvSpPr>
          <p:spPr>
            <a:xfrm>
              <a:off x="826681" y="436755"/>
              <a:ext cx="2182517" cy="260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1"/>
            <p:cNvSpPr/>
            <p:nvPr/>
          </p:nvSpPr>
          <p:spPr>
            <a:xfrm>
              <a:off x="854417" y="804443"/>
              <a:ext cx="958215" cy="0"/>
            </a:xfrm>
            <a:custGeom>
              <a:avLst/>
              <a:gdLst/>
              <a:ahLst/>
              <a:cxnLst/>
              <a:rect l="l" t="t" r="r" b="b"/>
              <a:pathLst>
                <a:path w="958214">
                  <a:moveTo>
                    <a:pt x="0" y="0"/>
                  </a:moveTo>
                  <a:lnTo>
                    <a:pt x="957808" y="0"/>
                  </a:lnTo>
                </a:path>
              </a:pathLst>
            </a:custGeom>
            <a:ln w="5842">
              <a:solidFill>
                <a:srgbClr val="004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4"/>
            <p:cNvSpPr/>
            <p:nvPr/>
          </p:nvSpPr>
          <p:spPr>
            <a:xfrm>
              <a:off x="0" y="387248"/>
              <a:ext cx="592455" cy="483234"/>
            </a:xfrm>
            <a:custGeom>
              <a:avLst/>
              <a:gdLst/>
              <a:ahLst/>
              <a:cxnLst/>
              <a:rect l="l" t="t" r="r" b="b"/>
              <a:pathLst>
                <a:path w="592455" h="483234">
                  <a:moveTo>
                    <a:pt x="0" y="482612"/>
                  </a:moveTo>
                  <a:lnTo>
                    <a:pt x="591997" y="482612"/>
                  </a:lnTo>
                  <a:lnTo>
                    <a:pt x="591997" y="0"/>
                  </a:lnTo>
                  <a:lnTo>
                    <a:pt x="0" y="0"/>
                  </a:lnTo>
                  <a:lnTo>
                    <a:pt x="0" y="482612"/>
                  </a:lnTo>
                  <a:close/>
                </a:path>
              </a:pathLst>
            </a:custGeom>
            <a:solidFill>
              <a:srgbClr val="F2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5"/>
            <p:cNvSpPr/>
            <p:nvPr/>
          </p:nvSpPr>
          <p:spPr>
            <a:xfrm>
              <a:off x="0" y="491296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6"/>
            <p:cNvSpPr/>
            <p:nvPr/>
          </p:nvSpPr>
          <p:spPr>
            <a:xfrm>
              <a:off x="0" y="605288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7"/>
            <p:cNvSpPr/>
            <p:nvPr/>
          </p:nvSpPr>
          <p:spPr>
            <a:xfrm>
              <a:off x="0" y="719280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Группа 72"/>
          <p:cNvGrpSpPr/>
          <p:nvPr userDrawn="1"/>
        </p:nvGrpSpPr>
        <p:grpSpPr>
          <a:xfrm>
            <a:off x="0" y="3999377"/>
            <a:ext cx="4519733" cy="3561296"/>
            <a:chOff x="0" y="3999377"/>
            <a:chExt cx="4519733" cy="3561296"/>
          </a:xfrm>
        </p:grpSpPr>
        <p:sp>
          <p:nvSpPr>
            <p:cNvPr id="74" name="object 18"/>
            <p:cNvSpPr/>
            <p:nvPr/>
          </p:nvSpPr>
          <p:spPr>
            <a:xfrm>
              <a:off x="2254630" y="6903499"/>
              <a:ext cx="1025525" cy="656590"/>
            </a:xfrm>
            <a:custGeom>
              <a:avLst/>
              <a:gdLst/>
              <a:ahLst/>
              <a:cxnLst/>
              <a:rect l="l" t="t" r="r" b="b"/>
              <a:pathLst>
                <a:path w="1025525" h="656590">
                  <a:moveTo>
                    <a:pt x="308265" y="656556"/>
                  </a:moveTo>
                  <a:lnTo>
                    <a:pt x="0" y="347306"/>
                  </a:lnTo>
                  <a:lnTo>
                    <a:pt x="27450" y="309504"/>
                  </a:lnTo>
                  <a:lnTo>
                    <a:pt x="52474" y="269931"/>
                  </a:lnTo>
                  <a:lnTo>
                    <a:pt x="74935" y="228673"/>
                  </a:lnTo>
                  <a:lnTo>
                    <a:pt x="94695" y="185812"/>
                  </a:lnTo>
                  <a:lnTo>
                    <a:pt x="111620" y="141430"/>
                  </a:lnTo>
                  <a:lnTo>
                    <a:pt x="125571" y="95612"/>
                  </a:lnTo>
                  <a:lnTo>
                    <a:pt x="136411" y="48441"/>
                  </a:lnTo>
                  <a:lnTo>
                    <a:pt x="144005" y="0"/>
                  </a:lnTo>
                  <a:lnTo>
                    <a:pt x="1025156" y="0"/>
                  </a:lnTo>
                  <a:lnTo>
                    <a:pt x="1021703" y="50600"/>
                  </a:lnTo>
                  <a:lnTo>
                    <a:pt x="1016686" y="100754"/>
                  </a:lnTo>
                  <a:lnTo>
                    <a:pt x="1010128" y="150439"/>
                  </a:lnTo>
                  <a:lnTo>
                    <a:pt x="1002053" y="199630"/>
                  </a:lnTo>
                  <a:lnTo>
                    <a:pt x="992484" y="248303"/>
                  </a:lnTo>
                  <a:lnTo>
                    <a:pt x="981446" y="296435"/>
                  </a:lnTo>
                  <a:lnTo>
                    <a:pt x="968960" y="344001"/>
                  </a:lnTo>
                  <a:lnTo>
                    <a:pt x="955052" y="390978"/>
                  </a:lnTo>
                  <a:lnTo>
                    <a:pt x="939744" y="437342"/>
                  </a:lnTo>
                  <a:lnTo>
                    <a:pt x="923059" y="483068"/>
                  </a:lnTo>
                  <a:lnTo>
                    <a:pt x="905022" y="528132"/>
                  </a:lnTo>
                  <a:lnTo>
                    <a:pt x="885656" y="572511"/>
                  </a:lnTo>
                  <a:lnTo>
                    <a:pt x="864983" y="616181"/>
                  </a:lnTo>
                  <a:lnTo>
                    <a:pt x="844338" y="656556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9"/>
            <p:cNvSpPr/>
            <p:nvPr/>
          </p:nvSpPr>
          <p:spPr>
            <a:xfrm>
              <a:off x="1785975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0" y="144538"/>
                  </a:lnTo>
                  <a:lnTo>
                    <a:pt x="48085" y="137022"/>
                  </a:lnTo>
                  <a:lnTo>
                    <a:pt x="95080" y="126322"/>
                  </a:lnTo>
                  <a:lnTo>
                    <a:pt x="140862" y="112523"/>
                  </a:lnTo>
                  <a:lnTo>
                    <a:pt x="185312" y="95710"/>
                  </a:lnTo>
                  <a:lnTo>
                    <a:pt x="228309" y="75966"/>
                  </a:lnTo>
                  <a:lnTo>
                    <a:pt x="269733" y="53377"/>
                  </a:lnTo>
                  <a:lnTo>
                    <a:pt x="309465" y="28026"/>
                  </a:lnTo>
                  <a:lnTo>
                    <a:pt x="347383" y="0"/>
                  </a:lnTo>
                  <a:lnTo>
                    <a:pt x="534998" y="187977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0"/>
            <p:cNvSpPr/>
            <p:nvPr/>
          </p:nvSpPr>
          <p:spPr>
            <a:xfrm>
              <a:off x="1785975" y="7068180"/>
              <a:ext cx="212725" cy="259079"/>
            </a:xfrm>
            <a:custGeom>
              <a:avLst/>
              <a:gdLst/>
              <a:ahLst/>
              <a:cxnLst/>
              <a:rect l="l" t="t" r="r" b="b"/>
              <a:pathLst>
                <a:path w="212725" h="259079">
                  <a:moveTo>
                    <a:pt x="0" y="17945"/>
                  </a:moveTo>
                  <a:lnTo>
                    <a:pt x="11008" y="14023"/>
                  </a:lnTo>
                  <a:lnTo>
                    <a:pt x="21820" y="9829"/>
                  </a:lnTo>
                  <a:lnTo>
                    <a:pt x="32405" y="5207"/>
                  </a:lnTo>
                  <a:lnTo>
                    <a:pt x="42735" y="0"/>
                  </a:lnTo>
                  <a:lnTo>
                    <a:pt x="212610" y="169887"/>
                  </a:lnTo>
                  <a:lnTo>
                    <a:pt x="174148" y="194752"/>
                  </a:lnTo>
                  <a:lnTo>
                    <a:pt x="133442" y="216222"/>
                  </a:lnTo>
                  <a:lnTo>
                    <a:pt x="90707" y="234143"/>
                  </a:lnTo>
                  <a:lnTo>
                    <a:pt x="46155" y="248362"/>
                  </a:lnTo>
                  <a:lnTo>
                    <a:pt x="0" y="258724"/>
                  </a:lnTo>
                  <a:lnTo>
                    <a:pt x="0" y="17945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1"/>
            <p:cNvSpPr/>
            <p:nvPr/>
          </p:nvSpPr>
          <p:spPr>
            <a:xfrm>
              <a:off x="1785975" y="6310663"/>
              <a:ext cx="212725" cy="264160"/>
            </a:xfrm>
            <a:custGeom>
              <a:avLst/>
              <a:gdLst/>
              <a:ahLst/>
              <a:cxnLst/>
              <a:rect l="l" t="t" r="r" b="b"/>
              <a:pathLst>
                <a:path w="212725" h="264159">
                  <a:moveTo>
                    <a:pt x="0" y="0"/>
                  </a:moveTo>
                  <a:lnTo>
                    <a:pt x="46155" y="10059"/>
                  </a:lnTo>
                  <a:lnTo>
                    <a:pt x="90707" y="23941"/>
                  </a:lnTo>
                  <a:lnTo>
                    <a:pt x="133442" y="41662"/>
                  </a:lnTo>
                  <a:lnTo>
                    <a:pt x="174148" y="63238"/>
                  </a:lnTo>
                  <a:lnTo>
                    <a:pt x="212610" y="88684"/>
                  </a:lnTo>
                  <a:lnTo>
                    <a:pt x="37401" y="263829"/>
                  </a:lnTo>
                  <a:lnTo>
                    <a:pt x="28221" y="259821"/>
                  </a:lnTo>
                  <a:lnTo>
                    <a:pt x="18919" y="255901"/>
                  </a:lnTo>
                  <a:lnTo>
                    <a:pt x="9508" y="252224"/>
                  </a:lnTo>
                  <a:lnTo>
                    <a:pt x="0" y="248945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22"/>
            <p:cNvSpPr/>
            <p:nvPr/>
          </p:nvSpPr>
          <p:spPr>
            <a:xfrm>
              <a:off x="1948522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4" h="214629">
                  <a:moveTo>
                    <a:pt x="259397" y="0"/>
                  </a:moveTo>
                  <a:lnTo>
                    <a:pt x="249381" y="46754"/>
                  </a:lnTo>
                  <a:lnTo>
                    <a:pt x="235421" y="91748"/>
                  </a:lnTo>
                  <a:lnTo>
                    <a:pt x="217625" y="134795"/>
                  </a:lnTo>
                  <a:lnTo>
                    <a:pt x="196101" y="175708"/>
                  </a:lnTo>
                  <a:lnTo>
                    <a:pt x="170954" y="214299"/>
                  </a:lnTo>
                  <a:lnTo>
                    <a:pt x="0" y="42354"/>
                  </a:lnTo>
                  <a:lnTo>
                    <a:pt x="4593" y="31998"/>
                  </a:lnTo>
                  <a:lnTo>
                    <a:pt x="8799" y="21572"/>
                  </a:lnTo>
                  <a:lnTo>
                    <a:pt x="12689" y="10948"/>
                  </a:lnTo>
                  <a:lnTo>
                    <a:pt x="16332" y="0"/>
                  </a:lnTo>
                  <a:lnTo>
                    <a:pt x="259397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23"/>
            <p:cNvSpPr/>
            <p:nvPr/>
          </p:nvSpPr>
          <p:spPr>
            <a:xfrm>
              <a:off x="1945398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89" h="213359">
                  <a:moveTo>
                    <a:pt x="16713" y="213233"/>
                  </a:moveTo>
                  <a:lnTo>
                    <a:pt x="13378" y="202533"/>
                  </a:lnTo>
                  <a:lnTo>
                    <a:pt x="9409" y="192552"/>
                  </a:lnTo>
                  <a:lnTo>
                    <a:pt x="4913" y="183145"/>
                  </a:lnTo>
                  <a:lnTo>
                    <a:pt x="0" y="174167"/>
                  </a:lnTo>
                  <a:lnTo>
                    <a:pt x="174078" y="0"/>
                  </a:lnTo>
                  <a:lnTo>
                    <a:pt x="199225" y="38107"/>
                  </a:lnTo>
                  <a:lnTo>
                    <a:pt x="220750" y="78722"/>
                  </a:lnTo>
                  <a:lnTo>
                    <a:pt x="238545" y="121607"/>
                  </a:lnTo>
                  <a:lnTo>
                    <a:pt x="252505" y="166524"/>
                  </a:lnTo>
                  <a:lnTo>
                    <a:pt x="262521" y="213233"/>
                  </a:lnTo>
                  <a:lnTo>
                    <a:pt x="16713" y="213233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24"/>
            <p:cNvSpPr/>
            <p:nvPr/>
          </p:nvSpPr>
          <p:spPr>
            <a:xfrm>
              <a:off x="1785975" y="5243291"/>
              <a:ext cx="968375" cy="1022350"/>
            </a:xfrm>
            <a:custGeom>
              <a:avLst/>
              <a:gdLst/>
              <a:ahLst/>
              <a:cxnLst/>
              <a:rect l="l" t="t" r="r" b="b"/>
              <a:pathLst>
                <a:path w="968375" h="1022350">
                  <a:moveTo>
                    <a:pt x="0" y="0"/>
                  </a:moveTo>
                  <a:lnTo>
                    <a:pt x="52767" y="3735"/>
                  </a:lnTo>
                  <a:lnTo>
                    <a:pt x="105039" y="9168"/>
                  </a:lnTo>
                  <a:lnTo>
                    <a:pt x="156789" y="16270"/>
                  </a:lnTo>
                  <a:lnTo>
                    <a:pt x="207988" y="25016"/>
                  </a:lnTo>
                  <a:lnTo>
                    <a:pt x="258610" y="35381"/>
                  </a:lnTo>
                  <a:lnTo>
                    <a:pt x="308628" y="47339"/>
                  </a:lnTo>
                  <a:lnTo>
                    <a:pt x="358013" y="60863"/>
                  </a:lnTo>
                  <a:lnTo>
                    <a:pt x="406740" y="75927"/>
                  </a:lnTo>
                  <a:lnTo>
                    <a:pt x="454780" y="92507"/>
                  </a:lnTo>
                  <a:lnTo>
                    <a:pt x="502105" y="110575"/>
                  </a:lnTo>
                  <a:lnTo>
                    <a:pt x="548690" y="130106"/>
                  </a:lnTo>
                  <a:lnTo>
                    <a:pt x="594506" y="151074"/>
                  </a:lnTo>
                  <a:lnTo>
                    <a:pt x="639527" y="173453"/>
                  </a:lnTo>
                  <a:lnTo>
                    <a:pt x="683724" y="197217"/>
                  </a:lnTo>
                  <a:lnTo>
                    <a:pt x="727071" y="222341"/>
                  </a:lnTo>
                  <a:lnTo>
                    <a:pt x="769540" y="248798"/>
                  </a:lnTo>
                  <a:lnTo>
                    <a:pt x="811105" y="276562"/>
                  </a:lnTo>
                  <a:lnTo>
                    <a:pt x="851736" y="305608"/>
                  </a:lnTo>
                  <a:lnTo>
                    <a:pt x="891409" y="335910"/>
                  </a:lnTo>
                  <a:lnTo>
                    <a:pt x="930094" y="367441"/>
                  </a:lnTo>
                  <a:lnTo>
                    <a:pt x="967765" y="400177"/>
                  </a:lnTo>
                  <a:lnTo>
                    <a:pt x="347383" y="1021969"/>
                  </a:lnTo>
                  <a:lnTo>
                    <a:pt x="309465" y="994204"/>
                  </a:lnTo>
                  <a:lnTo>
                    <a:pt x="269733" y="968973"/>
                  </a:lnTo>
                  <a:lnTo>
                    <a:pt x="228309" y="946392"/>
                  </a:lnTo>
                  <a:lnTo>
                    <a:pt x="185312" y="926572"/>
                  </a:lnTo>
                  <a:lnTo>
                    <a:pt x="140862" y="909630"/>
                  </a:lnTo>
                  <a:lnTo>
                    <a:pt x="95080" y="895678"/>
                  </a:lnTo>
                  <a:lnTo>
                    <a:pt x="48085" y="884830"/>
                  </a:lnTo>
                  <a:lnTo>
                    <a:pt x="0" y="877201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25"/>
            <p:cNvSpPr/>
            <p:nvPr/>
          </p:nvSpPr>
          <p:spPr>
            <a:xfrm>
              <a:off x="2254630" y="5764995"/>
              <a:ext cx="1024255" cy="969010"/>
            </a:xfrm>
            <a:custGeom>
              <a:avLst/>
              <a:gdLst/>
              <a:ahLst/>
              <a:cxnLst/>
              <a:rect l="l" t="t" r="r" b="b"/>
              <a:pathLst>
                <a:path w="1024254" h="969009">
                  <a:moveTo>
                    <a:pt x="1024102" y="968616"/>
                  </a:moveTo>
                  <a:lnTo>
                    <a:pt x="144005" y="968616"/>
                  </a:lnTo>
                  <a:lnTo>
                    <a:pt x="136411" y="920119"/>
                  </a:lnTo>
                  <a:lnTo>
                    <a:pt x="125571" y="872812"/>
                  </a:lnTo>
                  <a:lnTo>
                    <a:pt x="111620" y="826814"/>
                  </a:lnTo>
                  <a:lnTo>
                    <a:pt x="94695" y="782242"/>
                  </a:lnTo>
                  <a:lnTo>
                    <a:pt x="74935" y="739212"/>
                  </a:lnTo>
                  <a:lnTo>
                    <a:pt x="52474" y="697841"/>
                  </a:lnTo>
                  <a:lnTo>
                    <a:pt x="27450" y="658247"/>
                  </a:lnTo>
                  <a:lnTo>
                    <a:pt x="0" y="620547"/>
                  </a:lnTo>
                  <a:lnTo>
                    <a:pt x="620382" y="0"/>
                  </a:lnTo>
                  <a:lnTo>
                    <a:pt x="653295" y="37615"/>
                  </a:lnTo>
                  <a:lnTo>
                    <a:pt x="685012" y="76262"/>
                  </a:lnTo>
                  <a:lnTo>
                    <a:pt x="715506" y="115910"/>
                  </a:lnTo>
                  <a:lnTo>
                    <a:pt x="744749" y="156533"/>
                  </a:lnTo>
                  <a:lnTo>
                    <a:pt x="772714" y="198101"/>
                  </a:lnTo>
                  <a:lnTo>
                    <a:pt x="799373" y="240585"/>
                  </a:lnTo>
                  <a:lnTo>
                    <a:pt x="824700" y="283959"/>
                  </a:lnTo>
                  <a:lnTo>
                    <a:pt x="848667" y="328193"/>
                  </a:lnTo>
                  <a:lnTo>
                    <a:pt x="871247" y="373258"/>
                  </a:lnTo>
                  <a:lnTo>
                    <a:pt x="892413" y="419128"/>
                  </a:lnTo>
                  <a:lnTo>
                    <a:pt x="912137" y="465772"/>
                  </a:lnTo>
                  <a:lnTo>
                    <a:pt x="930392" y="513164"/>
                  </a:lnTo>
                  <a:lnTo>
                    <a:pt x="947152" y="561274"/>
                  </a:lnTo>
                  <a:lnTo>
                    <a:pt x="962388" y="610074"/>
                  </a:lnTo>
                  <a:lnTo>
                    <a:pt x="976074" y="659535"/>
                  </a:lnTo>
                  <a:lnTo>
                    <a:pt x="988182" y="709631"/>
                  </a:lnTo>
                  <a:lnTo>
                    <a:pt x="998685" y="760331"/>
                  </a:lnTo>
                  <a:lnTo>
                    <a:pt x="1007556" y="811608"/>
                  </a:lnTo>
                  <a:lnTo>
                    <a:pt x="1014767" y="863434"/>
                  </a:lnTo>
                  <a:lnTo>
                    <a:pt x="1020291" y="915779"/>
                  </a:lnTo>
                  <a:lnTo>
                    <a:pt x="1024102" y="968616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26"/>
            <p:cNvSpPr/>
            <p:nvPr/>
          </p:nvSpPr>
          <p:spPr>
            <a:xfrm>
              <a:off x="646861" y="5243291"/>
              <a:ext cx="967740" cy="1022350"/>
            </a:xfrm>
            <a:custGeom>
              <a:avLst/>
              <a:gdLst/>
              <a:ahLst/>
              <a:cxnLst/>
              <a:rect l="l" t="t" r="r" b="b"/>
              <a:pathLst>
                <a:path w="967740" h="1022350">
                  <a:moveTo>
                    <a:pt x="967701" y="877201"/>
                  </a:moveTo>
                  <a:lnTo>
                    <a:pt x="919599" y="884830"/>
                  </a:lnTo>
                  <a:lnTo>
                    <a:pt x="872570" y="895678"/>
                  </a:lnTo>
                  <a:lnTo>
                    <a:pt x="826744" y="909630"/>
                  </a:lnTo>
                  <a:lnTo>
                    <a:pt x="782250" y="926572"/>
                  </a:lnTo>
                  <a:lnTo>
                    <a:pt x="739215" y="946392"/>
                  </a:lnTo>
                  <a:lnTo>
                    <a:pt x="697768" y="968973"/>
                  </a:lnTo>
                  <a:lnTo>
                    <a:pt x="658038" y="994204"/>
                  </a:lnTo>
                  <a:lnTo>
                    <a:pt x="620153" y="1021969"/>
                  </a:lnTo>
                  <a:lnTo>
                    <a:pt x="0" y="400177"/>
                  </a:lnTo>
                  <a:lnTo>
                    <a:pt x="37652" y="367441"/>
                  </a:lnTo>
                  <a:lnTo>
                    <a:pt x="76321" y="335910"/>
                  </a:lnTo>
                  <a:lnTo>
                    <a:pt x="115980" y="305608"/>
                  </a:lnTo>
                  <a:lnTo>
                    <a:pt x="156600" y="276562"/>
                  </a:lnTo>
                  <a:lnTo>
                    <a:pt x="198155" y="248798"/>
                  </a:lnTo>
                  <a:lnTo>
                    <a:pt x="240617" y="222341"/>
                  </a:lnTo>
                  <a:lnTo>
                    <a:pt x="283959" y="197217"/>
                  </a:lnTo>
                  <a:lnTo>
                    <a:pt x="328152" y="173453"/>
                  </a:lnTo>
                  <a:lnTo>
                    <a:pt x="373170" y="151074"/>
                  </a:lnTo>
                  <a:lnTo>
                    <a:pt x="418985" y="130106"/>
                  </a:lnTo>
                  <a:lnTo>
                    <a:pt x="465570" y="110575"/>
                  </a:lnTo>
                  <a:lnTo>
                    <a:pt x="512897" y="92507"/>
                  </a:lnTo>
                  <a:lnTo>
                    <a:pt x="560939" y="75927"/>
                  </a:lnTo>
                  <a:lnTo>
                    <a:pt x="609667" y="60863"/>
                  </a:lnTo>
                  <a:lnTo>
                    <a:pt x="659056" y="47339"/>
                  </a:lnTo>
                  <a:lnTo>
                    <a:pt x="709076" y="35381"/>
                  </a:lnTo>
                  <a:lnTo>
                    <a:pt x="759702" y="25016"/>
                  </a:lnTo>
                  <a:lnTo>
                    <a:pt x="810904" y="16270"/>
                  </a:lnTo>
                  <a:lnTo>
                    <a:pt x="862657" y="9168"/>
                  </a:lnTo>
                  <a:lnTo>
                    <a:pt x="914932" y="3735"/>
                  </a:lnTo>
                  <a:lnTo>
                    <a:pt x="967701" y="0"/>
                  </a:lnTo>
                  <a:lnTo>
                    <a:pt x="967701" y="877201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27"/>
            <p:cNvSpPr/>
            <p:nvPr/>
          </p:nvSpPr>
          <p:spPr>
            <a:xfrm>
              <a:off x="1401711" y="6310663"/>
              <a:ext cx="213360" cy="264160"/>
            </a:xfrm>
            <a:custGeom>
              <a:avLst/>
              <a:gdLst/>
              <a:ahLst/>
              <a:cxnLst/>
              <a:rect l="l" t="t" r="r" b="b"/>
              <a:pathLst>
                <a:path w="213359" h="264159">
                  <a:moveTo>
                    <a:pt x="212852" y="248945"/>
                  </a:moveTo>
                  <a:lnTo>
                    <a:pt x="203318" y="252224"/>
                  </a:lnTo>
                  <a:lnTo>
                    <a:pt x="193860" y="255901"/>
                  </a:lnTo>
                  <a:lnTo>
                    <a:pt x="184528" y="259821"/>
                  </a:lnTo>
                  <a:lnTo>
                    <a:pt x="175374" y="263829"/>
                  </a:lnTo>
                  <a:lnTo>
                    <a:pt x="0" y="88684"/>
                  </a:lnTo>
                  <a:lnTo>
                    <a:pt x="38582" y="63238"/>
                  </a:lnTo>
                  <a:lnTo>
                    <a:pt x="79373" y="41662"/>
                  </a:lnTo>
                  <a:lnTo>
                    <a:pt x="122158" y="23941"/>
                  </a:lnTo>
                  <a:lnTo>
                    <a:pt x="166722" y="10059"/>
                  </a:lnTo>
                  <a:lnTo>
                    <a:pt x="212852" y="0"/>
                  </a:lnTo>
                  <a:lnTo>
                    <a:pt x="212852" y="248945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28"/>
            <p:cNvSpPr/>
            <p:nvPr/>
          </p:nvSpPr>
          <p:spPr>
            <a:xfrm>
              <a:off x="1401711" y="7068180"/>
              <a:ext cx="213360" cy="259079"/>
            </a:xfrm>
            <a:custGeom>
              <a:avLst/>
              <a:gdLst/>
              <a:ahLst/>
              <a:cxnLst/>
              <a:rect l="l" t="t" r="r" b="b"/>
              <a:pathLst>
                <a:path w="213359" h="259079">
                  <a:moveTo>
                    <a:pt x="212852" y="258724"/>
                  </a:moveTo>
                  <a:lnTo>
                    <a:pt x="166722" y="248362"/>
                  </a:lnTo>
                  <a:lnTo>
                    <a:pt x="122158" y="234143"/>
                  </a:lnTo>
                  <a:lnTo>
                    <a:pt x="79373" y="216222"/>
                  </a:lnTo>
                  <a:lnTo>
                    <a:pt x="38582" y="194752"/>
                  </a:lnTo>
                  <a:lnTo>
                    <a:pt x="0" y="169887"/>
                  </a:lnTo>
                  <a:lnTo>
                    <a:pt x="170116" y="0"/>
                  </a:lnTo>
                  <a:lnTo>
                    <a:pt x="180519" y="5207"/>
                  </a:lnTo>
                  <a:lnTo>
                    <a:pt x="191112" y="9829"/>
                  </a:lnTo>
                  <a:lnTo>
                    <a:pt x="201891" y="14023"/>
                  </a:lnTo>
                  <a:lnTo>
                    <a:pt x="212852" y="17945"/>
                  </a:lnTo>
                  <a:lnTo>
                    <a:pt x="212852" y="258724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29"/>
            <p:cNvSpPr/>
            <p:nvPr/>
          </p:nvSpPr>
          <p:spPr>
            <a:xfrm>
              <a:off x="1192530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90" h="213359">
                  <a:moveTo>
                    <a:pt x="0" y="213233"/>
                  </a:moveTo>
                  <a:lnTo>
                    <a:pt x="9950" y="166524"/>
                  </a:lnTo>
                  <a:lnTo>
                    <a:pt x="23855" y="121607"/>
                  </a:lnTo>
                  <a:lnTo>
                    <a:pt x="41569" y="78722"/>
                  </a:lnTo>
                  <a:lnTo>
                    <a:pt x="62948" y="38107"/>
                  </a:lnTo>
                  <a:lnTo>
                    <a:pt x="87845" y="0"/>
                  </a:lnTo>
                  <a:lnTo>
                    <a:pt x="262305" y="174167"/>
                  </a:lnTo>
                  <a:lnTo>
                    <a:pt x="257583" y="183145"/>
                  </a:lnTo>
                  <a:lnTo>
                    <a:pt x="253147" y="192552"/>
                  </a:lnTo>
                  <a:lnTo>
                    <a:pt x="249166" y="202533"/>
                  </a:lnTo>
                  <a:lnTo>
                    <a:pt x="245808" y="213233"/>
                  </a:lnTo>
                  <a:lnTo>
                    <a:pt x="0" y="213233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30"/>
            <p:cNvSpPr/>
            <p:nvPr/>
          </p:nvSpPr>
          <p:spPr>
            <a:xfrm>
              <a:off x="1192530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5" h="214629">
                  <a:moveTo>
                    <a:pt x="243154" y="0"/>
                  </a:moveTo>
                  <a:lnTo>
                    <a:pt x="246538" y="10948"/>
                  </a:lnTo>
                  <a:lnTo>
                    <a:pt x="250448" y="21572"/>
                  </a:lnTo>
                  <a:lnTo>
                    <a:pt x="254775" y="31998"/>
                  </a:lnTo>
                  <a:lnTo>
                    <a:pt x="259410" y="42354"/>
                  </a:lnTo>
                  <a:lnTo>
                    <a:pt x="87845" y="214299"/>
                  </a:lnTo>
                  <a:lnTo>
                    <a:pt x="62948" y="175708"/>
                  </a:lnTo>
                  <a:lnTo>
                    <a:pt x="41569" y="134795"/>
                  </a:lnTo>
                  <a:lnTo>
                    <a:pt x="23855" y="91748"/>
                  </a:lnTo>
                  <a:lnTo>
                    <a:pt x="9950" y="46754"/>
                  </a:lnTo>
                  <a:lnTo>
                    <a:pt x="0" y="0"/>
                  </a:lnTo>
                  <a:lnTo>
                    <a:pt x="243154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1"/>
            <p:cNvSpPr/>
            <p:nvPr/>
          </p:nvSpPr>
          <p:spPr>
            <a:xfrm>
              <a:off x="1079449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187565" y="0"/>
                  </a:lnTo>
                  <a:lnTo>
                    <a:pt x="225450" y="27742"/>
                  </a:lnTo>
                  <a:lnTo>
                    <a:pt x="265180" y="52959"/>
                  </a:lnTo>
                  <a:lnTo>
                    <a:pt x="306627" y="75531"/>
                  </a:lnTo>
                  <a:lnTo>
                    <a:pt x="349662" y="95338"/>
                  </a:lnTo>
                  <a:lnTo>
                    <a:pt x="394157" y="112262"/>
                  </a:lnTo>
                  <a:lnTo>
                    <a:pt x="439983" y="126183"/>
                  </a:lnTo>
                  <a:lnTo>
                    <a:pt x="487011" y="136982"/>
                  </a:lnTo>
                  <a:lnTo>
                    <a:pt x="535113" y="144538"/>
                  </a:lnTo>
                  <a:lnTo>
                    <a:pt x="535113" y="187977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32"/>
            <p:cNvSpPr/>
            <p:nvPr/>
          </p:nvSpPr>
          <p:spPr>
            <a:xfrm>
              <a:off x="120738" y="6903499"/>
              <a:ext cx="1026160" cy="656590"/>
            </a:xfrm>
            <a:custGeom>
              <a:avLst/>
              <a:gdLst/>
              <a:ahLst/>
              <a:cxnLst/>
              <a:rect l="l" t="t" r="r" b="b"/>
              <a:pathLst>
                <a:path w="1026160" h="656590">
                  <a:moveTo>
                    <a:pt x="0" y="0"/>
                  </a:moveTo>
                  <a:lnTo>
                    <a:pt x="881151" y="0"/>
                  </a:lnTo>
                  <a:lnTo>
                    <a:pt x="888721" y="48441"/>
                  </a:lnTo>
                  <a:lnTo>
                    <a:pt x="899551" y="95612"/>
                  </a:lnTo>
                  <a:lnTo>
                    <a:pt x="913511" y="141430"/>
                  </a:lnTo>
                  <a:lnTo>
                    <a:pt x="930471" y="185812"/>
                  </a:lnTo>
                  <a:lnTo>
                    <a:pt x="950301" y="228673"/>
                  </a:lnTo>
                  <a:lnTo>
                    <a:pt x="972870" y="269931"/>
                  </a:lnTo>
                  <a:lnTo>
                    <a:pt x="998047" y="309504"/>
                  </a:lnTo>
                  <a:lnTo>
                    <a:pt x="1025702" y="347306"/>
                  </a:lnTo>
                  <a:lnTo>
                    <a:pt x="717130" y="656556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33"/>
            <p:cNvSpPr/>
            <p:nvPr/>
          </p:nvSpPr>
          <p:spPr>
            <a:xfrm>
              <a:off x="120738" y="6903499"/>
              <a:ext cx="180975" cy="656590"/>
            </a:xfrm>
            <a:custGeom>
              <a:avLst/>
              <a:gdLst/>
              <a:ahLst/>
              <a:cxnLst/>
              <a:rect l="l" t="t" r="r" b="b"/>
              <a:pathLst>
                <a:path w="180975" h="656590">
                  <a:moveTo>
                    <a:pt x="180662" y="656556"/>
                  </a:moveTo>
                  <a:lnTo>
                    <a:pt x="159991" y="616181"/>
                  </a:lnTo>
                  <a:lnTo>
                    <a:pt x="139292" y="572511"/>
                  </a:lnTo>
                  <a:lnTo>
                    <a:pt x="119900" y="528132"/>
                  </a:lnTo>
                  <a:lnTo>
                    <a:pt x="101841" y="483068"/>
                  </a:lnTo>
                  <a:lnTo>
                    <a:pt x="85139" y="437342"/>
                  </a:lnTo>
                  <a:lnTo>
                    <a:pt x="69820" y="390978"/>
                  </a:lnTo>
                  <a:lnTo>
                    <a:pt x="55907" y="344001"/>
                  </a:lnTo>
                  <a:lnTo>
                    <a:pt x="43426" y="296435"/>
                  </a:lnTo>
                  <a:lnTo>
                    <a:pt x="32402" y="248303"/>
                  </a:lnTo>
                  <a:lnTo>
                    <a:pt x="22859" y="199630"/>
                  </a:lnTo>
                  <a:lnTo>
                    <a:pt x="14823" y="150439"/>
                  </a:lnTo>
                  <a:lnTo>
                    <a:pt x="8318" y="100754"/>
                  </a:lnTo>
                  <a:lnTo>
                    <a:pt x="3368" y="50600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34"/>
            <p:cNvSpPr/>
            <p:nvPr/>
          </p:nvSpPr>
          <p:spPr>
            <a:xfrm>
              <a:off x="121272" y="5764995"/>
              <a:ext cx="1025525" cy="969010"/>
            </a:xfrm>
            <a:custGeom>
              <a:avLst/>
              <a:gdLst/>
              <a:ahLst/>
              <a:cxnLst/>
              <a:rect l="l" t="t" r="r" b="b"/>
              <a:pathLst>
                <a:path w="1025525" h="969009">
                  <a:moveTo>
                    <a:pt x="404101" y="0"/>
                  </a:moveTo>
                  <a:lnTo>
                    <a:pt x="1025169" y="620547"/>
                  </a:lnTo>
                  <a:lnTo>
                    <a:pt x="997513" y="658247"/>
                  </a:lnTo>
                  <a:lnTo>
                    <a:pt x="972336" y="697841"/>
                  </a:lnTo>
                  <a:lnTo>
                    <a:pt x="949768" y="739212"/>
                  </a:lnTo>
                  <a:lnTo>
                    <a:pt x="929938" y="782242"/>
                  </a:lnTo>
                  <a:lnTo>
                    <a:pt x="912978" y="826814"/>
                  </a:lnTo>
                  <a:lnTo>
                    <a:pt x="899017" y="872812"/>
                  </a:lnTo>
                  <a:lnTo>
                    <a:pt x="888187" y="920119"/>
                  </a:lnTo>
                  <a:lnTo>
                    <a:pt x="880618" y="968616"/>
                  </a:lnTo>
                  <a:lnTo>
                    <a:pt x="0" y="968616"/>
                  </a:lnTo>
                  <a:lnTo>
                    <a:pt x="3873" y="915779"/>
                  </a:lnTo>
                  <a:lnTo>
                    <a:pt x="9457" y="863434"/>
                  </a:lnTo>
                  <a:lnTo>
                    <a:pt x="16723" y="811608"/>
                  </a:lnTo>
                  <a:lnTo>
                    <a:pt x="25644" y="760331"/>
                  </a:lnTo>
                  <a:lnTo>
                    <a:pt x="36194" y="709631"/>
                  </a:lnTo>
                  <a:lnTo>
                    <a:pt x="48343" y="659535"/>
                  </a:lnTo>
                  <a:lnTo>
                    <a:pt x="62066" y="610074"/>
                  </a:lnTo>
                  <a:lnTo>
                    <a:pt x="77335" y="561274"/>
                  </a:lnTo>
                  <a:lnTo>
                    <a:pt x="94123" y="513164"/>
                  </a:lnTo>
                  <a:lnTo>
                    <a:pt x="112402" y="465772"/>
                  </a:lnTo>
                  <a:lnTo>
                    <a:pt x="132145" y="419128"/>
                  </a:lnTo>
                  <a:lnTo>
                    <a:pt x="153326" y="373258"/>
                  </a:lnTo>
                  <a:lnTo>
                    <a:pt x="175915" y="328193"/>
                  </a:lnTo>
                  <a:lnTo>
                    <a:pt x="199887" y="283959"/>
                  </a:lnTo>
                  <a:lnTo>
                    <a:pt x="225214" y="240585"/>
                  </a:lnTo>
                  <a:lnTo>
                    <a:pt x="251869" y="198101"/>
                  </a:lnTo>
                  <a:lnTo>
                    <a:pt x="279823" y="156533"/>
                  </a:lnTo>
                  <a:lnTo>
                    <a:pt x="309051" y="115910"/>
                  </a:lnTo>
                  <a:lnTo>
                    <a:pt x="339525" y="76262"/>
                  </a:lnTo>
                  <a:lnTo>
                    <a:pt x="371217" y="37615"/>
                  </a:lnTo>
                  <a:lnTo>
                    <a:pt x="404101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35"/>
            <p:cNvSpPr/>
            <p:nvPr/>
          </p:nvSpPr>
          <p:spPr>
            <a:xfrm>
              <a:off x="0" y="3999377"/>
              <a:ext cx="3830954" cy="2734310"/>
            </a:xfrm>
            <a:custGeom>
              <a:avLst/>
              <a:gdLst/>
              <a:ahLst/>
              <a:cxnLst/>
              <a:rect l="l" t="t" r="r" b="b"/>
              <a:pathLst>
                <a:path w="3830954" h="2734309">
                  <a:moveTo>
                    <a:pt x="3830574" y="2734233"/>
                  </a:moveTo>
                  <a:lnTo>
                    <a:pt x="3709225" y="2734233"/>
                  </a:lnTo>
                  <a:lnTo>
                    <a:pt x="3706249" y="2681958"/>
                  </a:lnTo>
                  <a:lnTo>
                    <a:pt x="3701944" y="2630037"/>
                  </a:lnTo>
                  <a:lnTo>
                    <a:pt x="3696327" y="2578486"/>
                  </a:lnTo>
                  <a:lnTo>
                    <a:pt x="3689415" y="2527325"/>
                  </a:lnTo>
                  <a:lnTo>
                    <a:pt x="3681225" y="2476569"/>
                  </a:lnTo>
                  <a:lnTo>
                    <a:pt x="3671775" y="2426237"/>
                  </a:lnTo>
                  <a:lnTo>
                    <a:pt x="3661080" y="2376346"/>
                  </a:lnTo>
                  <a:lnTo>
                    <a:pt x="3649157" y="2326914"/>
                  </a:lnTo>
                  <a:lnTo>
                    <a:pt x="3636024" y="2277958"/>
                  </a:lnTo>
                  <a:lnTo>
                    <a:pt x="3621698" y="2229496"/>
                  </a:lnTo>
                  <a:lnTo>
                    <a:pt x="3606195" y="2181544"/>
                  </a:lnTo>
                  <a:lnTo>
                    <a:pt x="3589532" y="2134122"/>
                  </a:lnTo>
                  <a:lnTo>
                    <a:pt x="3571726" y="2087245"/>
                  </a:lnTo>
                  <a:lnTo>
                    <a:pt x="3552794" y="2040932"/>
                  </a:lnTo>
                  <a:lnTo>
                    <a:pt x="3532754" y="1995201"/>
                  </a:lnTo>
                  <a:lnTo>
                    <a:pt x="3511620" y="1950068"/>
                  </a:lnTo>
                  <a:lnTo>
                    <a:pt x="3489412" y="1905551"/>
                  </a:lnTo>
                  <a:lnTo>
                    <a:pt x="3466145" y="1861668"/>
                  </a:lnTo>
                  <a:lnTo>
                    <a:pt x="3441836" y="1818436"/>
                  </a:lnTo>
                  <a:lnTo>
                    <a:pt x="3416503" y="1775873"/>
                  </a:lnTo>
                  <a:lnTo>
                    <a:pt x="3390162" y="1733996"/>
                  </a:lnTo>
                  <a:lnTo>
                    <a:pt x="3362830" y="1692822"/>
                  </a:lnTo>
                  <a:lnTo>
                    <a:pt x="3334524" y="1652370"/>
                  </a:lnTo>
                  <a:lnTo>
                    <a:pt x="3305261" y="1612657"/>
                  </a:lnTo>
                  <a:lnTo>
                    <a:pt x="3275058" y="1573700"/>
                  </a:lnTo>
                  <a:lnTo>
                    <a:pt x="3243931" y="1535517"/>
                  </a:lnTo>
                  <a:lnTo>
                    <a:pt x="3211898" y="1498124"/>
                  </a:lnTo>
                  <a:lnTo>
                    <a:pt x="3178975" y="1461541"/>
                  </a:lnTo>
                  <a:lnTo>
                    <a:pt x="3265525" y="1374876"/>
                  </a:lnTo>
                  <a:lnTo>
                    <a:pt x="3308296" y="1365968"/>
                  </a:lnTo>
                  <a:lnTo>
                    <a:pt x="3354134" y="1350761"/>
                  </a:lnTo>
                  <a:lnTo>
                    <a:pt x="3401670" y="1330230"/>
                  </a:lnTo>
                  <a:lnTo>
                    <a:pt x="3449534" y="1305350"/>
                  </a:lnTo>
                  <a:lnTo>
                    <a:pt x="3496357" y="1277096"/>
                  </a:lnTo>
                  <a:lnTo>
                    <a:pt x="3540769" y="1246442"/>
                  </a:lnTo>
                  <a:lnTo>
                    <a:pt x="3581401" y="1214364"/>
                  </a:lnTo>
                  <a:lnTo>
                    <a:pt x="3616883" y="1181836"/>
                  </a:lnTo>
                  <a:lnTo>
                    <a:pt x="3653602" y="1140770"/>
                  </a:lnTo>
                  <a:lnTo>
                    <a:pt x="3683787" y="1097671"/>
                  </a:lnTo>
                  <a:lnTo>
                    <a:pt x="3707221" y="1053565"/>
                  </a:lnTo>
                  <a:lnTo>
                    <a:pt x="3723685" y="1009474"/>
                  </a:lnTo>
                  <a:lnTo>
                    <a:pt x="3732961" y="966423"/>
                  </a:lnTo>
                  <a:lnTo>
                    <a:pt x="3734830" y="925437"/>
                  </a:lnTo>
                  <a:lnTo>
                    <a:pt x="3729073" y="887539"/>
                  </a:lnTo>
                  <a:lnTo>
                    <a:pt x="3693807" y="825106"/>
                  </a:lnTo>
                  <a:lnTo>
                    <a:pt x="3631658" y="790129"/>
                  </a:lnTo>
                  <a:lnTo>
                    <a:pt x="3593932" y="784501"/>
                  </a:lnTo>
                  <a:lnTo>
                    <a:pt x="3553104" y="786499"/>
                  </a:lnTo>
                  <a:lnTo>
                    <a:pt x="3510174" y="795912"/>
                  </a:lnTo>
                  <a:lnTo>
                    <a:pt x="3466141" y="812527"/>
                  </a:lnTo>
                  <a:lnTo>
                    <a:pt x="3422005" y="836134"/>
                  </a:lnTo>
                  <a:lnTo>
                    <a:pt x="3378765" y="866521"/>
                  </a:lnTo>
                  <a:lnTo>
                    <a:pt x="3337420" y="903478"/>
                  </a:lnTo>
                  <a:lnTo>
                    <a:pt x="3305357" y="938158"/>
                  </a:lnTo>
                  <a:lnTo>
                    <a:pt x="3273823" y="978128"/>
                  </a:lnTo>
                  <a:lnTo>
                    <a:pt x="3243721" y="1022025"/>
                  </a:lnTo>
                  <a:lnTo>
                    <a:pt x="3215952" y="1068484"/>
                  </a:lnTo>
                  <a:lnTo>
                    <a:pt x="3191418" y="1116141"/>
                  </a:lnTo>
                  <a:lnTo>
                    <a:pt x="3171019" y="1163633"/>
                  </a:lnTo>
                  <a:lnTo>
                    <a:pt x="3155657" y="1209595"/>
                  </a:lnTo>
                  <a:lnTo>
                    <a:pt x="3146234" y="1252664"/>
                  </a:lnTo>
                  <a:lnTo>
                    <a:pt x="3057944" y="1340154"/>
                  </a:lnTo>
                  <a:lnTo>
                    <a:pt x="3021255" y="1307461"/>
                  </a:lnTo>
                  <a:lnTo>
                    <a:pt x="2983778" y="1275650"/>
                  </a:lnTo>
                  <a:lnTo>
                    <a:pt x="2945529" y="1244737"/>
                  </a:lnTo>
                  <a:lnTo>
                    <a:pt x="2906524" y="1214739"/>
                  </a:lnTo>
                  <a:lnTo>
                    <a:pt x="2866779" y="1185673"/>
                  </a:lnTo>
                  <a:lnTo>
                    <a:pt x="2826311" y="1157557"/>
                  </a:lnTo>
                  <a:lnTo>
                    <a:pt x="2785136" y="1130408"/>
                  </a:lnTo>
                  <a:lnTo>
                    <a:pt x="2743270" y="1104242"/>
                  </a:lnTo>
                  <a:lnTo>
                    <a:pt x="2700730" y="1079076"/>
                  </a:lnTo>
                  <a:lnTo>
                    <a:pt x="2657531" y="1054928"/>
                  </a:lnTo>
                  <a:lnTo>
                    <a:pt x="2613691" y="1031814"/>
                  </a:lnTo>
                  <a:lnTo>
                    <a:pt x="2569225" y="1009752"/>
                  </a:lnTo>
                  <a:lnTo>
                    <a:pt x="2524149" y="988759"/>
                  </a:lnTo>
                  <a:lnTo>
                    <a:pt x="2478481" y="968851"/>
                  </a:lnTo>
                  <a:lnTo>
                    <a:pt x="2432236" y="950045"/>
                  </a:lnTo>
                  <a:lnTo>
                    <a:pt x="2385430" y="932359"/>
                  </a:lnTo>
                  <a:lnTo>
                    <a:pt x="2338080" y="915810"/>
                  </a:lnTo>
                  <a:lnTo>
                    <a:pt x="2290203" y="900415"/>
                  </a:lnTo>
                  <a:lnTo>
                    <a:pt x="2241813" y="886190"/>
                  </a:lnTo>
                  <a:lnTo>
                    <a:pt x="2192929" y="873152"/>
                  </a:lnTo>
                  <a:lnTo>
                    <a:pt x="2143565" y="861319"/>
                  </a:lnTo>
                  <a:lnTo>
                    <a:pt x="2093739" y="850708"/>
                  </a:lnTo>
                  <a:lnTo>
                    <a:pt x="2043466" y="841336"/>
                  </a:lnTo>
                  <a:lnTo>
                    <a:pt x="1992763" y="833219"/>
                  </a:lnTo>
                  <a:lnTo>
                    <a:pt x="1941646" y="826376"/>
                  </a:lnTo>
                  <a:lnTo>
                    <a:pt x="1890132" y="820821"/>
                  </a:lnTo>
                  <a:lnTo>
                    <a:pt x="1838236" y="816574"/>
                  </a:lnTo>
                  <a:lnTo>
                    <a:pt x="1785975" y="813650"/>
                  </a:lnTo>
                  <a:lnTo>
                    <a:pt x="1785975" y="691083"/>
                  </a:lnTo>
                  <a:lnTo>
                    <a:pt x="1809735" y="654408"/>
                  </a:lnTo>
                  <a:lnTo>
                    <a:pt x="1831254" y="611159"/>
                  </a:lnTo>
                  <a:lnTo>
                    <a:pt x="1850248" y="562986"/>
                  </a:lnTo>
                  <a:lnTo>
                    <a:pt x="1866430" y="511540"/>
                  </a:lnTo>
                  <a:lnTo>
                    <a:pt x="1879513" y="458471"/>
                  </a:lnTo>
                  <a:lnTo>
                    <a:pt x="1889213" y="405429"/>
                  </a:lnTo>
                  <a:lnTo>
                    <a:pt x="1895243" y="354066"/>
                  </a:lnTo>
                  <a:lnTo>
                    <a:pt x="1897316" y="306031"/>
                  </a:lnTo>
                  <a:lnTo>
                    <a:pt x="1894139" y="251047"/>
                  </a:lnTo>
                  <a:lnTo>
                    <a:pt x="1884978" y="199285"/>
                  </a:lnTo>
                  <a:lnTo>
                    <a:pt x="1870392" y="151613"/>
                  </a:lnTo>
                  <a:lnTo>
                    <a:pt x="1850939" y="108898"/>
                  </a:lnTo>
                  <a:lnTo>
                    <a:pt x="1827176" y="72005"/>
                  </a:lnTo>
                  <a:lnTo>
                    <a:pt x="1799662" y="41803"/>
                  </a:lnTo>
                  <a:lnTo>
                    <a:pt x="1768953" y="19156"/>
                  </a:lnTo>
                  <a:lnTo>
                    <a:pt x="1700187" y="0"/>
                  </a:lnTo>
                  <a:lnTo>
                    <a:pt x="1664786" y="4933"/>
                  </a:lnTo>
                  <a:lnTo>
                    <a:pt x="1600641" y="41803"/>
                  </a:lnTo>
                  <a:lnTo>
                    <a:pt x="1573038" y="72005"/>
                  </a:lnTo>
                  <a:lnTo>
                    <a:pt x="1549174" y="108898"/>
                  </a:lnTo>
                  <a:lnTo>
                    <a:pt x="1529620" y="151613"/>
                  </a:lnTo>
                  <a:lnTo>
                    <a:pt x="1514947" y="199285"/>
                  </a:lnTo>
                  <a:lnTo>
                    <a:pt x="1505725" y="251047"/>
                  </a:lnTo>
                  <a:lnTo>
                    <a:pt x="1502524" y="306031"/>
                  </a:lnTo>
                  <a:lnTo>
                    <a:pt x="1504627" y="353786"/>
                  </a:lnTo>
                  <a:lnTo>
                    <a:pt x="1510736" y="404761"/>
                  </a:lnTo>
                  <a:lnTo>
                    <a:pt x="1520548" y="457367"/>
                  </a:lnTo>
                  <a:lnTo>
                    <a:pt x="1533760" y="510016"/>
                  </a:lnTo>
                  <a:lnTo>
                    <a:pt x="1550070" y="561117"/>
                  </a:lnTo>
                  <a:lnTo>
                    <a:pt x="1569175" y="609084"/>
                  </a:lnTo>
                  <a:lnTo>
                    <a:pt x="1590774" y="652325"/>
                  </a:lnTo>
                  <a:lnTo>
                    <a:pt x="1614563" y="689254"/>
                  </a:lnTo>
                  <a:lnTo>
                    <a:pt x="1614563" y="813650"/>
                  </a:lnTo>
                  <a:lnTo>
                    <a:pt x="1562302" y="816574"/>
                  </a:lnTo>
                  <a:lnTo>
                    <a:pt x="1510406" y="820821"/>
                  </a:lnTo>
                  <a:lnTo>
                    <a:pt x="1458890" y="826376"/>
                  </a:lnTo>
                  <a:lnTo>
                    <a:pt x="1407772" y="833219"/>
                  </a:lnTo>
                  <a:lnTo>
                    <a:pt x="1357067" y="841336"/>
                  </a:lnTo>
                  <a:lnTo>
                    <a:pt x="1306792" y="850708"/>
                  </a:lnTo>
                  <a:lnTo>
                    <a:pt x="1256964" y="861319"/>
                  </a:lnTo>
                  <a:lnTo>
                    <a:pt x="1207598" y="873152"/>
                  </a:lnTo>
                  <a:lnTo>
                    <a:pt x="1158712" y="886190"/>
                  </a:lnTo>
                  <a:lnTo>
                    <a:pt x="1110321" y="900415"/>
                  </a:lnTo>
                  <a:lnTo>
                    <a:pt x="1062441" y="915810"/>
                  </a:lnTo>
                  <a:lnTo>
                    <a:pt x="1015090" y="932359"/>
                  </a:lnTo>
                  <a:lnTo>
                    <a:pt x="968284" y="950045"/>
                  </a:lnTo>
                  <a:lnTo>
                    <a:pt x="922039" y="968851"/>
                  </a:lnTo>
                  <a:lnTo>
                    <a:pt x="876371" y="988759"/>
                  </a:lnTo>
                  <a:lnTo>
                    <a:pt x="831296" y="1009752"/>
                  </a:lnTo>
                  <a:lnTo>
                    <a:pt x="786832" y="1031814"/>
                  </a:lnTo>
                  <a:lnTo>
                    <a:pt x="742994" y="1054928"/>
                  </a:lnTo>
                  <a:lnTo>
                    <a:pt x="699799" y="1079076"/>
                  </a:lnTo>
                  <a:lnTo>
                    <a:pt x="657263" y="1104242"/>
                  </a:lnTo>
                  <a:lnTo>
                    <a:pt x="615403" y="1130408"/>
                  </a:lnTo>
                  <a:lnTo>
                    <a:pt x="574234" y="1157557"/>
                  </a:lnTo>
                  <a:lnTo>
                    <a:pt x="533774" y="1185673"/>
                  </a:lnTo>
                  <a:lnTo>
                    <a:pt x="494039" y="1214739"/>
                  </a:lnTo>
                  <a:lnTo>
                    <a:pt x="455044" y="1244737"/>
                  </a:lnTo>
                  <a:lnTo>
                    <a:pt x="416807" y="1275650"/>
                  </a:lnTo>
                  <a:lnTo>
                    <a:pt x="379344" y="1307461"/>
                  </a:lnTo>
                  <a:lnTo>
                    <a:pt x="342671" y="1340154"/>
                  </a:lnTo>
                  <a:lnTo>
                    <a:pt x="256501" y="1253731"/>
                  </a:lnTo>
                  <a:lnTo>
                    <a:pt x="247295" y="1210940"/>
                  </a:lnTo>
                  <a:lnTo>
                    <a:pt x="231880" y="1165107"/>
                  </a:lnTo>
                  <a:lnTo>
                    <a:pt x="211215" y="1117611"/>
                  </a:lnTo>
                  <a:lnTo>
                    <a:pt x="186261" y="1069832"/>
                  </a:lnTo>
                  <a:lnTo>
                    <a:pt x="157976" y="1023149"/>
                  </a:lnTo>
                  <a:lnTo>
                    <a:pt x="127321" y="978943"/>
                  </a:lnTo>
                  <a:lnTo>
                    <a:pt x="95255" y="938592"/>
                  </a:lnTo>
                  <a:lnTo>
                    <a:pt x="62738" y="903478"/>
                  </a:lnTo>
                  <a:lnTo>
                    <a:pt x="21599" y="866521"/>
                  </a:lnTo>
                  <a:lnTo>
                    <a:pt x="0" y="851299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36"/>
            <p:cNvSpPr/>
            <p:nvPr/>
          </p:nvSpPr>
          <p:spPr>
            <a:xfrm>
              <a:off x="0" y="5328702"/>
              <a:ext cx="221615" cy="421005"/>
            </a:xfrm>
            <a:custGeom>
              <a:avLst/>
              <a:gdLst/>
              <a:ahLst/>
              <a:cxnLst/>
              <a:rect l="l" t="t" r="r" b="b"/>
              <a:pathLst>
                <a:path w="221615" h="421004">
                  <a:moveTo>
                    <a:pt x="0" y="0"/>
                  </a:moveTo>
                  <a:lnTo>
                    <a:pt x="44532" y="19087"/>
                  </a:lnTo>
                  <a:lnTo>
                    <a:pt x="90484" y="34335"/>
                  </a:lnTo>
                  <a:lnTo>
                    <a:pt x="133578" y="43570"/>
                  </a:lnTo>
                  <a:lnTo>
                    <a:pt x="221551" y="132216"/>
                  </a:lnTo>
                  <a:lnTo>
                    <a:pt x="188576" y="168799"/>
                  </a:lnTo>
                  <a:lnTo>
                    <a:pt x="156498" y="206191"/>
                  </a:lnTo>
                  <a:lnTo>
                    <a:pt x="125332" y="244375"/>
                  </a:lnTo>
                  <a:lnTo>
                    <a:pt x="95096" y="283332"/>
                  </a:lnTo>
                  <a:lnTo>
                    <a:pt x="65807" y="323045"/>
                  </a:lnTo>
                  <a:lnTo>
                    <a:pt x="37479" y="363497"/>
                  </a:lnTo>
                  <a:lnTo>
                    <a:pt x="10131" y="404671"/>
                  </a:lnTo>
                  <a:lnTo>
                    <a:pt x="0" y="420771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37"/>
            <p:cNvSpPr/>
            <p:nvPr/>
          </p:nvSpPr>
          <p:spPr>
            <a:xfrm>
              <a:off x="3571043" y="6621736"/>
              <a:ext cx="948690" cy="938530"/>
            </a:xfrm>
            <a:custGeom>
              <a:avLst/>
              <a:gdLst/>
              <a:ahLst/>
              <a:cxnLst/>
              <a:rect l="l" t="t" r="r" b="b"/>
              <a:pathLst>
                <a:path w="948689" h="938529">
                  <a:moveTo>
                    <a:pt x="0" y="938319"/>
                  </a:moveTo>
                  <a:lnTo>
                    <a:pt x="20914" y="883321"/>
                  </a:lnTo>
                  <a:lnTo>
                    <a:pt x="37449" y="835763"/>
                  </a:lnTo>
                  <a:lnTo>
                    <a:pt x="52820" y="787681"/>
                  </a:lnTo>
                  <a:lnTo>
                    <a:pt x="67010" y="739091"/>
                  </a:lnTo>
                  <a:lnTo>
                    <a:pt x="80003" y="690011"/>
                  </a:lnTo>
                  <a:lnTo>
                    <a:pt x="91783" y="640457"/>
                  </a:lnTo>
                  <a:lnTo>
                    <a:pt x="102333" y="590446"/>
                  </a:lnTo>
                  <a:lnTo>
                    <a:pt x="111635" y="539996"/>
                  </a:lnTo>
                  <a:lnTo>
                    <a:pt x="119675" y="489125"/>
                  </a:lnTo>
                  <a:lnTo>
                    <a:pt x="126434" y="437848"/>
                  </a:lnTo>
                  <a:lnTo>
                    <a:pt x="131897" y="386184"/>
                  </a:lnTo>
                  <a:lnTo>
                    <a:pt x="136047" y="334150"/>
                  </a:lnTo>
                  <a:lnTo>
                    <a:pt x="138868" y="281762"/>
                  </a:lnTo>
                  <a:lnTo>
                    <a:pt x="256698" y="281762"/>
                  </a:lnTo>
                  <a:lnTo>
                    <a:pt x="293622" y="306078"/>
                  </a:lnTo>
                  <a:lnTo>
                    <a:pt x="337022" y="328022"/>
                  </a:lnTo>
                  <a:lnTo>
                    <a:pt x="385269" y="347326"/>
                  </a:lnTo>
                  <a:lnTo>
                    <a:pt x="436733" y="363721"/>
                  </a:lnTo>
                  <a:lnTo>
                    <a:pt x="489786" y="376940"/>
                  </a:lnTo>
                  <a:lnTo>
                    <a:pt x="542798" y="386714"/>
                  </a:lnTo>
                  <a:lnTo>
                    <a:pt x="594140" y="392775"/>
                  </a:lnTo>
                  <a:lnTo>
                    <a:pt x="642181" y="394855"/>
                  </a:lnTo>
                  <a:lnTo>
                    <a:pt x="697330" y="391662"/>
                  </a:lnTo>
                  <a:lnTo>
                    <a:pt x="749202" y="382459"/>
                  </a:lnTo>
                  <a:lnTo>
                    <a:pt x="796938" y="367810"/>
                  </a:lnTo>
                  <a:lnTo>
                    <a:pt x="839682" y="348282"/>
                  </a:lnTo>
                  <a:lnTo>
                    <a:pt x="876577" y="324438"/>
                  </a:lnTo>
                  <a:lnTo>
                    <a:pt x="906765" y="296843"/>
                  </a:lnTo>
                  <a:lnTo>
                    <a:pt x="929390" y="266063"/>
                  </a:lnTo>
                  <a:lnTo>
                    <a:pt x="948518" y="197205"/>
                  </a:lnTo>
                  <a:lnTo>
                    <a:pt x="943593" y="161556"/>
                  </a:lnTo>
                  <a:lnTo>
                    <a:pt x="906765" y="97332"/>
                  </a:lnTo>
                  <a:lnTo>
                    <a:pt x="876577" y="69834"/>
                  </a:lnTo>
                  <a:lnTo>
                    <a:pt x="839682" y="46128"/>
                  </a:lnTo>
                  <a:lnTo>
                    <a:pt x="796938" y="26754"/>
                  </a:lnTo>
                  <a:lnTo>
                    <a:pt x="749202" y="12249"/>
                  </a:lnTo>
                  <a:lnTo>
                    <a:pt x="697330" y="3152"/>
                  </a:lnTo>
                  <a:lnTo>
                    <a:pt x="642181" y="0"/>
                  </a:lnTo>
                  <a:lnTo>
                    <a:pt x="594736" y="2090"/>
                  </a:lnTo>
                  <a:lnTo>
                    <a:pt x="544010" y="8164"/>
                  </a:lnTo>
                  <a:lnTo>
                    <a:pt x="491590" y="17931"/>
                  </a:lnTo>
                  <a:lnTo>
                    <a:pt x="439059" y="31095"/>
                  </a:lnTo>
                  <a:lnTo>
                    <a:pt x="388003" y="47365"/>
                  </a:lnTo>
                  <a:lnTo>
                    <a:pt x="340006" y="66447"/>
                  </a:lnTo>
                  <a:lnTo>
                    <a:pt x="296653" y="88048"/>
                  </a:lnTo>
                  <a:lnTo>
                    <a:pt x="259530" y="111874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801100" y="1183925"/>
            <a:ext cx="2971800" cy="692497"/>
          </a:xfrm>
        </p:spPr>
        <p:txBody>
          <a:bodyPr/>
          <a:lstStyle>
            <a:lvl1pPr algn="l">
              <a:defRPr sz="4500">
                <a:solidFill>
                  <a:srgbClr val="004A8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97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801100" y="2024841"/>
            <a:ext cx="3742797" cy="2616101"/>
          </a:xfrm>
        </p:spPr>
        <p:txBody>
          <a:bodyPr/>
          <a:lstStyle>
            <a:lvl1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  <p:sp>
        <p:nvSpPr>
          <p:cNvPr id="99" name="Текст 15"/>
          <p:cNvSpPr>
            <a:spLocks noGrp="1"/>
          </p:cNvSpPr>
          <p:nvPr>
            <p:ph type="body" sz="quarter" idx="13"/>
          </p:nvPr>
        </p:nvSpPr>
        <p:spPr>
          <a:xfrm>
            <a:off x="801100" y="3908834"/>
            <a:ext cx="3742797" cy="2354491"/>
          </a:xfrm>
        </p:spPr>
        <p:txBody>
          <a:bodyPr/>
          <a:lstStyle>
            <a:lvl1pPr marL="285750" marR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 с перечне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5047869" y="0"/>
            <a:ext cx="4814925" cy="7560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3999377"/>
            <a:ext cx="4519733" cy="3561296"/>
            <a:chOff x="0" y="3999377"/>
            <a:chExt cx="4519733" cy="3561296"/>
          </a:xfrm>
        </p:grpSpPr>
        <p:sp>
          <p:nvSpPr>
            <p:cNvPr id="12" name="object 15"/>
            <p:cNvSpPr/>
            <p:nvPr/>
          </p:nvSpPr>
          <p:spPr>
            <a:xfrm>
              <a:off x="2254630" y="6903499"/>
              <a:ext cx="1025525" cy="656590"/>
            </a:xfrm>
            <a:custGeom>
              <a:avLst/>
              <a:gdLst/>
              <a:ahLst/>
              <a:cxnLst/>
              <a:rect l="l" t="t" r="r" b="b"/>
              <a:pathLst>
                <a:path w="1025525" h="656590">
                  <a:moveTo>
                    <a:pt x="308265" y="656556"/>
                  </a:moveTo>
                  <a:lnTo>
                    <a:pt x="0" y="347306"/>
                  </a:lnTo>
                  <a:lnTo>
                    <a:pt x="27450" y="309504"/>
                  </a:lnTo>
                  <a:lnTo>
                    <a:pt x="52474" y="269931"/>
                  </a:lnTo>
                  <a:lnTo>
                    <a:pt x="74935" y="228673"/>
                  </a:lnTo>
                  <a:lnTo>
                    <a:pt x="94695" y="185812"/>
                  </a:lnTo>
                  <a:lnTo>
                    <a:pt x="111620" y="141430"/>
                  </a:lnTo>
                  <a:lnTo>
                    <a:pt x="125571" y="95612"/>
                  </a:lnTo>
                  <a:lnTo>
                    <a:pt x="136411" y="48441"/>
                  </a:lnTo>
                  <a:lnTo>
                    <a:pt x="144005" y="0"/>
                  </a:lnTo>
                  <a:lnTo>
                    <a:pt x="1025156" y="0"/>
                  </a:lnTo>
                  <a:lnTo>
                    <a:pt x="1021703" y="50600"/>
                  </a:lnTo>
                  <a:lnTo>
                    <a:pt x="1016686" y="100754"/>
                  </a:lnTo>
                  <a:lnTo>
                    <a:pt x="1010128" y="150439"/>
                  </a:lnTo>
                  <a:lnTo>
                    <a:pt x="1002053" y="199630"/>
                  </a:lnTo>
                  <a:lnTo>
                    <a:pt x="992484" y="248303"/>
                  </a:lnTo>
                  <a:lnTo>
                    <a:pt x="981446" y="296435"/>
                  </a:lnTo>
                  <a:lnTo>
                    <a:pt x="968960" y="344001"/>
                  </a:lnTo>
                  <a:lnTo>
                    <a:pt x="955052" y="390978"/>
                  </a:lnTo>
                  <a:lnTo>
                    <a:pt x="939744" y="437342"/>
                  </a:lnTo>
                  <a:lnTo>
                    <a:pt x="923059" y="483068"/>
                  </a:lnTo>
                  <a:lnTo>
                    <a:pt x="905022" y="528132"/>
                  </a:lnTo>
                  <a:lnTo>
                    <a:pt x="885656" y="572511"/>
                  </a:lnTo>
                  <a:lnTo>
                    <a:pt x="864983" y="616181"/>
                  </a:lnTo>
                  <a:lnTo>
                    <a:pt x="844338" y="656556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785975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0" y="144538"/>
                  </a:lnTo>
                  <a:lnTo>
                    <a:pt x="48085" y="137022"/>
                  </a:lnTo>
                  <a:lnTo>
                    <a:pt x="95080" y="126322"/>
                  </a:lnTo>
                  <a:lnTo>
                    <a:pt x="140862" y="112523"/>
                  </a:lnTo>
                  <a:lnTo>
                    <a:pt x="185312" y="95710"/>
                  </a:lnTo>
                  <a:lnTo>
                    <a:pt x="228309" y="75966"/>
                  </a:lnTo>
                  <a:lnTo>
                    <a:pt x="269733" y="53377"/>
                  </a:lnTo>
                  <a:lnTo>
                    <a:pt x="309465" y="28026"/>
                  </a:lnTo>
                  <a:lnTo>
                    <a:pt x="347383" y="0"/>
                  </a:lnTo>
                  <a:lnTo>
                    <a:pt x="534998" y="187977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785975" y="7068180"/>
              <a:ext cx="212725" cy="259079"/>
            </a:xfrm>
            <a:custGeom>
              <a:avLst/>
              <a:gdLst/>
              <a:ahLst/>
              <a:cxnLst/>
              <a:rect l="l" t="t" r="r" b="b"/>
              <a:pathLst>
                <a:path w="212725" h="259079">
                  <a:moveTo>
                    <a:pt x="0" y="17945"/>
                  </a:moveTo>
                  <a:lnTo>
                    <a:pt x="11008" y="14023"/>
                  </a:lnTo>
                  <a:lnTo>
                    <a:pt x="21820" y="9829"/>
                  </a:lnTo>
                  <a:lnTo>
                    <a:pt x="32405" y="5207"/>
                  </a:lnTo>
                  <a:lnTo>
                    <a:pt x="42735" y="0"/>
                  </a:lnTo>
                  <a:lnTo>
                    <a:pt x="212610" y="169887"/>
                  </a:lnTo>
                  <a:lnTo>
                    <a:pt x="174148" y="194752"/>
                  </a:lnTo>
                  <a:lnTo>
                    <a:pt x="133442" y="216222"/>
                  </a:lnTo>
                  <a:lnTo>
                    <a:pt x="90707" y="234143"/>
                  </a:lnTo>
                  <a:lnTo>
                    <a:pt x="46155" y="248362"/>
                  </a:lnTo>
                  <a:lnTo>
                    <a:pt x="0" y="258724"/>
                  </a:lnTo>
                  <a:lnTo>
                    <a:pt x="0" y="17945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785975" y="6310663"/>
              <a:ext cx="212725" cy="264160"/>
            </a:xfrm>
            <a:custGeom>
              <a:avLst/>
              <a:gdLst/>
              <a:ahLst/>
              <a:cxnLst/>
              <a:rect l="l" t="t" r="r" b="b"/>
              <a:pathLst>
                <a:path w="212725" h="264159">
                  <a:moveTo>
                    <a:pt x="0" y="0"/>
                  </a:moveTo>
                  <a:lnTo>
                    <a:pt x="46155" y="10059"/>
                  </a:lnTo>
                  <a:lnTo>
                    <a:pt x="90707" y="23941"/>
                  </a:lnTo>
                  <a:lnTo>
                    <a:pt x="133442" y="41662"/>
                  </a:lnTo>
                  <a:lnTo>
                    <a:pt x="174148" y="63238"/>
                  </a:lnTo>
                  <a:lnTo>
                    <a:pt x="212610" y="88684"/>
                  </a:lnTo>
                  <a:lnTo>
                    <a:pt x="37401" y="263829"/>
                  </a:lnTo>
                  <a:lnTo>
                    <a:pt x="28221" y="259821"/>
                  </a:lnTo>
                  <a:lnTo>
                    <a:pt x="18919" y="255901"/>
                  </a:lnTo>
                  <a:lnTo>
                    <a:pt x="9508" y="252224"/>
                  </a:lnTo>
                  <a:lnTo>
                    <a:pt x="0" y="248945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948522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4" h="214629">
                  <a:moveTo>
                    <a:pt x="259397" y="0"/>
                  </a:moveTo>
                  <a:lnTo>
                    <a:pt x="249381" y="46754"/>
                  </a:lnTo>
                  <a:lnTo>
                    <a:pt x="235421" y="91748"/>
                  </a:lnTo>
                  <a:lnTo>
                    <a:pt x="217625" y="134795"/>
                  </a:lnTo>
                  <a:lnTo>
                    <a:pt x="196101" y="175708"/>
                  </a:lnTo>
                  <a:lnTo>
                    <a:pt x="170954" y="214299"/>
                  </a:lnTo>
                  <a:lnTo>
                    <a:pt x="0" y="42354"/>
                  </a:lnTo>
                  <a:lnTo>
                    <a:pt x="4593" y="31998"/>
                  </a:lnTo>
                  <a:lnTo>
                    <a:pt x="8799" y="21572"/>
                  </a:lnTo>
                  <a:lnTo>
                    <a:pt x="12689" y="10948"/>
                  </a:lnTo>
                  <a:lnTo>
                    <a:pt x="16332" y="0"/>
                  </a:lnTo>
                  <a:lnTo>
                    <a:pt x="259397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945398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89" h="213359">
                  <a:moveTo>
                    <a:pt x="16713" y="213233"/>
                  </a:moveTo>
                  <a:lnTo>
                    <a:pt x="13378" y="202533"/>
                  </a:lnTo>
                  <a:lnTo>
                    <a:pt x="9409" y="192552"/>
                  </a:lnTo>
                  <a:lnTo>
                    <a:pt x="4913" y="183145"/>
                  </a:lnTo>
                  <a:lnTo>
                    <a:pt x="0" y="174167"/>
                  </a:lnTo>
                  <a:lnTo>
                    <a:pt x="174078" y="0"/>
                  </a:lnTo>
                  <a:lnTo>
                    <a:pt x="199225" y="38107"/>
                  </a:lnTo>
                  <a:lnTo>
                    <a:pt x="220750" y="78722"/>
                  </a:lnTo>
                  <a:lnTo>
                    <a:pt x="238545" y="121607"/>
                  </a:lnTo>
                  <a:lnTo>
                    <a:pt x="252505" y="166524"/>
                  </a:lnTo>
                  <a:lnTo>
                    <a:pt x="262521" y="213233"/>
                  </a:lnTo>
                  <a:lnTo>
                    <a:pt x="16713" y="213233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785975" y="5243291"/>
              <a:ext cx="968375" cy="1022350"/>
            </a:xfrm>
            <a:custGeom>
              <a:avLst/>
              <a:gdLst/>
              <a:ahLst/>
              <a:cxnLst/>
              <a:rect l="l" t="t" r="r" b="b"/>
              <a:pathLst>
                <a:path w="968375" h="1022350">
                  <a:moveTo>
                    <a:pt x="0" y="0"/>
                  </a:moveTo>
                  <a:lnTo>
                    <a:pt x="52767" y="3735"/>
                  </a:lnTo>
                  <a:lnTo>
                    <a:pt x="105039" y="9168"/>
                  </a:lnTo>
                  <a:lnTo>
                    <a:pt x="156789" y="16270"/>
                  </a:lnTo>
                  <a:lnTo>
                    <a:pt x="207988" y="25016"/>
                  </a:lnTo>
                  <a:lnTo>
                    <a:pt x="258610" y="35381"/>
                  </a:lnTo>
                  <a:lnTo>
                    <a:pt x="308628" y="47339"/>
                  </a:lnTo>
                  <a:lnTo>
                    <a:pt x="358013" y="60863"/>
                  </a:lnTo>
                  <a:lnTo>
                    <a:pt x="406740" y="75927"/>
                  </a:lnTo>
                  <a:lnTo>
                    <a:pt x="454780" y="92507"/>
                  </a:lnTo>
                  <a:lnTo>
                    <a:pt x="502105" y="110575"/>
                  </a:lnTo>
                  <a:lnTo>
                    <a:pt x="548690" y="130106"/>
                  </a:lnTo>
                  <a:lnTo>
                    <a:pt x="594506" y="151074"/>
                  </a:lnTo>
                  <a:lnTo>
                    <a:pt x="639527" y="173453"/>
                  </a:lnTo>
                  <a:lnTo>
                    <a:pt x="683724" y="197217"/>
                  </a:lnTo>
                  <a:lnTo>
                    <a:pt x="727071" y="222341"/>
                  </a:lnTo>
                  <a:lnTo>
                    <a:pt x="769540" y="248798"/>
                  </a:lnTo>
                  <a:lnTo>
                    <a:pt x="811105" y="276562"/>
                  </a:lnTo>
                  <a:lnTo>
                    <a:pt x="851736" y="305608"/>
                  </a:lnTo>
                  <a:lnTo>
                    <a:pt x="891409" y="335910"/>
                  </a:lnTo>
                  <a:lnTo>
                    <a:pt x="930094" y="367441"/>
                  </a:lnTo>
                  <a:lnTo>
                    <a:pt x="967765" y="400177"/>
                  </a:lnTo>
                  <a:lnTo>
                    <a:pt x="347383" y="1021969"/>
                  </a:lnTo>
                  <a:lnTo>
                    <a:pt x="309465" y="994204"/>
                  </a:lnTo>
                  <a:lnTo>
                    <a:pt x="269733" y="968973"/>
                  </a:lnTo>
                  <a:lnTo>
                    <a:pt x="228309" y="946392"/>
                  </a:lnTo>
                  <a:lnTo>
                    <a:pt x="185312" y="926572"/>
                  </a:lnTo>
                  <a:lnTo>
                    <a:pt x="140862" y="909630"/>
                  </a:lnTo>
                  <a:lnTo>
                    <a:pt x="95080" y="895678"/>
                  </a:lnTo>
                  <a:lnTo>
                    <a:pt x="48085" y="884830"/>
                  </a:lnTo>
                  <a:lnTo>
                    <a:pt x="0" y="877201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/>
            <p:cNvSpPr/>
            <p:nvPr/>
          </p:nvSpPr>
          <p:spPr>
            <a:xfrm>
              <a:off x="2254630" y="5764995"/>
              <a:ext cx="1024255" cy="969010"/>
            </a:xfrm>
            <a:custGeom>
              <a:avLst/>
              <a:gdLst/>
              <a:ahLst/>
              <a:cxnLst/>
              <a:rect l="l" t="t" r="r" b="b"/>
              <a:pathLst>
                <a:path w="1024254" h="969009">
                  <a:moveTo>
                    <a:pt x="1024102" y="968616"/>
                  </a:moveTo>
                  <a:lnTo>
                    <a:pt x="144005" y="968616"/>
                  </a:lnTo>
                  <a:lnTo>
                    <a:pt x="136411" y="920119"/>
                  </a:lnTo>
                  <a:lnTo>
                    <a:pt x="125571" y="872812"/>
                  </a:lnTo>
                  <a:lnTo>
                    <a:pt x="111620" y="826814"/>
                  </a:lnTo>
                  <a:lnTo>
                    <a:pt x="94695" y="782242"/>
                  </a:lnTo>
                  <a:lnTo>
                    <a:pt x="74935" y="739212"/>
                  </a:lnTo>
                  <a:lnTo>
                    <a:pt x="52474" y="697841"/>
                  </a:lnTo>
                  <a:lnTo>
                    <a:pt x="27450" y="658247"/>
                  </a:lnTo>
                  <a:lnTo>
                    <a:pt x="0" y="620547"/>
                  </a:lnTo>
                  <a:lnTo>
                    <a:pt x="620382" y="0"/>
                  </a:lnTo>
                  <a:lnTo>
                    <a:pt x="653295" y="37615"/>
                  </a:lnTo>
                  <a:lnTo>
                    <a:pt x="685012" y="76262"/>
                  </a:lnTo>
                  <a:lnTo>
                    <a:pt x="715506" y="115910"/>
                  </a:lnTo>
                  <a:lnTo>
                    <a:pt x="744749" y="156533"/>
                  </a:lnTo>
                  <a:lnTo>
                    <a:pt x="772714" y="198101"/>
                  </a:lnTo>
                  <a:lnTo>
                    <a:pt x="799373" y="240585"/>
                  </a:lnTo>
                  <a:lnTo>
                    <a:pt x="824700" y="283959"/>
                  </a:lnTo>
                  <a:lnTo>
                    <a:pt x="848667" y="328193"/>
                  </a:lnTo>
                  <a:lnTo>
                    <a:pt x="871247" y="373258"/>
                  </a:lnTo>
                  <a:lnTo>
                    <a:pt x="892413" y="419128"/>
                  </a:lnTo>
                  <a:lnTo>
                    <a:pt x="912137" y="465772"/>
                  </a:lnTo>
                  <a:lnTo>
                    <a:pt x="930392" y="513164"/>
                  </a:lnTo>
                  <a:lnTo>
                    <a:pt x="947152" y="561274"/>
                  </a:lnTo>
                  <a:lnTo>
                    <a:pt x="962388" y="610074"/>
                  </a:lnTo>
                  <a:lnTo>
                    <a:pt x="976074" y="659535"/>
                  </a:lnTo>
                  <a:lnTo>
                    <a:pt x="988182" y="709631"/>
                  </a:lnTo>
                  <a:lnTo>
                    <a:pt x="998685" y="760331"/>
                  </a:lnTo>
                  <a:lnTo>
                    <a:pt x="1007556" y="811608"/>
                  </a:lnTo>
                  <a:lnTo>
                    <a:pt x="1014767" y="863434"/>
                  </a:lnTo>
                  <a:lnTo>
                    <a:pt x="1020291" y="915779"/>
                  </a:lnTo>
                  <a:lnTo>
                    <a:pt x="1024102" y="968616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3"/>
            <p:cNvSpPr/>
            <p:nvPr/>
          </p:nvSpPr>
          <p:spPr>
            <a:xfrm>
              <a:off x="646861" y="5243291"/>
              <a:ext cx="967740" cy="1022350"/>
            </a:xfrm>
            <a:custGeom>
              <a:avLst/>
              <a:gdLst/>
              <a:ahLst/>
              <a:cxnLst/>
              <a:rect l="l" t="t" r="r" b="b"/>
              <a:pathLst>
                <a:path w="967740" h="1022350">
                  <a:moveTo>
                    <a:pt x="967701" y="877201"/>
                  </a:moveTo>
                  <a:lnTo>
                    <a:pt x="919599" y="884830"/>
                  </a:lnTo>
                  <a:lnTo>
                    <a:pt x="872570" y="895678"/>
                  </a:lnTo>
                  <a:lnTo>
                    <a:pt x="826744" y="909630"/>
                  </a:lnTo>
                  <a:lnTo>
                    <a:pt x="782250" y="926572"/>
                  </a:lnTo>
                  <a:lnTo>
                    <a:pt x="739215" y="946392"/>
                  </a:lnTo>
                  <a:lnTo>
                    <a:pt x="697768" y="968973"/>
                  </a:lnTo>
                  <a:lnTo>
                    <a:pt x="658038" y="994204"/>
                  </a:lnTo>
                  <a:lnTo>
                    <a:pt x="620153" y="1021969"/>
                  </a:lnTo>
                  <a:lnTo>
                    <a:pt x="0" y="400177"/>
                  </a:lnTo>
                  <a:lnTo>
                    <a:pt x="37652" y="367441"/>
                  </a:lnTo>
                  <a:lnTo>
                    <a:pt x="76321" y="335910"/>
                  </a:lnTo>
                  <a:lnTo>
                    <a:pt x="115980" y="305608"/>
                  </a:lnTo>
                  <a:lnTo>
                    <a:pt x="156600" y="276562"/>
                  </a:lnTo>
                  <a:lnTo>
                    <a:pt x="198155" y="248798"/>
                  </a:lnTo>
                  <a:lnTo>
                    <a:pt x="240617" y="222341"/>
                  </a:lnTo>
                  <a:lnTo>
                    <a:pt x="283959" y="197217"/>
                  </a:lnTo>
                  <a:lnTo>
                    <a:pt x="328152" y="173453"/>
                  </a:lnTo>
                  <a:lnTo>
                    <a:pt x="373170" y="151074"/>
                  </a:lnTo>
                  <a:lnTo>
                    <a:pt x="418985" y="130106"/>
                  </a:lnTo>
                  <a:lnTo>
                    <a:pt x="465570" y="110575"/>
                  </a:lnTo>
                  <a:lnTo>
                    <a:pt x="512897" y="92507"/>
                  </a:lnTo>
                  <a:lnTo>
                    <a:pt x="560939" y="75927"/>
                  </a:lnTo>
                  <a:lnTo>
                    <a:pt x="609667" y="60863"/>
                  </a:lnTo>
                  <a:lnTo>
                    <a:pt x="659056" y="47339"/>
                  </a:lnTo>
                  <a:lnTo>
                    <a:pt x="709076" y="35381"/>
                  </a:lnTo>
                  <a:lnTo>
                    <a:pt x="759702" y="25016"/>
                  </a:lnTo>
                  <a:lnTo>
                    <a:pt x="810904" y="16270"/>
                  </a:lnTo>
                  <a:lnTo>
                    <a:pt x="862657" y="9168"/>
                  </a:lnTo>
                  <a:lnTo>
                    <a:pt x="914932" y="3735"/>
                  </a:lnTo>
                  <a:lnTo>
                    <a:pt x="967701" y="0"/>
                  </a:lnTo>
                  <a:lnTo>
                    <a:pt x="967701" y="877201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4"/>
            <p:cNvSpPr/>
            <p:nvPr/>
          </p:nvSpPr>
          <p:spPr>
            <a:xfrm>
              <a:off x="1401711" y="6310663"/>
              <a:ext cx="213360" cy="264160"/>
            </a:xfrm>
            <a:custGeom>
              <a:avLst/>
              <a:gdLst/>
              <a:ahLst/>
              <a:cxnLst/>
              <a:rect l="l" t="t" r="r" b="b"/>
              <a:pathLst>
                <a:path w="213359" h="264159">
                  <a:moveTo>
                    <a:pt x="212852" y="248945"/>
                  </a:moveTo>
                  <a:lnTo>
                    <a:pt x="203318" y="252224"/>
                  </a:lnTo>
                  <a:lnTo>
                    <a:pt x="193860" y="255901"/>
                  </a:lnTo>
                  <a:lnTo>
                    <a:pt x="184528" y="259821"/>
                  </a:lnTo>
                  <a:lnTo>
                    <a:pt x="175374" y="263829"/>
                  </a:lnTo>
                  <a:lnTo>
                    <a:pt x="0" y="88684"/>
                  </a:lnTo>
                  <a:lnTo>
                    <a:pt x="38582" y="63238"/>
                  </a:lnTo>
                  <a:lnTo>
                    <a:pt x="79373" y="41662"/>
                  </a:lnTo>
                  <a:lnTo>
                    <a:pt x="122158" y="23941"/>
                  </a:lnTo>
                  <a:lnTo>
                    <a:pt x="166722" y="10059"/>
                  </a:lnTo>
                  <a:lnTo>
                    <a:pt x="212852" y="0"/>
                  </a:lnTo>
                  <a:lnTo>
                    <a:pt x="212852" y="248945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5"/>
            <p:cNvSpPr/>
            <p:nvPr/>
          </p:nvSpPr>
          <p:spPr>
            <a:xfrm>
              <a:off x="1401711" y="7068180"/>
              <a:ext cx="213360" cy="259079"/>
            </a:xfrm>
            <a:custGeom>
              <a:avLst/>
              <a:gdLst/>
              <a:ahLst/>
              <a:cxnLst/>
              <a:rect l="l" t="t" r="r" b="b"/>
              <a:pathLst>
                <a:path w="213359" h="259079">
                  <a:moveTo>
                    <a:pt x="212852" y="258724"/>
                  </a:moveTo>
                  <a:lnTo>
                    <a:pt x="166722" y="248362"/>
                  </a:lnTo>
                  <a:lnTo>
                    <a:pt x="122158" y="234143"/>
                  </a:lnTo>
                  <a:lnTo>
                    <a:pt x="79373" y="216222"/>
                  </a:lnTo>
                  <a:lnTo>
                    <a:pt x="38582" y="194752"/>
                  </a:lnTo>
                  <a:lnTo>
                    <a:pt x="0" y="169887"/>
                  </a:lnTo>
                  <a:lnTo>
                    <a:pt x="170116" y="0"/>
                  </a:lnTo>
                  <a:lnTo>
                    <a:pt x="180519" y="5207"/>
                  </a:lnTo>
                  <a:lnTo>
                    <a:pt x="191112" y="9829"/>
                  </a:lnTo>
                  <a:lnTo>
                    <a:pt x="201891" y="14023"/>
                  </a:lnTo>
                  <a:lnTo>
                    <a:pt x="212852" y="17945"/>
                  </a:lnTo>
                  <a:lnTo>
                    <a:pt x="212852" y="258724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6"/>
            <p:cNvSpPr/>
            <p:nvPr/>
          </p:nvSpPr>
          <p:spPr>
            <a:xfrm>
              <a:off x="1192530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90" h="213359">
                  <a:moveTo>
                    <a:pt x="0" y="213233"/>
                  </a:moveTo>
                  <a:lnTo>
                    <a:pt x="9950" y="166524"/>
                  </a:lnTo>
                  <a:lnTo>
                    <a:pt x="23855" y="121607"/>
                  </a:lnTo>
                  <a:lnTo>
                    <a:pt x="41569" y="78722"/>
                  </a:lnTo>
                  <a:lnTo>
                    <a:pt x="62948" y="38107"/>
                  </a:lnTo>
                  <a:lnTo>
                    <a:pt x="87845" y="0"/>
                  </a:lnTo>
                  <a:lnTo>
                    <a:pt x="262305" y="174167"/>
                  </a:lnTo>
                  <a:lnTo>
                    <a:pt x="257583" y="183145"/>
                  </a:lnTo>
                  <a:lnTo>
                    <a:pt x="253147" y="192552"/>
                  </a:lnTo>
                  <a:lnTo>
                    <a:pt x="249166" y="202533"/>
                  </a:lnTo>
                  <a:lnTo>
                    <a:pt x="245808" y="213233"/>
                  </a:lnTo>
                  <a:lnTo>
                    <a:pt x="0" y="213233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7"/>
            <p:cNvSpPr/>
            <p:nvPr/>
          </p:nvSpPr>
          <p:spPr>
            <a:xfrm>
              <a:off x="1192530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5" h="214629">
                  <a:moveTo>
                    <a:pt x="243154" y="0"/>
                  </a:moveTo>
                  <a:lnTo>
                    <a:pt x="246538" y="10948"/>
                  </a:lnTo>
                  <a:lnTo>
                    <a:pt x="250448" y="21572"/>
                  </a:lnTo>
                  <a:lnTo>
                    <a:pt x="254775" y="31998"/>
                  </a:lnTo>
                  <a:lnTo>
                    <a:pt x="259410" y="42354"/>
                  </a:lnTo>
                  <a:lnTo>
                    <a:pt x="87845" y="214299"/>
                  </a:lnTo>
                  <a:lnTo>
                    <a:pt x="62948" y="175708"/>
                  </a:lnTo>
                  <a:lnTo>
                    <a:pt x="41569" y="134795"/>
                  </a:lnTo>
                  <a:lnTo>
                    <a:pt x="23855" y="91748"/>
                  </a:lnTo>
                  <a:lnTo>
                    <a:pt x="9950" y="46754"/>
                  </a:lnTo>
                  <a:lnTo>
                    <a:pt x="0" y="0"/>
                  </a:lnTo>
                  <a:lnTo>
                    <a:pt x="243154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8"/>
            <p:cNvSpPr/>
            <p:nvPr/>
          </p:nvSpPr>
          <p:spPr>
            <a:xfrm>
              <a:off x="1079449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187565" y="0"/>
                  </a:lnTo>
                  <a:lnTo>
                    <a:pt x="225450" y="27742"/>
                  </a:lnTo>
                  <a:lnTo>
                    <a:pt x="265180" y="52959"/>
                  </a:lnTo>
                  <a:lnTo>
                    <a:pt x="306627" y="75531"/>
                  </a:lnTo>
                  <a:lnTo>
                    <a:pt x="349662" y="95338"/>
                  </a:lnTo>
                  <a:lnTo>
                    <a:pt x="394157" y="112262"/>
                  </a:lnTo>
                  <a:lnTo>
                    <a:pt x="439983" y="126183"/>
                  </a:lnTo>
                  <a:lnTo>
                    <a:pt x="487011" y="136982"/>
                  </a:lnTo>
                  <a:lnTo>
                    <a:pt x="535113" y="144538"/>
                  </a:lnTo>
                  <a:lnTo>
                    <a:pt x="535113" y="187977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9"/>
            <p:cNvSpPr/>
            <p:nvPr/>
          </p:nvSpPr>
          <p:spPr>
            <a:xfrm>
              <a:off x="120738" y="6903499"/>
              <a:ext cx="1026160" cy="656590"/>
            </a:xfrm>
            <a:custGeom>
              <a:avLst/>
              <a:gdLst/>
              <a:ahLst/>
              <a:cxnLst/>
              <a:rect l="l" t="t" r="r" b="b"/>
              <a:pathLst>
                <a:path w="1026160" h="656590">
                  <a:moveTo>
                    <a:pt x="0" y="0"/>
                  </a:moveTo>
                  <a:lnTo>
                    <a:pt x="881151" y="0"/>
                  </a:lnTo>
                  <a:lnTo>
                    <a:pt x="888721" y="48441"/>
                  </a:lnTo>
                  <a:lnTo>
                    <a:pt x="899551" y="95612"/>
                  </a:lnTo>
                  <a:lnTo>
                    <a:pt x="913511" y="141430"/>
                  </a:lnTo>
                  <a:lnTo>
                    <a:pt x="930471" y="185812"/>
                  </a:lnTo>
                  <a:lnTo>
                    <a:pt x="950301" y="228673"/>
                  </a:lnTo>
                  <a:lnTo>
                    <a:pt x="972870" y="269931"/>
                  </a:lnTo>
                  <a:lnTo>
                    <a:pt x="998047" y="309504"/>
                  </a:lnTo>
                  <a:lnTo>
                    <a:pt x="1025702" y="347306"/>
                  </a:lnTo>
                  <a:lnTo>
                    <a:pt x="717130" y="656556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0"/>
            <p:cNvSpPr/>
            <p:nvPr/>
          </p:nvSpPr>
          <p:spPr>
            <a:xfrm>
              <a:off x="120738" y="6903499"/>
              <a:ext cx="180975" cy="656590"/>
            </a:xfrm>
            <a:custGeom>
              <a:avLst/>
              <a:gdLst/>
              <a:ahLst/>
              <a:cxnLst/>
              <a:rect l="l" t="t" r="r" b="b"/>
              <a:pathLst>
                <a:path w="180975" h="656590">
                  <a:moveTo>
                    <a:pt x="180662" y="656556"/>
                  </a:moveTo>
                  <a:lnTo>
                    <a:pt x="159991" y="616181"/>
                  </a:lnTo>
                  <a:lnTo>
                    <a:pt x="139292" y="572511"/>
                  </a:lnTo>
                  <a:lnTo>
                    <a:pt x="119900" y="528132"/>
                  </a:lnTo>
                  <a:lnTo>
                    <a:pt x="101841" y="483068"/>
                  </a:lnTo>
                  <a:lnTo>
                    <a:pt x="85139" y="437342"/>
                  </a:lnTo>
                  <a:lnTo>
                    <a:pt x="69820" y="390978"/>
                  </a:lnTo>
                  <a:lnTo>
                    <a:pt x="55907" y="344001"/>
                  </a:lnTo>
                  <a:lnTo>
                    <a:pt x="43426" y="296435"/>
                  </a:lnTo>
                  <a:lnTo>
                    <a:pt x="32402" y="248303"/>
                  </a:lnTo>
                  <a:lnTo>
                    <a:pt x="22859" y="199630"/>
                  </a:lnTo>
                  <a:lnTo>
                    <a:pt x="14823" y="150439"/>
                  </a:lnTo>
                  <a:lnTo>
                    <a:pt x="8318" y="100754"/>
                  </a:lnTo>
                  <a:lnTo>
                    <a:pt x="3368" y="50600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1"/>
            <p:cNvSpPr/>
            <p:nvPr/>
          </p:nvSpPr>
          <p:spPr>
            <a:xfrm>
              <a:off x="121272" y="5764995"/>
              <a:ext cx="1025525" cy="969010"/>
            </a:xfrm>
            <a:custGeom>
              <a:avLst/>
              <a:gdLst/>
              <a:ahLst/>
              <a:cxnLst/>
              <a:rect l="l" t="t" r="r" b="b"/>
              <a:pathLst>
                <a:path w="1025525" h="969009">
                  <a:moveTo>
                    <a:pt x="404101" y="0"/>
                  </a:moveTo>
                  <a:lnTo>
                    <a:pt x="1025169" y="620547"/>
                  </a:lnTo>
                  <a:lnTo>
                    <a:pt x="997513" y="658247"/>
                  </a:lnTo>
                  <a:lnTo>
                    <a:pt x="972336" y="697841"/>
                  </a:lnTo>
                  <a:lnTo>
                    <a:pt x="949768" y="739212"/>
                  </a:lnTo>
                  <a:lnTo>
                    <a:pt x="929938" y="782242"/>
                  </a:lnTo>
                  <a:lnTo>
                    <a:pt x="912978" y="826814"/>
                  </a:lnTo>
                  <a:lnTo>
                    <a:pt x="899017" y="872812"/>
                  </a:lnTo>
                  <a:lnTo>
                    <a:pt x="888187" y="920119"/>
                  </a:lnTo>
                  <a:lnTo>
                    <a:pt x="880618" y="968616"/>
                  </a:lnTo>
                  <a:lnTo>
                    <a:pt x="0" y="968616"/>
                  </a:lnTo>
                  <a:lnTo>
                    <a:pt x="3873" y="915779"/>
                  </a:lnTo>
                  <a:lnTo>
                    <a:pt x="9457" y="863434"/>
                  </a:lnTo>
                  <a:lnTo>
                    <a:pt x="16723" y="811608"/>
                  </a:lnTo>
                  <a:lnTo>
                    <a:pt x="25644" y="760331"/>
                  </a:lnTo>
                  <a:lnTo>
                    <a:pt x="36194" y="709631"/>
                  </a:lnTo>
                  <a:lnTo>
                    <a:pt x="48343" y="659535"/>
                  </a:lnTo>
                  <a:lnTo>
                    <a:pt x="62066" y="610074"/>
                  </a:lnTo>
                  <a:lnTo>
                    <a:pt x="77335" y="561274"/>
                  </a:lnTo>
                  <a:lnTo>
                    <a:pt x="94123" y="513164"/>
                  </a:lnTo>
                  <a:lnTo>
                    <a:pt x="112402" y="465772"/>
                  </a:lnTo>
                  <a:lnTo>
                    <a:pt x="132145" y="419128"/>
                  </a:lnTo>
                  <a:lnTo>
                    <a:pt x="153326" y="373258"/>
                  </a:lnTo>
                  <a:lnTo>
                    <a:pt x="175915" y="328193"/>
                  </a:lnTo>
                  <a:lnTo>
                    <a:pt x="199887" y="283959"/>
                  </a:lnTo>
                  <a:lnTo>
                    <a:pt x="225214" y="240585"/>
                  </a:lnTo>
                  <a:lnTo>
                    <a:pt x="251869" y="198101"/>
                  </a:lnTo>
                  <a:lnTo>
                    <a:pt x="279823" y="156533"/>
                  </a:lnTo>
                  <a:lnTo>
                    <a:pt x="309051" y="115910"/>
                  </a:lnTo>
                  <a:lnTo>
                    <a:pt x="339525" y="76262"/>
                  </a:lnTo>
                  <a:lnTo>
                    <a:pt x="371217" y="37615"/>
                  </a:lnTo>
                  <a:lnTo>
                    <a:pt x="404101" y="0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2"/>
            <p:cNvSpPr/>
            <p:nvPr/>
          </p:nvSpPr>
          <p:spPr>
            <a:xfrm>
              <a:off x="0" y="3999377"/>
              <a:ext cx="3830954" cy="2734310"/>
            </a:xfrm>
            <a:custGeom>
              <a:avLst/>
              <a:gdLst/>
              <a:ahLst/>
              <a:cxnLst/>
              <a:rect l="l" t="t" r="r" b="b"/>
              <a:pathLst>
                <a:path w="3830954" h="2734309">
                  <a:moveTo>
                    <a:pt x="3830574" y="2734233"/>
                  </a:moveTo>
                  <a:lnTo>
                    <a:pt x="3709225" y="2734233"/>
                  </a:lnTo>
                  <a:lnTo>
                    <a:pt x="3706249" y="2681958"/>
                  </a:lnTo>
                  <a:lnTo>
                    <a:pt x="3701944" y="2630037"/>
                  </a:lnTo>
                  <a:lnTo>
                    <a:pt x="3696327" y="2578486"/>
                  </a:lnTo>
                  <a:lnTo>
                    <a:pt x="3689415" y="2527325"/>
                  </a:lnTo>
                  <a:lnTo>
                    <a:pt x="3681225" y="2476569"/>
                  </a:lnTo>
                  <a:lnTo>
                    <a:pt x="3671775" y="2426237"/>
                  </a:lnTo>
                  <a:lnTo>
                    <a:pt x="3661080" y="2376346"/>
                  </a:lnTo>
                  <a:lnTo>
                    <a:pt x="3649157" y="2326914"/>
                  </a:lnTo>
                  <a:lnTo>
                    <a:pt x="3636024" y="2277958"/>
                  </a:lnTo>
                  <a:lnTo>
                    <a:pt x="3621698" y="2229496"/>
                  </a:lnTo>
                  <a:lnTo>
                    <a:pt x="3606195" y="2181544"/>
                  </a:lnTo>
                  <a:lnTo>
                    <a:pt x="3589532" y="2134122"/>
                  </a:lnTo>
                  <a:lnTo>
                    <a:pt x="3571726" y="2087245"/>
                  </a:lnTo>
                  <a:lnTo>
                    <a:pt x="3552794" y="2040932"/>
                  </a:lnTo>
                  <a:lnTo>
                    <a:pt x="3532754" y="1995201"/>
                  </a:lnTo>
                  <a:lnTo>
                    <a:pt x="3511620" y="1950068"/>
                  </a:lnTo>
                  <a:lnTo>
                    <a:pt x="3489412" y="1905551"/>
                  </a:lnTo>
                  <a:lnTo>
                    <a:pt x="3466145" y="1861668"/>
                  </a:lnTo>
                  <a:lnTo>
                    <a:pt x="3441836" y="1818436"/>
                  </a:lnTo>
                  <a:lnTo>
                    <a:pt x="3416503" y="1775873"/>
                  </a:lnTo>
                  <a:lnTo>
                    <a:pt x="3390162" y="1733996"/>
                  </a:lnTo>
                  <a:lnTo>
                    <a:pt x="3362830" y="1692822"/>
                  </a:lnTo>
                  <a:lnTo>
                    <a:pt x="3334524" y="1652370"/>
                  </a:lnTo>
                  <a:lnTo>
                    <a:pt x="3305261" y="1612657"/>
                  </a:lnTo>
                  <a:lnTo>
                    <a:pt x="3275058" y="1573700"/>
                  </a:lnTo>
                  <a:lnTo>
                    <a:pt x="3243931" y="1535517"/>
                  </a:lnTo>
                  <a:lnTo>
                    <a:pt x="3211898" y="1498124"/>
                  </a:lnTo>
                  <a:lnTo>
                    <a:pt x="3178975" y="1461541"/>
                  </a:lnTo>
                  <a:lnTo>
                    <a:pt x="3265525" y="1374876"/>
                  </a:lnTo>
                  <a:lnTo>
                    <a:pt x="3308296" y="1365968"/>
                  </a:lnTo>
                  <a:lnTo>
                    <a:pt x="3354134" y="1350761"/>
                  </a:lnTo>
                  <a:lnTo>
                    <a:pt x="3401670" y="1330230"/>
                  </a:lnTo>
                  <a:lnTo>
                    <a:pt x="3449534" y="1305350"/>
                  </a:lnTo>
                  <a:lnTo>
                    <a:pt x="3496357" y="1277096"/>
                  </a:lnTo>
                  <a:lnTo>
                    <a:pt x="3540769" y="1246442"/>
                  </a:lnTo>
                  <a:lnTo>
                    <a:pt x="3581401" y="1214364"/>
                  </a:lnTo>
                  <a:lnTo>
                    <a:pt x="3616883" y="1181836"/>
                  </a:lnTo>
                  <a:lnTo>
                    <a:pt x="3653602" y="1140770"/>
                  </a:lnTo>
                  <a:lnTo>
                    <a:pt x="3683787" y="1097671"/>
                  </a:lnTo>
                  <a:lnTo>
                    <a:pt x="3707221" y="1053565"/>
                  </a:lnTo>
                  <a:lnTo>
                    <a:pt x="3723685" y="1009474"/>
                  </a:lnTo>
                  <a:lnTo>
                    <a:pt x="3732961" y="966423"/>
                  </a:lnTo>
                  <a:lnTo>
                    <a:pt x="3734830" y="925437"/>
                  </a:lnTo>
                  <a:lnTo>
                    <a:pt x="3729073" y="887539"/>
                  </a:lnTo>
                  <a:lnTo>
                    <a:pt x="3693807" y="825106"/>
                  </a:lnTo>
                  <a:lnTo>
                    <a:pt x="3631658" y="790129"/>
                  </a:lnTo>
                  <a:lnTo>
                    <a:pt x="3593932" y="784501"/>
                  </a:lnTo>
                  <a:lnTo>
                    <a:pt x="3553104" y="786499"/>
                  </a:lnTo>
                  <a:lnTo>
                    <a:pt x="3510174" y="795912"/>
                  </a:lnTo>
                  <a:lnTo>
                    <a:pt x="3466141" y="812527"/>
                  </a:lnTo>
                  <a:lnTo>
                    <a:pt x="3422005" y="836134"/>
                  </a:lnTo>
                  <a:lnTo>
                    <a:pt x="3378765" y="866521"/>
                  </a:lnTo>
                  <a:lnTo>
                    <a:pt x="3337420" y="903478"/>
                  </a:lnTo>
                  <a:lnTo>
                    <a:pt x="3305357" y="938158"/>
                  </a:lnTo>
                  <a:lnTo>
                    <a:pt x="3273823" y="978128"/>
                  </a:lnTo>
                  <a:lnTo>
                    <a:pt x="3243721" y="1022025"/>
                  </a:lnTo>
                  <a:lnTo>
                    <a:pt x="3215952" y="1068484"/>
                  </a:lnTo>
                  <a:lnTo>
                    <a:pt x="3191418" y="1116141"/>
                  </a:lnTo>
                  <a:lnTo>
                    <a:pt x="3171019" y="1163633"/>
                  </a:lnTo>
                  <a:lnTo>
                    <a:pt x="3155657" y="1209595"/>
                  </a:lnTo>
                  <a:lnTo>
                    <a:pt x="3146234" y="1252664"/>
                  </a:lnTo>
                  <a:lnTo>
                    <a:pt x="3057944" y="1340154"/>
                  </a:lnTo>
                  <a:lnTo>
                    <a:pt x="3021255" y="1307461"/>
                  </a:lnTo>
                  <a:lnTo>
                    <a:pt x="2983778" y="1275650"/>
                  </a:lnTo>
                  <a:lnTo>
                    <a:pt x="2945529" y="1244737"/>
                  </a:lnTo>
                  <a:lnTo>
                    <a:pt x="2906524" y="1214739"/>
                  </a:lnTo>
                  <a:lnTo>
                    <a:pt x="2866779" y="1185673"/>
                  </a:lnTo>
                  <a:lnTo>
                    <a:pt x="2826311" y="1157557"/>
                  </a:lnTo>
                  <a:lnTo>
                    <a:pt x="2785136" y="1130408"/>
                  </a:lnTo>
                  <a:lnTo>
                    <a:pt x="2743270" y="1104242"/>
                  </a:lnTo>
                  <a:lnTo>
                    <a:pt x="2700730" y="1079076"/>
                  </a:lnTo>
                  <a:lnTo>
                    <a:pt x="2657531" y="1054928"/>
                  </a:lnTo>
                  <a:lnTo>
                    <a:pt x="2613691" y="1031814"/>
                  </a:lnTo>
                  <a:lnTo>
                    <a:pt x="2569225" y="1009752"/>
                  </a:lnTo>
                  <a:lnTo>
                    <a:pt x="2524149" y="988759"/>
                  </a:lnTo>
                  <a:lnTo>
                    <a:pt x="2478481" y="968851"/>
                  </a:lnTo>
                  <a:lnTo>
                    <a:pt x="2432236" y="950045"/>
                  </a:lnTo>
                  <a:lnTo>
                    <a:pt x="2385430" y="932359"/>
                  </a:lnTo>
                  <a:lnTo>
                    <a:pt x="2338080" y="915810"/>
                  </a:lnTo>
                  <a:lnTo>
                    <a:pt x="2290203" y="900415"/>
                  </a:lnTo>
                  <a:lnTo>
                    <a:pt x="2241813" y="886190"/>
                  </a:lnTo>
                  <a:lnTo>
                    <a:pt x="2192929" y="873152"/>
                  </a:lnTo>
                  <a:lnTo>
                    <a:pt x="2143565" y="861319"/>
                  </a:lnTo>
                  <a:lnTo>
                    <a:pt x="2093739" y="850708"/>
                  </a:lnTo>
                  <a:lnTo>
                    <a:pt x="2043466" y="841336"/>
                  </a:lnTo>
                  <a:lnTo>
                    <a:pt x="1992763" y="833219"/>
                  </a:lnTo>
                  <a:lnTo>
                    <a:pt x="1941646" y="826376"/>
                  </a:lnTo>
                  <a:lnTo>
                    <a:pt x="1890132" y="820821"/>
                  </a:lnTo>
                  <a:lnTo>
                    <a:pt x="1838236" y="816574"/>
                  </a:lnTo>
                  <a:lnTo>
                    <a:pt x="1785975" y="813650"/>
                  </a:lnTo>
                  <a:lnTo>
                    <a:pt x="1785975" y="691083"/>
                  </a:lnTo>
                  <a:lnTo>
                    <a:pt x="1809735" y="654408"/>
                  </a:lnTo>
                  <a:lnTo>
                    <a:pt x="1831254" y="611159"/>
                  </a:lnTo>
                  <a:lnTo>
                    <a:pt x="1850248" y="562986"/>
                  </a:lnTo>
                  <a:lnTo>
                    <a:pt x="1866430" y="511540"/>
                  </a:lnTo>
                  <a:lnTo>
                    <a:pt x="1879513" y="458471"/>
                  </a:lnTo>
                  <a:lnTo>
                    <a:pt x="1889213" y="405429"/>
                  </a:lnTo>
                  <a:lnTo>
                    <a:pt x="1895243" y="354066"/>
                  </a:lnTo>
                  <a:lnTo>
                    <a:pt x="1897316" y="306031"/>
                  </a:lnTo>
                  <a:lnTo>
                    <a:pt x="1894139" y="251047"/>
                  </a:lnTo>
                  <a:lnTo>
                    <a:pt x="1884978" y="199285"/>
                  </a:lnTo>
                  <a:lnTo>
                    <a:pt x="1870392" y="151613"/>
                  </a:lnTo>
                  <a:lnTo>
                    <a:pt x="1850939" y="108898"/>
                  </a:lnTo>
                  <a:lnTo>
                    <a:pt x="1827176" y="72005"/>
                  </a:lnTo>
                  <a:lnTo>
                    <a:pt x="1799662" y="41803"/>
                  </a:lnTo>
                  <a:lnTo>
                    <a:pt x="1768953" y="19156"/>
                  </a:lnTo>
                  <a:lnTo>
                    <a:pt x="1700187" y="0"/>
                  </a:lnTo>
                  <a:lnTo>
                    <a:pt x="1664786" y="4933"/>
                  </a:lnTo>
                  <a:lnTo>
                    <a:pt x="1600641" y="41803"/>
                  </a:lnTo>
                  <a:lnTo>
                    <a:pt x="1573038" y="72005"/>
                  </a:lnTo>
                  <a:lnTo>
                    <a:pt x="1549174" y="108898"/>
                  </a:lnTo>
                  <a:lnTo>
                    <a:pt x="1529620" y="151613"/>
                  </a:lnTo>
                  <a:lnTo>
                    <a:pt x="1514947" y="199285"/>
                  </a:lnTo>
                  <a:lnTo>
                    <a:pt x="1505725" y="251047"/>
                  </a:lnTo>
                  <a:lnTo>
                    <a:pt x="1502524" y="306031"/>
                  </a:lnTo>
                  <a:lnTo>
                    <a:pt x="1504627" y="353786"/>
                  </a:lnTo>
                  <a:lnTo>
                    <a:pt x="1510736" y="404761"/>
                  </a:lnTo>
                  <a:lnTo>
                    <a:pt x="1520548" y="457367"/>
                  </a:lnTo>
                  <a:lnTo>
                    <a:pt x="1533760" y="510016"/>
                  </a:lnTo>
                  <a:lnTo>
                    <a:pt x="1550070" y="561117"/>
                  </a:lnTo>
                  <a:lnTo>
                    <a:pt x="1569175" y="609084"/>
                  </a:lnTo>
                  <a:lnTo>
                    <a:pt x="1590774" y="652325"/>
                  </a:lnTo>
                  <a:lnTo>
                    <a:pt x="1614563" y="689254"/>
                  </a:lnTo>
                  <a:lnTo>
                    <a:pt x="1614563" y="813650"/>
                  </a:lnTo>
                  <a:lnTo>
                    <a:pt x="1562302" y="816574"/>
                  </a:lnTo>
                  <a:lnTo>
                    <a:pt x="1510406" y="820821"/>
                  </a:lnTo>
                  <a:lnTo>
                    <a:pt x="1458890" y="826376"/>
                  </a:lnTo>
                  <a:lnTo>
                    <a:pt x="1407772" y="833219"/>
                  </a:lnTo>
                  <a:lnTo>
                    <a:pt x="1357067" y="841336"/>
                  </a:lnTo>
                  <a:lnTo>
                    <a:pt x="1306792" y="850708"/>
                  </a:lnTo>
                  <a:lnTo>
                    <a:pt x="1256964" y="861319"/>
                  </a:lnTo>
                  <a:lnTo>
                    <a:pt x="1207598" y="873152"/>
                  </a:lnTo>
                  <a:lnTo>
                    <a:pt x="1158712" y="886190"/>
                  </a:lnTo>
                  <a:lnTo>
                    <a:pt x="1110321" y="900415"/>
                  </a:lnTo>
                  <a:lnTo>
                    <a:pt x="1062441" y="915810"/>
                  </a:lnTo>
                  <a:lnTo>
                    <a:pt x="1015090" y="932359"/>
                  </a:lnTo>
                  <a:lnTo>
                    <a:pt x="968284" y="950045"/>
                  </a:lnTo>
                  <a:lnTo>
                    <a:pt x="922039" y="968851"/>
                  </a:lnTo>
                  <a:lnTo>
                    <a:pt x="876371" y="988759"/>
                  </a:lnTo>
                  <a:lnTo>
                    <a:pt x="831296" y="1009752"/>
                  </a:lnTo>
                  <a:lnTo>
                    <a:pt x="786832" y="1031814"/>
                  </a:lnTo>
                  <a:lnTo>
                    <a:pt x="742994" y="1054928"/>
                  </a:lnTo>
                  <a:lnTo>
                    <a:pt x="699799" y="1079076"/>
                  </a:lnTo>
                  <a:lnTo>
                    <a:pt x="657263" y="1104242"/>
                  </a:lnTo>
                  <a:lnTo>
                    <a:pt x="615403" y="1130408"/>
                  </a:lnTo>
                  <a:lnTo>
                    <a:pt x="574234" y="1157557"/>
                  </a:lnTo>
                  <a:lnTo>
                    <a:pt x="533774" y="1185673"/>
                  </a:lnTo>
                  <a:lnTo>
                    <a:pt x="494039" y="1214739"/>
                  </a:lnTo>
                  <a:lnTo>
                    <a:pt x="455044" y="1244737"/>
                  </a:lnTo>
                  <a:lnTo>
                    <a:pt x="416807" y="1275650"/>
                  </a:lnTo>
                  <a:lnTo>
                    <a:pt x="379344" y="1307461"/>
                  </a:lnTo>
                  <a:lnTo>
                    <a:pt x="342671" y="1340154"/>
                  </a:lnTo>
                  <a:lnTo>
                    <a:pt x="256501" y="1253731"/>
                  </a:lnTo>
                  <a:lnTo>
                    <a:pt x="247295" y="1210940"/>
                  </a:lnTo>
                  <a:lnTo>
                    <a:pt x="231880" y="1165107"/>
                  </a:lnTo>
                  <a:lnTo>
                    <a:pt x="211215" y="1117611"/>
                  </a:lnTo>
                  <a:lnTo>
                    <a:pt x="186261" y="1069832"/>
                  </a:lnTo>
                  <a:lnTo>
                    <a:pt x="157976" y="1023149"/>
                  </a:lnTo>
                  <a:lnTo>
                    <a:pt x="127321" y="978943"/>
                  </a:lnTo>
                  <a:lnTo>
                    <a:pt x="95255" y="938592"/>
                  </a:lnTo>
                  <a:lnTo>
                    <a:pt x="62738" y="903478"/>
                  </a:lnTo>
                  <a:lnTo>
                    <a:pt x="21599" y="866521"/>
                  </a:lnTo>
                  <a:lnTo>
                    <a:pt x="0" y="851299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3"/>
            <p:cNvSpPr/>
            <p:nvPr/>
          </p:nvSpPr>
          <p:spPr>
            <a:xfrm>
              <a:off x="0" y="5328702"/>
              <a:ext cx="221615" cy="421005"/>
            </a:xfrm>
            <a:custGeom>
              <a:avLst/>
              <a:gdLst/>
              <a:ahLst/>
              <a:cxnLst/>
              <a:rect l="l" t="t" r="r" b="b"/>
              <a:pathLst>
                <a:path w="221615" h="421004">
                  <a:moveTo>
                    <a:pt x="0" y="0"/>
                  </a:moveTo>
                  <a:lnTo>
                    <a:pt x="44532" y="19087"/>
                  </a:lnTo>
                  <a:lnTo>
                    <a:pt x="90484" y="34335"/>
                  </a:lnTo>
                  <a:lnTo>
                    <a:pt x="133578" y="43570"/>
                  </a:lnTo>
                  <a:lnTo>
                    <a:pt x="221551" y="132216"/>
                  </a:lnTo>
                  <a:lnTo>
                    <a:pt x="188576" y="168799"/>
                  </a:lnTo>
                  <a:lnTo>
                    <a:pt x="156498" y="206191"/>
                  </a:lnTo>
                  <a:lnTo>
                    <a:pt x="125332" y="244375"/>
                  </a:lnTo>
                  <a:lnTo>
                    <a:pt x="95096" y="283332"/>
                  </a:lnTo>
                  <a:lnTo>
                    <a:pt x="65807" y="323045"/>
                  </a:lnTo>
                  <a:lnTo>
                    <a:pt x="37479" y="363497"/>
                  </a:lnTo>
                  <a:lnTo>
                    <a:pt x="10131" y="404671"/>
                  </a:lnTo>
                  <a:lnTo>
                    <a:pt x="0" y="420771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4"/>
            <p:cNvSpPr/>
            <p:nvPr/>
          </p:nvSpPr>
          <p:spPr>
            <a:xfrm>
              <a:off x="3571043" y="6621736"/>
              <a:ext cx="948690" cy="938530"/>
            </a:xfrm>
            <a:custGeom>
              <a:avLst/>
              <a:gdLst/>
              <a:ahLst/>
              <a:cxnLst/>
              <a:rect l="l" t="t" r="r" b="b"/>
              <a:pathLst>
                <a:path w="948689" h="938529">
                  <a:moveTo>
                    <a:pt x="0" y="938319"/>
                  </a:moveTo>
                  <a:lnTo>
                    <a:pt x="20914" y="883321"/>
                  </a:lnTo>
                  <a:lnTo>
                    <a:pt x="37449" y="835763"/>
                  </a:lnTo>
                  <a:lnTo>
                    <a:pt x="52820" y="787681"/>
                  </a:lnTo>
                  <a:lnTo>
                    <a:pt x="67010" y="739091"/>
                  </a:lnTo>
                  <a:lnTo>
                    <a:pt x="80003" y="690011"/>
                  </a:lnTo>
                  <a:lnTo>
                    <a:pt x="91783" y="640457"/>
                  </a:lnTo>
                  <a:lnTo>
                    <a:pt x="102333" y="590446"/>
                  </a:lnTo>
                  <a:lnTo>
                    <a:pt x="111635" y="539996"/>
                  </a:lnTo>
                  <a:lnTo>
                    <a:pt x="119675" y="489125"/>
                  </a:lnTo>
                  <a:lnTo>
                    <a:pt x="126434" y="437848"/>
                  </a:lnTo>
                  <a:lnTo>
                    <a:pt x="131897" y="386184"/>
                  </a:lnTo>
                  <a:lnTo>
                    <a:pt x="136047" y="334150"/>
                  </a:lnTo>
                  <a:lnTo>
                    <a:pt x="138868" y="281762"/>
                  </a:lnTo>
                  <a:lnTo>
                    <a:pt x="256698" y="281762"/>
                  </a:lnTo>
                  <a:lnTo>
                    <a:pt x="293622" y="306078"/>
                  </a:lnTo>
                  <a:lnTo>
                    <a:pt x="337022" y="328022"/>
                  </a:lnTo>
                  <a:lnTo>
                    <a:pt x="385269" y="347326"/>
                  </a:lnTo>
                  <a:lnTo>
                    <a:pt x="436733" y="363721"/>
                  </a:lnTo>
                  <a:lnTo>
                    <a:pt x="489786" y="376940"/>
                  </a:lnTo>
                  <a:lnTo>
                    <a:pt x="542798" y="386714"/>
                  </a:lnTo>
                  <a:lnTo>
                    <a:pt x="594140" y="392775"/>
                  </a:lnTo>
                  <a:lnTo>
                    <a:pt x="642181" y="394855"/>
                  </a:lnTo>
                  <a:lnTo>
                    <a:pt x="697330" y="391662"/>
                  </a:lnTo>
                  <a:lnTo>
                    <a:pt x="749202" y="382459"/>
                  </a:lnTo>
                  <a:lnTo>
                    <a:pt x="796938" y="367810"/>
                  </a:lnTo>
                  <a:lnTo>
                    <a:pt x="839682" y="348282"/>
                  </a:lnTo>
                  <a:lnTo>
                    <a:pt x="876577" y="324438"/>
                  </a:lnTo>
                  <a:lnTo>
                    <a:pt x="906765" y="296843"/>
                  </a:lnTo>
                  <a:lnTo>
                    <a:pt x="929390" y="266063"/>
                  </a:lnTo>
                  <a:lnTo>
                    <a:pt x="948518" y="197205"/>
                  </a:lnTo>
                  <a:lnTo>
                    <a:pt x="943593" y="161556"/>
                  </a:lnTo>
                  <a:lnTo>
                    <a:pt x="906765" y="97332"/>
                  </a:lnTo>
                  <a:lnTo>
                    <a:pt x="876577" y="69834"/>
                  </a:lnTo>
                  <a:lnTo>
                    <a:pt x="839682" y="46128"/>
                  </a:lnTo>
                  <a:lnTo>
                    <a:pt x="796938" y="26754"/>
                  </a:lnTo>
                  <a:lnTo>
                    <a:pt x="749202" y="12249"/>
                  </a:lnTo>
                  <a:lnTo>
                    <a:pt x="697330" y="3152"/>
                  </a:lnTo>
                  <a:lnTo>
                    <a:pt x="642181" y="0"/>
                  </a:lnTo>
                  <a:lnTo>
                    <a:pt x="594736" y="2090"/>
                  </a:lnTo>
                  <a:lnTo>
                    <a:pt x="544010" y="8164"/>
                  </a:lnTo>
                  <a:lnTo>
                    <a:pt x="491590" y="17931"/>
                  </a:lnTo>
                  <a:lnTo>
                    <a:pt x="439059" y="31095"/>
                  </a:lnTo>
                  <a:lnTo>
                    <a:pt x="388003" y="47365"/>
                  </a:lnTo>
                  <a:lnTo>
                    <a:pt x="340006" y="66447"/>
                  </a:lnTo>
                  <a:lnTo>
                    <a:pt x="296653" y="88048"/>
                  </a:lnTo>
                  <a:lnTo>
                    <a:pt x="259530" y="111874"/>
                  </a:lnTo>
                </a:path>
              </a:pathLst>
            </a:custGeom>
            <a:ln w="47764">
              <a:solidFill>
                <a:srgbClr val="949FC3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Группа 31"/>
          <p:cNvGrpSpPr/>
          <p:nvPr userDrawn="1"/>
        </p:nvGrpSpPr>
        <p:grpSpPr>
          <a:xfrm>
            <a:off x="0" y="387248"/>
            <a:ext cx="3009198" cy="483234"/>
            <a:chOff x="0" y="387248"/>
            <a:chExt cx="3009198" cy="483234"/>
          </a:xfrm>
        </p:grpSpPr>
        <p:sp>
          <p:nvSpPr>
            <p:cNvPr id="33" name="object 3"/>
            <p:cNvSpPr/>
            <p:nvPr/>
          </p:nvSpPr>
          <p:spPr>
            <a:xfrm>
              <a:off x="1891874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4"/>
            <p:cNvSpPr/>
            <p:nvPr/>
          </p:nvSpPr>
          <p:spPr>
            <a:xfrm>
              <a:off x="2062030" y="772609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4">
                  <a:moveTo>
                    <a:pt x="9207" y="0"/>
                  </a:moveTo>
                  <a:lnTo>
                    <a:pt x="0" y="0"/>
                  </a:lnTo>
                  <a:lnTo>
                    <a:pt x="29044" y="29451"/>
                  </a:lnTo>
                  <a:lnTo>
                    <a:pt x="29044" y="50965"/>
                  </a:lnTo>
                  <a:lnTo>
                    <a:pt x="35890" y="50965"/>
                  </a:lnTo>
                  <a:lnTo>
                    <a:pt x="35890" y="29451"/>
                  </a:lnTo>
                  <a:lnTo>
                    <a:pt x="41563" y="23698"/>
                  </a:lnTo>
                  <a:lnTo>
                    <a:pt x="32435" y="23698"/>
                  </a:lnTo>
                  <a:lnTo>
                    <a:pt x="9207" y="0"/>
                  </a:lnTo>
                  <a:close/>
                </a:path>
                <a:path w="65405" h="51434">
                  <a:moveTo>
                    <a:pt x="64935" y="0"/>
                  </a:moveTo>
                  <a:lnTo>
                    <a:pt x="55727" y="0"/>
                  </a:lnTo>
                  <a:lnTo>
                    <a:pt x="32461" y="23698"/>
                  </a:lnTo>
                  <a:lnTo>
                    <a:pt x="41563" y="23698"/>
                  </a:lnTo>
                  <a:lnTo>
                    <a:pt x="64935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5"/>
            <p:cNvSpPr/>
            <p:nvPr/>
          </p:nvSpPr>
          <p:spPr>
            <a:xfrm>
              <a:off x="2239150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73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200" y="46558"/>
                  </a:lnTo>
                  <a:lnTo>
                    <a:pt x="57272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72" y="46393"/>
                  </a:lnTo>
                  <a:lnTo>
                    <a:pt x="58543" y="43472"/>
                  </a:lnTo>
                  <a:lnTo>
                    <a:pt x="58648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52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6"/>
            <p:cNvSpPr/>
            <p:nvPr/>
          </p:nvSpPr>
          <p:spPr>
            <a:xfrm>
              <a:off x="2409306" y="772613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19" h="51434">
                  <a:moveTo>
                    <a:pt x="32613" y="5651"/>
                  </a:moveTo>
                  <a:lnTo>
                    <a:pt x="25755" y="5651"/>
                  </a:lnTo>
                  <a:lnTo>
                    <a:pt x="25755" y="50952"/>
                  </a:lnTo>
                  <a:lnTo>
                    <a:pt x="32613" y="50952"/>
                  </a:lnTo>
                  <a:lnTo>
                    <a:pt x="32613" y="5651"/>
                  </a:lnTo>
                  <a:close/>
                </a:path>
                <a:path w="58419" h="51434">
                  <a:moveTo>
                    <a:pt x="58356" y="0"/>
                  </a:moveTo>
                  <a:lnTo>
                    <a:pt x="0" y="0"/>
                  </a:lnTo>
                  <a:lnTo>
                    <a:pt x="0" y="5651"/>
                  </a:lnTo>
                  <a:lnTo>
                    <a:pt x="58356" y="5651"/>
                  </a:lnTo>
                  <a:lnTo>
                    <a:pt x="58356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7"/>
            <p:cNvSpPr/>
            <p:nvPr/>
          </p:nvSpPr>
          <p:spPr>
            <a:xfrm>
              <a:off x="2580779" y="772613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4">
                  <a:moveTo>
                    <a:pt x="49593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49872" y="50952"/>
                  </a:lnTo>
                  <a:lnTo>
                    <a:pt x="49872" y="45300"/>
                  </a:lnTo>
                  <a:lnTo>
                    <a:pt x="6858" y="45300"/>
                  </a:lnTo>
                  <a:lnTo>
                    <a:pt x="6858" y="27584"/>
                  </a:lnTo>
                  <a:lnTo>
                    <a:pt x="47853" y="27584"/>
                  </a:lnTo>
                  <a:lnTo>
                    <a:pt x="47853" y="21920"/>
                  </a:lnTo>
                  <a:lnTo>
                    <a:pt x="6858" y="21920"/>
                  </a:lnTo>
                  <a:lnTo>
                    <a:pt x="6858" y="5651"/>
                  </a:lnTo>
                  <a:lnTo>
                    <a:pt x="49593" y="5651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/>
          </p:nvSpPr>
          <p:spPr>
            <a:xfrm>
              <a:off x="2746131" y="772613"/>
              <a:ext cx="80645" cy="51435"/>
            </a:xfrm>
            <a:custGeom>
              <a:avLst/>
              <a:gdLst/>
              <a:ahLst/>
              <a:cxnLst/>
              <a:rect l="l" t="t" r="r" b="b"/>
              <a:pathLst>
                <a:path w="80644" h="51434">
                  <a:moveTo>
                    <a:pt x="10782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6858" y="50952"/>
                  </a:lnTo>
                  <a:lnTo>
                    <a:pt x="6858" y="5956"/>
                  </a:lnTo>
                  <a:lnTo>
                    <a:pt x="14882" y="5956"/>
                  </a:lnTo>
                  <a:lnTo>
                    <a:pt x="10782" y="0"/>
                  </a:lnTo>
                  <a:close/>
                </a:path>
                <a:path w="80644" h="51434">
                  <a:moveTo>
                    <a:pt x="14882" y="5956"/>
                  </a:moveTo>
                  <a:lnTo>
                    <a:pt x="6946" y="5956"/>
                  </a:lnTo>
                  <a:lnTo>
                    <a:pt x="37820" y="50952"/>
                  </a:lnTo>
                  <a:lnTo>
                    <a:pt x="42760" y="50952"/>
                  </a:lnTo>
                  <a:lnTo>
                    <a:pt x="48352" y="42799"/>
                  </a:lnTo>
                  <a:lnTo>
                    <a:pt x="40246" y="42799"/>
                  </a:lnTo>
                  <a:lnTo>
                    <a:pt x="14882" y="5956"/>
                  </a:lnTo>
                  <a:close/>
                </a:path>
                <a:path w="80644" h="51434">
                  <a:moveTo>
                    <a:pt x="80568" y="5956"/>
                  </a:moveTo>
                  <a:lnTo>
                    <a:pt x="73723" y="5956"/>
                  </a:lnTo>
                  <a:lnTo>
                    <a:pt x="73723" y="50952"/>
                  </a:lnTo>
                  <a:lnTo>
                    <a:pt x="80568" y="50952"/>
                  </a:lnTo>
                  <a:lnTo>
                    <a:pt x="80568" y="5956"/>
                  </a:lnTo>
                  <a:close/>
                </a:path>
                <a:path w="80644" h="51434">
                  <a:moveTo>
                    <a:pt x="80568" y="0"/>
                  </a:moveTo>
                  <a:lnTo>
                    <a:pt x="69786" y="0"/>
                  </a:lnTo>
                  <a:lnTo>
                    <a:pt x="40322" y="42799"/>
                  </a:lnTo>
                  <a:lnTo>
                    <a:pt x="48352" y="42799"/>
                  </a:lnTo>
                  <a:lnTo>
                    <a:pt x="73621" y="5956"/>
                  </a:lnTo>
                  <a:lnTo>
                    <a:pt x="80568" y="5956"/>
                  </a:lnTo>
                  <a:lnTo>
                    <a:pt x="80568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"/>
            <p:cNvSpPr/>
            <p:nvPr/>
          </p:nvSpPr>
          <p:spPr>
            <a:xfrm>
              <a:off x="2943889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76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64" y="51066"/>
                  </a:lnTo>
                  <a:lnTo>
                    <a:pt x="12052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14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76" y="41516"/>
                  </a:lnTo>
                  <a:lnTo>
                    <a:pt x="6476" y="35623"/>
                  </a:lnTo>
                  <a:close/>
                </a:path>
                <a:path w="59055" h="52069">
                  <a:moveTo>
                    <a:pt x="44322" y="0"/>
                  </a:moveTo>
                  <a:lnTo>
                    <a:pt x="12814" y="0"/>
                  </a:lnTo>
                  <a:lnTo>
                    <a:pt x="7213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4711" y="26047"/>
                  </a:lnTo>
                  <a:lnTo>
                    <a:pt x="7886" y="27978"/>
                  </a:lnTo>
                  <a:lnTo>
                    <a:pt x="13982" y="28955"/>
                  </a:lnTo>
                  <a:lnTo>
                    <a:pt x="45491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46" y="33985"/>
                  </a:lnTo>
                  <a:lnTo>
                    <a:pt x="52146" y="40589"/>
                  </a:lnTo>
                  <a:lnTo>
                    <a:pt x="51219" y="43014"/>
                  </a:lnTo>
                  <a:lnTo>
                    <a:pt x="47548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41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39" y="21158"/>
                  </a:lnTo>
                  <a:lnTo>
                    <a:pt x="7264" y="20015"/>
                  </a:lnTo>
                  <a:lnTo>
                    <a:pt x="6476" y="17894"/>
                  </a:lnTo>
                  <a:lnTo>
                    <a:pt x="6577" y="10820"/>
                  </a:lnTo>
                  <a:lnTo>
                    <a:pt x="7543" y="8610"/>
                  </a:lnTo>
                  <a:lnTo>
                    <a:pt x="11849" y="6261"/>
                  </a:lnTo>
                  <a:lnTo>
                    <a:pt x="16332" y="5664"/>
                  </a:lnTo>
                  <a:lnTo>
                    <a:pt x="56243" y="5664"/>
                  </a:lnTo>
                  <a:lnTo>
                    <a:pt x="55956" y="5054"/>
                  </a:lnTo>
                  <a:lnTo>
                    <a:pt x="52806" y="3047"/>
                  </a:lnTo>
                  <a:lnTo>
                    <a:pt x="49682" y="1015"/>
                  </a:lnTo>
                  <a:lnTo>
                    <a:pt x="44322" y="0"/>
                  </a:lnTo>
                  <a:close/>
                </a:path>
                <a:path w="59055" h="52069">
                  <a:moveTo>
                    <a:pt x="56243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24" y="6743"/>
                  </a:lnTo>
                  <a:lnTo>
                    <a:pt x="49364" y="7734"/>
                  </a:lnTo>
                  <a:lnTo>
                    <a:pt x="50711" y="10820"/>
                  </a:lnTo>
                  <a:lnTo>
                    <a:pt x="51053" y="12839"/>
                  </a:lnTo>
                  <a:lnTo>
                    <a:pt x="51053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43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0"/>
            <p:cNvSpPr/>
            <p:nvPr/>
          </p:nvSpPr>
          <p:spPr>
            <a:xfrm>
              <a:off x="826681" y="436755"/>
              <a:ext cx="2182517" cy="260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1"/>
            <p:cNvSpPr/>
            <p:nvPr/>
          </p:nvSpPr>
          <p:spPr>
            <a:xfrm>
              <a:off x="854417" y="804443"/>
              <a:ext cx="958215" cy="0"/>
            </a:xfrm>
            <a:custGeom>
              <a:avLst/>
              <a:gdLst/>
              <a:ahLst/>
              <a:cxnLst/>
              <a:rect l="l" t="t" r="r" b="b"/>
              <a:pathLst>
                <a:path w="958214">
                  <a:moveTo>
                    <a:pt x="0" y="0"/>
                  </a:moveTo>
                  <a:lnTo>
                    <a:pt x="957808" y="0"/>
                  </a:lnTo>
                </a:path>
              </a:pathLst>
            </a:custGeom>
            <a:ln w="5842">
              <a:solidFill>
                <a:srgbClr val="004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4"/>
            <p:cNvSpPr/>
            <p:nvPr/>
          </p:nvSpPr>
          <p:spPr>
            <a:xfrm>
              <a:off x="0" y="387248"/>
              <a:ext cx="592455" cy="483234"/>
            </a:xfrm>
            <a:custGeom>
              <a:avLst/>
              <a:gdLst/>
              <a:ahLst/>
              <a:cxnLst/>
              <a:rect l="l" t="t" r="r" b="b"/>
              <a:pathLst>
                <a:path w="592455" h="483234">
                  <a:moveTo>
                    <a:pt x="0" y="482612"/>
                  </a:moveTo>
                  <a:lnTo>
                    <a:pt x="591997" y="482612"/>
                  </a:lnTo>
                  <a:lnTo>
                    <a:pt x="591997" y="0"/>
                  </a:lnTo>
                  <a:lnTo>
                    <a:pt x="0" y="0"/>
                  </a:lnTo>
                  <a:lnTo>
                    <a:pt x="0" y="482612"/>
                  </a:lnTo>
                  <a:close/>
                </a:path>
              </a:pathLst>
            </a:custGeom>
            <a:solidFill>
              <a:srgbClr val="F2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5"/>
            <p:cNvSpPr/>
            <p:nvPr/>
          </p:nvSpPr>
          <p:spPr>
            <a:xfrm>
              <a:off x="0" y="491296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6"/>
            <p:cNvSpPr/>
            <p:nvPr/>
          </p:nvSpPr>
          <p:spPr>
            <a:xfrm>
              <a:off x="0" y="605288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7"/>
            <p:cNvSpPr/>
            <p:nvPr/>
          </p:nvSpPr>
          <p:spPr>
            <a:xfrm>
              <a:off x="0" y="719280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801100" y="1183925"/>
            <a:ext cx="2971800" cy="692497"/>
          </a:xfrm>
        </p:spPr>
        <p:txBody>
          <a:bodyPr/>
          <a:lstStyle>
            <a:lvl1pPr algn="l">
              <a:defRPr sz="4500">
                <a:solidFill>
                  <a:srgbClr val="004A8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7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801100" y="2024841"/>
            <a:ext cx="3742797" cy="2616101"/>
          </a:xfrm>
        </p:spPr>
        <p:txBody>
          <a:bodyPr/>
          <a:lstStyle>
            <a:lvl1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  <p:sp>
        <p:nvSpPr>
          <p:cNvPr id="48" name="Текст 15"/>
          <p:cNvSpPr>
            <a:spLocks noGrp="1"/>
          </p:cNvSpPr>
          <p:nvPr>
            <p:ph type="body" sz="quarter" idx="13"/>
          </p:nvPr>
        </p:nvSpPr>
        <p:spPr>
          <a:xfrm>
            <a:off x="801100" y="3908834"/>
            <a:ext cx="3742797" cy="2354491"/>
          </a:xfrm>
        </p:spPr>
        <p:txBody>
          <a:bodyPr/>
          <a:lstStyle>
            <a:lvl1pPr marL="285750" marR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/>
              <a:t>Образец текста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/>
          <p:cNvSpPr/>
          <p:nvPr userDrawn="1"/>
        </p:nvSpPr>
        <p:spPr>
          <a:xfrm>
            <a:off x="12" y="0"/>
            <a:ext cx="10691977" cy="1902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 userDrawn="1"/>
        </p:nvSpPr>
        <p:spPr>
          <a:xfrm>
            <a:off x="0" y="0"/>
            <a:ext cx="10692130" cy="1908810"/>
          </a:xfrm>
          <a:custGeom>
            <a:avLst/>
            <a:gdLst/>
            <a:ahLst/>
            <a:cxnLst/>
            <a:rect l="l" t="t" r="r" b="b"/>
            <a:pathLst>
              <a:path w="10692130" h="1908810">
                <a:moveTo>
                  <a:pt x="0" y="1908454"/>
                </a:moveTo>
                <a:lnTo>
                  <a:pt x="10692003" y="1908454"/>
                </a:lnTo>
                <a:lnTo>
                  <a:pt x="10692003" y="0"/>
                </a:lnTo>
                <a:lnTo>
                  <a:pt x="0" y="0"/>
                </a:lnTo>
                <a:lnTo>
                  <a:pt x="0" y="1908454"/>
                </a:lnTo>
                <a:close/>
              </a:path>
            </a:pathLst>
          </a:custGeom>
          <a:solidFill>
            <a:srgbClr val="004A87">
              <a:alpha val="6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 userDrawn="1"/>
        </p:nvSpPr>
        <p:spPr>
          <a:xfrm>
            <a:off x="0" y="6924029"/>
            <a:ext cx="1725930" cy="116205"/>
          </a:xfrm>
          <a:custGeom>
            <a:avLst/>
            <a:gdLst/>
            <a:ahLst/>
            <a:cxnLst/>
            <a:rect l="l" t="t" r="r" b="b"/>
            <a:pathLst>
              <a:path w="1725930" h="116204">
                <a:moveTo>
                  <a:pt x="0" y="115887"/>
                </a:moveTo>
                <a:lnTo>
                  <a:pt x="40232" y="109468"/>
                </a:lnTo>
                <a:lnTo>
                  <a:pt x="71035" y="92912"/>
                </a:lnTo>
                <a:lnTo>
                  <a:pt x="96179" y="70275"/>
                </a:lnTo>
                <a:lnTo>
                  <a:pt x="119437" y="45611"/>
                </a:lnTo>
                <a:lnTo>
                  <a:pt x="144580" y="22974"/>
                </a:lnTo>
                <a:lnTo>
                  <a:pt x="175380" y="6419"/>
                </a:lnTo>
                <a:lnTo>
                  <a:pt x="215607" y="0"/>
                </a:lnTo>
                <a:lnTo>
                  <a:pt x="255840" y="6419"/>
                </a:lnTo>
                <a:lnTo>
                  <a:pt x="286642" y="22974"/>
                </a:lnTo>
                <a:lnTo>
                  <a:pt x="311787" y="45611"/>
                </a:lnTo>
                <a:lnTo>
                  <a:pt x="335045" y="70275"/>
                </a:lnTo>
                <a:lnTo>
                  <a:pt x="360188" y="92912"/>
                </a:lnTo>
                <a:lnTo>
                  <a:pt x="390988" y="109468"/>
                </a:lnTo>
                <a:lnTo>
                  <a:pt x="431215" y="115887"/>
                </a:lnTo>
                <a:lnTo>
                  <a:pt x="471448" y="109468"/>
                </a:lnTo>
                <a:lnTo>
                  <a:pt x="502251" y="92912"/>
                </a:lnTo>
                <a:lnTo>
                  <a:pt x="527396" y="70275"/>
                </a:lnTo>
                <a:lnTo>
                  <a:pt x="550655" y="45611"/>
                </a:lnTo>
                <a:lnTo>
                  <a:pt x="575801" y="22974"/>
                </a:lnTo>
                <a:lnTo>
                  <a:pt x="606603" y="6419"/>
                </a:lnTo>
                <a:lnTo>
                  <a:pt x="646836" y="0"/>
                </a:lnTo>
                <a:lnTo>
                  <a:pt x="687054" y="6419"/>
                </a:lnTo>
                <a:lnTo>
                  <a:pt x="717846" y="22974"/>
                </a:lnTo>
                <a:lnTo>
                  <a:pt x="742983" y="45611"/>
                </a:lnTo>
                <a:lnTo>
                  <a:pt x="766234" y="70275"/>
                </a:lnTo>
                <a:lnTo>
                  <a:pt x="791370" y="92912"/>
                </a:lnTo>
                <a:lnTo>
                  <a:pt x="822162" y="109468"/>
                </a:lnTo>
                <a:lnTo>
                  <a:pt x="862380" y="115887"/>
                </a:lnTo>
                <a:lnTo>
                  <a:pt x="902603" y="109468"/>
                </a:lnTo>
                <a:lnTo>
                  <a:pt x="933399" y="92912"/>
                </a:lnTo>
                <a:lnTo>
                  <a:pt x="958539" y="70275"/>
                </a:lnTo>
                <a:lnTo>
                  <a:pt x="981795" y="45611"/>
                </a:lnTo>
                <a:lnTo>
                  <a:pt x="1006936" y="22974"/>
                </a:lnTo>
                <a:lnTo>
                  <a:pt x="1037735" y="6419"/>
                </a:lnTo>
                <a:lnTo>
                  <a:pt x="1077963" y="0"/>
                </a:lnTo>
                <a:lnTo>
                  <a:pt x="1118195" y="6419"/>
                </a:lnTo>
                <a:lnTo>
                  <a:pt x="1148998" y="22974"/>
                </a:lnTo>
                <a:lnTo>
                  <a:pt x="1174144" y="45611"/>
                </a:lnTo>
                <a:lnTo>
                  <a:pt x="1197405" y="70275"/>
                </a:lnTo>
                <a:lnTo>
                  <a:pt x="1222553" y="92912"/>
                </a:lnTo>
                <a:lnTo>
                  <a:pt x="1253359" y="109468"/>
                </a:lnTo>
                <a:lnTo>
                  <a:pt x="1293596" y="115887"/>
                </a:lnTo>
                <a:lnTo>
                  <a:pt x="1333895" y="109468"/>
                </a:lnTo>
                <a:lnTo>
                  <a:pt x="1364749" y="92912"/>
                </a:lnTo>
                <a:lnTo>
                  <a:pt x="1389935" y="70275"/>
                </a:lnTo>
                <a:lnTo>
                  <a:pt x="1413233" y="45611"/>
                </a:lnTo>
                <a:lnTo>
                  <a:pt x="1438420" y="22974"/>
                </a:lnTo>
                <a:lnTo>
                  <a:pt x="1469274" y="6419"/>
                </a:lnTo>
                <a:lnTo>
                  <a:pt x="1509572" y="0"/>
                </a:lnTo>
                <a:lnTo>
                  <a:pt x="1549876" y="6419"/>
                </a:lnTo>
                <a:lnTo>
                  <a:pt x="1580733" y="22974"/>
                </a:lnTo>
                <a:lnTo>
                  <a:pt x="1605922" y="45611"/>
                </a:lnTo>
                <a:lnTo>
                  <a:pt x="1629221" y="70275"/>
                </a:lnTo>
                <a:lnTo>
                  <a:pt x="1654408" y="92912"/>
                </a:lnTo>
                <a:lnTo>
                  <a:pt x="1685262" y="109468"/>
                </a:lnTo>
                <a:lnTo>
                  <a:pt x="1725561" y="115887"/>
                </a:lnTo>
              </a:path>
            </a:pathLst>
          </a:custGeom>
          <a:ln w="29692">
            <a:solidFill>
              <a:srgbClr val="95A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 userDrawn="1"/>
        </p:nvSpPr>
        <p:spPr>
          <a:xfrm>
            <a:off x="0" y="7207915"/>
            <a:ext cx="1725930" cy="116205"/>
          </a:xfrm>
          <a:custGeom>
            <a:avLst/>
            <a:gdLst/>
            <a:ahLst/>
            <a:cxnLst/>
            <a:rect l="l" t="t" r="r" b="b"/>
            <a:pathLst>
              <a:path w="1725930" h="116204">
                <a:moveTo>
                  <a:pt x="0" y="115887"/>
                </a:moveTo>
                <a:lnTo>
                  <a:pt x="40232" y="109468"/>
                </a:lnTo>
                <a:lnTo>
                  <a:pt x="71035" y="92912"/>
                </a:lnTo>
                <a:lnTo>
                  <a:pt x="96179" y="70275"/>
                </a:lnTo>
                <a:lnTo>
                  <a:pt x="119437" y="45611"/>
                </a:lnTo>
                <a:lnTo>
                  <a:pt x="144580" y="22974"/>
                </a:lnTo>
                <a:lnTo>
                  <a:pt x="175380" y="6419"/>
                </a:lnTo>
                <a:lnTo>
                  <a:pt x="215607" y="0"/>
                </a:lnTo>
                <a:lnTo>
                  <a:pt x="255840" y="6419"/>
                </a:lnTo>
                <a:lnTo>
                  <a:pt x="286642" y="22974"/>
                </a:lnTo>
                <a:lnTo>
                  <a:pt x="311787" y="45611"/>
                </a:lnTo>
                <a:lnTo>
                  <a:pt x="335045" y="70275"/>
                </a:lnTo>
                <a:lnTo>
                  <a:pt x="360188" y="92912"/>
                </a:lnTo>
                <a:lnTo>
                  <a:pt x="390988" y="109468"/>
                </a:lnTo>
                <a:lnTo>
                  <a:pt x="431215" y="115887"/>
                </a:lnTo>
                <a:lnTo>
                  <a:pt x="471448" y="109468"/>
                </a:lnTo>
                <a:lnTo>
                  <a:pt x="502251" y="92912"/>
                </a:lnTo>
                <a:lnTo>
                  <a:pt x="527396" y="70275"/>
                </a:lnTo>
                <a:lnTo>
                  <a:pt x="550655" y="45611"/>
                </a:lnTo>
                <a:lnTo>
                  <a:pt x="575801" y="22974"/>
                </a:lnTo>
                <a:lnTo>
                  <a:pt x="606603" y="6419"/>
                </a:lnTo>
                <a:lnTo>
                  <a:pt x="646836" y="0"/>
                </a:lnTo>
                <a:lnTo>
                  <a:pt x="687054" y="6419"/>
                </a:lnTo>
                <a:lnTo>
                  <a:pt x="717846" y="22974"/>
                </a:lnTo>
                <a:lnTo>
                  <a:pt x="742983" y="45611"/>
                </a:lnTo>
                <a:lnTo>
                  <a:pt x="766234" y="70275"/>
                </a:lnTo>
                <a:lnTo>
                  <a:pt x="791370" y="92912"/>
                </a:lnTo>
                <a:lnTo>
                  <a:pt x="822162" y="109468"/>
                </a:lnTo>
                <a:lnTo>
                  <a:pt x="862380" y="115887"/>
                </a:lnTo>
                <a:lnTo>
                  <a:pt x="902603" y="109468"/>
                </a:lnTo>
                <a:lnTo>
                  <a:pt x="933399" y="92912"/>
                </a:lnTo>
                <a:lnTo>
                  <a:pt x="958539" y="70275"/>
                </a:lnTo>
                <a:lnTo>
                  <a:pt x="981795" y="45611"/>
                </a:lnTo>
                <a:lnTo>
                  <a:pt x="1006936" y="22974"/>
                </a:lnTo>
                <a:lnTo>
                  <a:pt x="1037735" y="6419"/>
                </a:lnTo>
                <a:lnTo>
                  <a:pt x="1077963" y="0"/>
                </a:lnTo>
                <a:lnTo>
                  <a:pt x="1118195" y="6419"/>
                </a:lnTo>
                <a:lnTo>
                  <a:pt x="1148998" y="22974"/>
                </a:lnTo>
                <a:lnTo>
                  <a:pt x="1174144" y="45611"/>
                </a:lnTo>
                <a:lnTo>
                  <a:pt x="1197405" y="70275"/>
                </a:lnTo>
                <a:lnTo>
                  <a:pt x="1222553" y="92912"/>
                </a:lnTo>
                <a:lnTo>
                  <a:pt x="1253359" y="109468"/>
                </a:lnTo>
                <a:lnTo>
                  <a:pt x="1293596" y="115887"/>
                </a:lnTo>
                <a:lnTo>
                  <a:pt x="1333895" y="109468"/>
                </a:lnTo>
                <a:lnTo>
                  <a:pt x="1364749" y="92912"/>
                </a:lnTo>
                <a:lnTo>
                  <a:pt x="1389935" y="70275"/>
                </a:lnTo>
                <a:lnTo>
                  <a:pt x="1413233" y="45611"/>
                </a:lnTo>
                <a:lnTo>
                  <a:pt x="1438420" y="22974"/>
                </a:lnTo>
                <a:lnTo>
                  <a:pt x="1469274" y="6419"/>
                </a:lnTo>
                <a:lnTo>
                  <a:pt x="1509572" y="0"/>
                </a:lnTo>
                <a:lnTo>
                  <a:pt x="1549876" y="6419"/>
                </a:lnTo>
                <a:lnTo>
                  <a:pt x="1580733" y="22974"/>
                </a:lnTo>
                <a:lnTo>
                  <a:pt x="1605922" y="45611"/>
                </a:lnTo>
                <a:lnTo>
                  <a:pt x="1629221" y="70275"/>
                </a:lnTo>
                <a:lnTo>
                  <a:pt x="1654408" y="92912"/>
                </a:lnTo>
                <a:lnTo>
                  <a:pt x="1685262" y="109468"/>
                </a:lnTo>
                <a:lnTo>
                  <a:pt x="1725561" y="115887"/>
                </a:lnTo>
              </a:path>
            </a:pathLst>
          </a:custGeom>
          <a:ln w="29692">
            <a:solidFill>
              <a:srgbClr val="95A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 userDrawn="1"/>
        </p:nvSpPr>
        <p:spPr>
          <a:xfrm>
            <a:off x="1891874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188" y="46558"/>
                </a:lnTo>
                <a:lnTo>
                  <a:pt x="57259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 userDrawn="1"/>
        </p:nvSpPr>
        <p:spPr>
          <a:xfrm>
            <a:off x="2062030" y="772609"/>
            <a:ext cx="65405" cy="51435"/>
          </a:xfrm>
          <a:custGeom>
            <a:avLst/>
            <a:gdLst/>
            <a:ahLst/>
            <a:cxnLst/>
            <a:rect l="l" t="t" r="r" b="b"/>
            <a:pathLst>
              <a:path w="65405" h="51434">
                <a:moveTo>
                  <a:pt x="9207" y="0"/>
                </a:moveTo>
                <a:lnTo>
                  <a:pt x="0" y="0"/>
                </a:lnTo>
                <a:lnTo>
                  <a:pt x="29044" y="29451"/>
                </a:lnTo>
                <a:lnTo>
                  <a:pt x="29044" y="50965"/>
                </a:lnTo>
                <a:lnTo>
                  <a:pt x="35890" y="50965"/>
                </a:lnTo>
                <a:lnTo>
                  <a:pt x="35890" y="29451"/>
                </a:lnTo>
                <a:lnTo>
                  <a:pt x="41563" y="23698"/>
                </a:lnTo>
                <a:lnTo>
                  <a:pt x="32435" y="23698"/>
                </a:lnTo>
                <a:lnTo>
                  <a:pt x="9207" y="0"/>
                </a:lnTo>
                <a:close/>
              </a:path>
              <a:path w="65405" h="51434">
                <a:moveTo>
                  <a:pt x="64935" y="0"/>
                </a:moveTo>
                <a:lnTo>
                  <a:pt x="55727" y="0"/>
                </a:lnTo>
                <a:lnTo>
                  <a:pt x="32461" y="23698"/>
                </a:lnTo>
                <a:lnTo>
                  <a:pt x="41563" y="23698"/>
                </a:lnTo>
                <a:lnTo>
                  <a:pt x="649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/>
          <p:cNvSpPr/>
          <p:nvPr userDrawn="1"/>
        </p:nvSpPr>
        <p:spPr>
          <a:xfrm>
            <a:off x="2239150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73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200" y="46558"/>
                </a:lnTo>
                <a:lnTo>
                  <a:pt x="57272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72" y="46393"/>
                </a:lnTo>
                <a:lnTo>
                  <a:pt x="58543" y="43472"/>
                </a:lnTo>
                <a:lnTo>
                  <a:pt x="58648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52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3"/>
          <p:cNvSpPr/>
          <p:nvPr userDrawn="1"/>
        </p:nvSpPr>
        <p:spPr>
          <a:xfrm>
            <a:off x="2409306" y="772609"/>
            <a:ext cx="58419" cy="51435"/>
          </a:xfrm>
          <a:custGeom>
            <a:avLst/>
            <a:gdLst/>
            <a:ahLst/>
            <a:cxnLst/>
            <a:rect l="l" t="t" r="r" b="b"/>
            <a:pathLst>
              <a:path w="58419" h="51434">
                <a:moveTo>
                  <a:pt x="32600" y="5664"/>
                </a:moveTo>
                <a:lnTo>
                  <a:pt x="25755" y="5664"/>
                </a:lnTo>
                <a:lnTo>
                  <a:pt x="25755" y="50965"/>
                </a:lnTo>
                <a:lnTo>
                  <a:pt x="32600" y="50965"/>
                </a:lnTo>
                <a:lnTo>
                  <a:pt x="32600" y="5664"/>
                </a:lnTo>
                <a:close/>
              </a:path>
              <a:path w="58419" h="51434">
                <a:moveTo>
                  <a:pt x="58356" y="0"/>
                </a:moveTo>
                <a:lnTo>
                  <a:pt x="0" y="0"/>
                </a:lnTo>
                <a:lnTo>
                  <a:pt x="0" y="5664"/>
                </a:lnTo>
                <a:lnTo>
                  <a:pt x="58356" y="5664"/>
                </a:lnTo>
                <a:lnTo>
                  <a:pt x="58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 userDrawn="1"/>
        </p:nvSpPr>
        <p:spPr>
          <a:xfrm>
            <a:off x="2580782" y="772607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4">
                <a:moveTo>
                  <a:pt x="49593" y="0"/>
                </a:moveTo>
                <a:lnTo>
                  <a:pt x="0" y="0"/>
                </a:lnTo>
                <a:lnTo>
                  <a:pt x="0" y="50965"/>
                </a:lnTo>
                <a:lnTo>
                  <a:pt x="49872" y="50965"/>
                </a:lnTo>
                <a:lnTo>
                  <a:pt x="49872" y="45300"/>
                </a:lnTo>
                <a:lnTo>
                  <a:pt x="6845" y="45300"/>
                </a:lnTo>
                <a:lnTo>
                  <a:pt x="6845" y="27584"/>
                </a:lnTo>
                <a:lnTo>
                  <a:pt x="47853" y="27584"/>
                </a:lnTo>
                <a:lnTo>
                  <a:pt x="47853" y="21920"/>
                </a:lnTo>
                <a:lnTo>
                  <a:pt x="6845" y="21920"/>
                </a:lnTo>
                <a:lnTo>
                  <a:pt x="6845" y="5664"/>
                </a:lnTo>
                <a:lnTo>
                  <a:pt x="49593" y="5664"/>
                </a:lnTo>
                <a:lnTo>
                  <a:pt x="495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/>
          <p:cNvSpPr/>
          <p:nvPr userDrawn="1"/>
        </p:nvSpPr>
        <p:spPr>
          <a:xfrm>
            <a:off x="2746137" y="772609"/>
            <a:ext cx="80645" cy="51435"/>
          </a:xfrm>
          <a:custGeom>
            <a:avLst/>
            <a:gdLst/>
            <a:ahLst/>
            <a:cxnLst/>
            <a:rect l="l" t="t" r="r" b="b"/>
            <a:pathLst>
              <a:path w="80644" h="51434">
                <a:moveTo>
                  <a:pt x="10782" y="0"/>
                </a:moveTo>
                <a:lnTo>
                  <a:pt x="0" y="0"/>
                </a:lnTo>
                <a:lnTo>
                  <a:pt x="0" y="50965"/>
                </a:lnTo>
                <a:lnTo>
                  <a:pt x="6845" y="50965"/>
                </a:lnTo>
                <a:lnTo>
                  <a:pt x="6845" y="5956"/>
                </a:lnTo>
                <a:lnTo>
                  <a:pt x="14881" y="5956"/>
                </a:lnTo>
                <a:lnTo>
                  <a:pt x="10782" y="0"/>
                </a:lnTo>
                <a:close/>
              </a:path>
              <a:path w="80644" h="51434">
                <a:moveTo>
                  <a:pt x="14881" y="5956"/>
                </a:moveTo>
                <a:lnTo>
                  <a:pt x="6934" y="5956"/>
                </a:lnTo>
                <a:lnTo>
                  <a:pt x="37820" y="50965"/>
                </a:lnTo>
                <a:lnTo>
                  <a:pt x="42748" y="50965"/>
                </a:lnTo>
                <a:lnTo>
                  <a:pt x="48341" y="42811"/>
                </a:lnTo>
                <a:lnTo>
                  <a:pt x="40246" y="42811"/>
                </a:lnTo>
                <a:lnTo>
                  <a:pt x="14881" y="5956"/>
                </a:lnTo>
                <a:close/>
              </a:path>
              <a:path w="80644" h="51434">
                <a:moveTo>
                  <a:pt x="80556" y="5956"/>
                </a:moveTo>
                <a:lnTo>
                  <a:pt x="73710" y="5956"/>
                </a:lnTo>
                <a:lnTo>
                  <a:pt x="73710" y="50965"/>
                </a:lnTo>
                <a:lnTo>
                  <a:pt x="80556" y="50965"/>
                </a:lnTo>
                <a:lnTo>
                  <a:pt x="80556" y="5956"/>
                </a:lnTo>
                <a:close/>
              </a:path>
              <a:path w="80644" h="51434">
                <a:moveTo>
                  <a:pt x="80556" y="0"/>
                </a:moveTo>
                <a:lnTo>
                  <a:pt x="69773" y="0"/>
                </a:lnTo>
                <a:lnTo>
                  <a:pt x="40309" y="42811"/>
                </a:lnTo>
                <a:lnTo>
                  <a:pt x="48341" y="42811"/>
                </a:lnTo>
                <a:lnTo>
                  <a:pt x="73621" y="5956"/>
                </a:lnTo>
                <a:lnTo>
                  <a:pt x="80556" y="5956"/>
                </a:lnTo>
                <a:lnTo>
                  <a:pt x="80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6"/>
          <p:cNvSpPr/>
          <p:nvPr userDrawn="1"/>
        </p:nvSpPr>
        <p:spPr>
          <a:xfrm>
            <a:off x="2943889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76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64" y="51066"/>
                </a:lnTo>
                <a:lnTo>
                  <a:pt x="12052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7188" y="46558"/>
                </a:lnTo>
                <a:lnTo>
                  <a:pt x="57259" y="46393"/>
                </a:lnTo>
                <a:lnTo>
                  <a:pt x="13614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76" y="41516"/>
                </a:lnTo>
                <a:lnTo>
                  <a:pt x="6476" y="35623"/>
                </a:lnTo>
                <a:close/>
              </a:path>
              <a:path w="59055" h="52069">
                <a:moveTo>
                  <a:pt x="44322" y="0"/>
                </a:moveTo>
                <a:lnTo>
                  <a:pt x="12814" y="0"/>
                </a:lnTo>
                <a:lnTo>
                  <a:pt x="7213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4711" y="26047"/>
                </a:lnTo>
                <a:lnTo>
                  <a:pt x="7886" y="27978"/>
                </a:lnTo>
                <a:lnTo>
                  <a:pt x="13982" y="28955"/>
                </a:lnTo>
                <a:lnTo>
                  <a:pt x="45491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46" y="33985"/>
                </a:lnTo>
                <a:lnTo>
                  <a:pt x="52146" y="40589"/>
                </a:lnTo>
                <a:lnTo>
                  <a:pt x="51219" y="43014"/>
                </a:lnTo>
                <a:lnTo>
                  <a:pt x="47548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41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39" y="21158"/>
                </a:lnTo>
                <a:lnTo>
                  <a:pt x="7264" y="20015"/>
                </a:lnTo>
                <a:lnTo>
                  <a:pt x="6476" y="17894"/>
                </a:lnTo>
                <a:lnTo>
                  <a:pt x="6577" y="10820"/>
                </a:lnTo>
                <a:lnTo>
                  <a:pt x="7543" y="8610"/>
                </a:lnTo>
                <a:lnTo>
                  <a:pt x="11849" y="6261"/>
                </a:lnTo>
                <a:lnTo>
                  <a:pt x="16332" y="5664"/>
                </a:lnTo>
                <a:lnTo>
                  <a:pt x="56243" y="5664"/>
                </a:lnTo>
                <a:lnTo>
                  <a:pt x="55956" y="5054"/>
                </a:lnTo>
                <a:lnTo>
                  <a:pt x="52806" y="3047"/>
                </a:lnTo>
                <a:lnTo>
                  <a:pt x="49682" y="1015"/>
                </a:lnTo>
                <a:lnTo>
                  <a:pt x="44322" y="0"/>
                </a:lnTo>
                <a:close/>
              </a:path>
              <a:path w="59055" h="52069">
                <a:moveTo>
                  <a:pt x="56243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24" y="6743"/>
                </a:lnTo>
                <a:lnTo>
                  <a:pt x="49364" y="7734"/>
                </a:lnTo>
                <a:lnTo>
                  <a:pt x="50711" y="10820"/>
                </a:lnTo>
                <a:lnTo>
                  <a:pt x="51053" y="12839"/>
                </a:lnTo>
                <a:lnTo>
                  <a:pt x="51053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43" y="56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/>
          <p:cNvSpPr/>
          <p:nvPr userDrawn="1"/>
        </p:nvSpPr>
        <p:spPr>
          <a:xfrm>
            <a:off x="826681" y="436755"/>
            <a:ext cx="2182517" cy="26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8"/>
          <p:cNvSpPr/>
          <p:nvPr userDrawn="1"/>
        </p:nvSpPr>
        <p:spPr>
          <a:xfrm>
            <a:off x="854417" y="804443"/>
            <a:ext cx="958215" cy="0"/>
          </a:xfrm>
          <a:custGeom>
            <a:avLst/>
            <a:gdLst/>
            <a:ahLst/>
            <a:cxnLst/>
            <a:rect l="l" t="t" r="r" b="b"/>
            <a:pathLst>
              <a:path w="958214">
                <a:moveTo>
                  <a:pt x="0" y="0"/>
                </a:moveTo>
                <a:lnTo>
                  <a:pt x="957808" y="0"/>
                </a:lnTo>
              </a:path>
            </a:pathLst>
          </a:custGeom>
          <a:ln w="5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/>
          <p:cNvSpPr/>
          <p:nvPr userDrawn="1"/>
        </p:nvSpPr>
        <p:spPr>
          <a:xfrm>
            <a:off x="0" y="387248"/>
            <a:ext cx="592455" cy="482600"/>
          </a:xfrm>
          <a:custGeom>
            <a:avLst/>
            <a:gdLst/>
            <a:ahLst/>
            <a:cxnLst/>
            <a:rect l="l" t="t" r="r" b="b"/>
            <a:pathLst>
              <a:path w="592455" h="482600">
                <a:moveTo>
                  <a:pt x="591985" y="482600"/>
                </a:moveTo>
                <a:lnTo>
                  <a:pt x="0" y="482600"/>
                </a:lnTo>
                <a:lnTo>
                  <a:pt x="0" y="0"/>
                </a:lnTo>
                <a:lnTo>
                  <a:pt x="591985" y="0"/>
                </a:lnTo>
                <a:lnTo>
                  <a:pt x="591985" y="482600"/>
                </a:lnTo>
                <a:close/>
              </a:path>
            </a:pathLst>
          </a:custGeom>
          <a:solidFill>
            <a:srgbClr val="F27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 userDrawn="1"/>
        </p:nvSpPr>
        <p:spPr>
          <a:xfrm>
            <a:off x="0" y="491296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/>
          <p:cNvSpPr/>
          <p:nvPr userDrawn="1"/>
        </p:nvSpPr>
        <p:spPr>
          <a:xfrm>
            <a:off x="0" y="605288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2"/>
          <p:cNvSpPr/>
          <p:nvPr userDrawn="1"/>
        </p:nvSpPr>
        <p:spPr>
          <a:xfrm>
            <a:off x="0" y="719280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1"/>
          <p:cNvSpPr txBox="1"/>
          <p:nvPr userDrawn="1"/>
        </p:nvSpPr>
        <p:spPr>
          <a:xfrm>
            <a:off x="8232334" y="7058025"/>
            <a:ext cx="21316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15" dirty="0">
                <a:solidFill>
                  <a:srgbClr val="004A87"/>
                </a:solidFill>
                <a:latin typeface="Calibri Light"/>
                <a:cs typeface="Calibri Light"/>
              </a:rPr>
              <a:t>www.communigate.com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33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817159" y="2257463"/>
            <a:ext cx="2971800" cy="692497"/>
          </a:xfrm>
        </p:spPr>
        <p:txBody>
          <a:bodyPr/>
          <a:lstStyle>
            <a:lvl1pPr algn="l">
              <a:defRPr sz="4500">
                <a:solidFill>
                  <a:srgbClr val="004A8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4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7159" y="3098379"/>
            <a:ext cx="4377141" cy="3426246"/>
          </a:xfrm>
        </p:spPr>
        <p:txBody>
          <a:bodyPr/>
          <a:lstStyle>
            <a:lvl1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  <p:sp>
        <p:nvSpPr>
          <p:cNvPr id="38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727700" y="3098379"/>
            <a:ext cx="4377141" cy="3426246"/>
          </a:xfrm>
        </p:spPr>
        <p:txBody>
          <a:bodyPr/>
          <a:lstStyle>
            <a:lvl1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 образец текста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37891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3207431"/>
            <a:ext cx="5451551" cy="4350092"/>
            <a:chOff x="0" y="3207431"/>
            <a:chExt cx="5451551" cy="4350092"/>
          </a:xfrm>
        </p:grpSpPr>
        <p:sp>
          <p:nvSpPr>
            <p:cNvPr id="7" name="object 2"/>
            <p:cNvSpPr/>
            <p:nvPr/>
          </p:nvSpPr>
          <p:spPr>
            <a:xfrm>
              <a:off x="2684665" y="6754883"/>
              <a:ext cx="1252855" cy="802640"/>
            </a:xfrm>
            <a:custGeom>
              <a:avLst/>
              <a:gdLst/>
              <a:ahLst/>
              <a:cxnLst/>
              <a:rect l="l" t="t" r="r" b="b"/>
              <a:pathLst>
                <a:path w="1252854" h="802640">
                  <a:moveTo>
                    <a:pt x="376562" y="802010"/>
                  </a:moveTo>
                  <a:lnTo>
                    <a:pt x="0" y="424243"/>
                  </a:lnTo>
                  <a:lnTo>
                    <a:pt x="29948" y="383305"/>
                  </a:lnTo>
                  <a:lnTo>
                    <a:pt x="57569" y="340651"/>
                  </a:lnTo>
                  <a:lnTo>
                    <a:pt x="82746" y="296353"/>
                  </a:lnTo>
                  <a:lnTo>
                    <a:pt x="105361" y="250480"/>
                  </a:lnTo>
                  <a:lnTo>
                    <a:pt x="125297" y="203104"/>
                  </a:lnTo>
                  <a:lnTo>
                    <a:pt x="142437" y="154297"/>
                  </a:lnTo>
                  <a:lnTo>
                    <a:pt x="156664" y="104130"/>
                  </a:lnTo>
                  <a:lnTo>
                    <a:pt x="167859" y="52674"/>
                  </a:lnTo>
                  <a:lnTo>
                    <a:pt x="175907" y="0"/>
                  </a:lnTo>
                  <a:lnTo>
                    <a:pt x="1252258" y="0"/>
                  </a:lnTo>
                  <a:lnTo>
                    <a:pt x="1248813" y="52334"/>
                  </a:lnTo>
                  <a:lnTo>
                    <a:pt x="1243997" y="104283"/>
                  </a:lnTo>
                  <a:lnTo>
                    <a:pt x="1237828" y="155827"/>
                  </a:lnTo>
                  <a:lnTo>
                    <a:pt x="1230323" y="206949"/>
                  </a:lnTo>
                  <a:lnTo>
                    <a:pt x="1221498" y="257631"/>
                  </a:lnTo>
                  <a:lnTo>
                    <a:pt x="1211373" y="307856"/>
                  </a:lnTo>
                  <a:lnTo>
                    <a:pt x="1199963" y="357606"/>
                  </a:lnTo>
                  <a:lnTo>
                    <a:pt x="1187286" y="406862"/>
                  </a:lnTo>
                  <a:lnTo>
                    <a:pt x="1173360" y="455608"/>
                  </a:lnTo>
                  <a:lnTo>
                    <a:pt x="1158202" y="503825"/>
                  </a:lnTo>
                  <a:lnTo>
                    <a:pt x="1141829" y="551496"/>
                  </a:lnTo>
                  <a:lnTo>
                    <a:pt x="1124259" y="598604"/>
                  </a:lnTo>
                  <a:lnTo>
                    <a:pt x="1105509" y="645129"/>
                  </a:lnTo>
                  <a:lnTo>
                    <a:pt x="1085596" y="691056"/>
                  </a:lnTo>
                  <a:lnTo>
                    <a:pt x="1064538" y="736365"/>
                  </a:lnTo>
                  <a:lnTo>
                    <a:pt x="1042353" y="781039"/>
                  </a:lnTo>
                  <a:lnTo>
                    <a:pt x="1031255" y="80201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3"/>
            <p:cNvSpPr/>
            <p:nvPr/>
          </p:nvSpPr>
          <p:spPr>
            <a:xfrm>
              <a:off x="2112187" y="7327272"/>
              <a:ext cx="654050" cy="229870"/>
            </a:xfrm>
            <a:custGeom>
              <a:avLst/>
              <a:gdLst/>
              <a:ahLst/>
              <a:cxnLst/>
              <a:rect l="l" t="t" r="r" b="b"/>
              <a:pathLst>
                <a:path w="654050" h="229870">
                  <a:moveTo>
                    <a:pt x="0" y="229621"/>
                  </a:moveTo>
                  <a:lnTo>
                    <a:pt x="0" y="176555"/>
                  </a:lnTo>
                  <a:lnTo>
                    <a:pt x="52277" y="168585"/>
                  </a:lnTo>
                  <a:lnTo>
                    <a:pt x="103513" y="157535"/>
                  </a:lnTo>
                  <a:lnTo>
                    <a:pt x="153604" y="143476"/>
                  </a:lnTo>
                  <a:lnTo>
                    <a:pt x="202447" y="126481"/>
                  </a:lnTo>
                  <a:lnTo>
                    <a:pt x="249940" y="106622"/>
                  </a:lnTo>
                  <a:lnTo>
                    <a:pt x="295979" y="83972"/>
                  </a:lnTo>
                  <a:lnTo>
                    <a:pt x="340462" y="58603"/>
                  </a:lnTo>
                  <a:lnTo>
                    <a:pt x="383284" y="30588"/>
                  </a:lnTo>
                  <a:lnTo>
                    <a:pt x="424345" y="0"/>
                  </a:lnTo>
                  <a:lnTo>
                    <a:pt x="653523" y="229621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/>
            <p:cNvSpPr/>
            <p:nvPr/>
          </p:nvSpPr>
          <p:spPr>
            <a:xfrm>
              <a:off x="2112187" y="6956052"/>
              <a:ext cx="259715" cy="316230"/>
            </a:xfrm>
            <a:custGeom>
              <a:avLst/>
              <a:gdLst/>
              <a:ahLst/>
              <a:cxnLst/>
              <a:rect l="l" t="t" r="r" b="b"/>
              <a:pathLst>
                <a:path w="259714" h="316229">
                  <a:moveTo>
                    <a:pt x="0" y="21920"/>
                  </a:moveTo>
                  <a:lnTo>
                    <a:pt x="13447" y="17125"/>
                  </a:lnTo>
                  <a:lnTo>
                    <a:pt x="26657" y="12003"/>
                  </a:lnTo>
                  <a:lnTo>
                    <a:pt x="39590" y="6359"/>
                  </a:lnTo>
                  <a:lnTo>
                    <a:pt x="52209" y="0"/>
                  </a:lnTo>
                  <a:lnTo>
                    <a:pt x="259714" y="207517"/>
                  </a:lnTo>
                  <a:lnTo>
                    <a:pt x="220757" y="233112"/>
                  </a:lnTo>
                  <a:lnTo>
                    <a:pt x="179867" y="255849"/>
                  </a:lnTo>
                  <a:lnTo>
                    <a:pt x="137196" y="275618"/>
                  </a:lnTo>
                  <a:lnTo>
                    <a:pt x="92894" y="292312"/>
                  </a:lnTo>
                  <a:lnTo>
                    <a:pt x="47112" y="305822"/>
                  </a:lnTo>
                  <a:lnTo>
                    <a:pt x="0" y="316039"/>
                  </a:lnTo>
                  <a:lnTo>
                    <a:pt x="0" y="2192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/>
            <p:cNvSpPr/>
            <p:nvPr/>
          </p:nvSpPr>
          <p:spPr>
            <a:xfrm>
              <a:off x="2112187" y="6030729"/>
              <a:ext cx="259715" cy="322580"/>
            </a:xfrm>
            <a:custGeom>
              <a:avLst/>
              <a:gdLst/>
              <a:ahLst/>
              <a:cxnLst/>
              <a:rect l="l" t="t" r="r" b="b"/>
              <a:pathLst>
                <a:path w="259714" h="322579">
                  <a:moveTo>
                    <a:pt x="0" y="0"/>
                  </a:moveTo>
                  <a:lnTo>
                    <a:pt x="47112" y="9915"/>
                  </a:lnTo>
                  <a:lnTo>
                    <a:pt x="92894" y="23070"/>
                  </a:lnTo>
                  <a:lnTo>
                    <a:pt x="137196" y="39476"/>
                  </a:lnTo>
                  <a:lnTo>
                    <a:pt x="179867" y="59145"/>
                  </a:lnTo>
                  <a:lnTo>
                    <a:pt x="220757" y="82088"/>
                  </a:lnTo>
                  <a:lnTo>
                    <a:pt x="259714" y="108318"/>
                  </a:lnTo>
                  <a:lnTo>
                    <a:pt x="45694" y="322262"/>
                  </a:lnTo>
                  <a:lnTo>
                    <a:pt x="34481" y="317367"/>
                  </a:lnTo>
                  <a:lnTo>
                    <a:pt x="23118" y="312580"/>
                  </a:lnTo>
                  <a:lnTo>
                    <a:pt x="11620" y="308091"/>
                  </a:lnTo>
                  <a:lnTo>
                    <a:pt x="0" y="304088"/>
                  </a:lnTo>
                  <a:lnTo>
                    <a:pt x="0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2310752" y="6754883"/>
              <a:ext cx="316865" cy="262255"/>
            </a:xfrm>
            <a:custGeom>
              <a:avLst/>
              <a:gdLst/>
              <a:ahLst/>
              <a:cxnLst/>
              <a:rect l="l" t="t" r="r" b="b"/>
              <a:pathLst>
                <a:path w="316864" h="262254">
                  <a:moveTo>
                    <a:pt x="316852" y="0"/>
                  </a:moveTo>
                  <a:lnTo>
                    <a:pt x="306993" y="47736"/>
                  </a:lnTo>
                  <a:lnTo>
                    <a:pt x="293775" y="94006"/>
                  </a:lnTo>
                  <a:lnTo>
                    <a:pt x="277274" y="138677"/>
                  </a:lnTo>
                  <a:lnTo>
                    <a:pt x="257564" y="181617"/>
                  </a:lnTo>
                  <a:lnTo>
                    <a:pt x="234723" y="222693"/>
                  </a:lnTo>
                  <a:lnTo>
                    <a:pt x="208826" y="261772"/>
                  </a:lnTo>
                  <a:lnTo>
                    <a:pt x="0" y="51739"/>
                  </a:lnTo>
                  <a:lnTo>
                    <a:pt x="5605" y="39090"/>
                  </a:lnTo>
                  <a:lnTo>
                    <a:pt x="10741" y="26355"/>
                  </a:lnTo>
                  <a:lnTo>
                    <a:pt x="15491" y="13377"/>
                  </a:lnTo>
                  <a:lnTo>
                    <a:pt x="19938" y="0"/>
                  </a:lnTo>
                  <a:lnTo>
                    <a:pt x="316852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/>
            <p:cNvSpPr/>
            <p:nvPr/>
          </p:nvSpPr>
          <p:spPr>
            <a:xfrm>
              <a:off x="2306929" y="6286901"/>
              <a:ext cx="320675" cy="260985"/>
            </a:xfrm>
            <a:custGeom>
              <a:avLst/>
              <a:gdLst/>
              <a:ahLst/>
              <a:cxnLst/>
              <a:rect l="l" t="t" r="r" b="b"/>
              <a:pathLst>
                <a:path w="320675" h="260984">
                  <a:moveTo>
                    <a:pt x="20421" y="260464"/>
                  </a:moveTo>
                  <a:lnTo>
                    <a:pt x="16343" y="247395"/>
                  </a:lnTo>
                  <a:lnTo>
                    <a:pt x="11491" y="235200"/>
                  </a:lnTo>
                  <a:lnTo>
                    <a:pt x="6000" y="223706"/>
                  </a:lnTo>
                  <a:lnTo>
                    <a:pt x="0" y="212737"/>
                  </a:lnTo>
                  <a:lnTo>
                    <a:pt x="212648" y="0"/>
                  </a:lnTo>
                  <a:lnTo>
                    <a:pt x="238546" y="38569"/>
                  </a:lnTo>
                  <a:lnTo>
                    <a:pt x="261387" y="79299"/>
                  </a:lnTo>
                  <a:lnTo>
                    <a:pt x="281097" y="122021"/>
                  </a:lnTo>
                  <a:lnTo>
                    <a:pt x="297598" y="166568"/>
                  </a:lnTo>
                  <a:lnTo>
                    <a:pt x="310816" y="212772"/>
                  </a:lnTo>
                  <a:lnTo>
                    <a:pt x="320674" y="260464"/>
                  </a:lnTo>
                  <a:lnTo>
                    <a:pt x="20421" y="260464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/>
            <p:cNvSpPr/>
            <p:nvPr/>
          </p:nvSpPr>
          <p:spPr>
            <a:xfrm>
              <a:off x="2112187" y="4726909"/>
              <a:ext cx="1182370" cy="1248410"/>
            </a:xfrm>
            <a:custGeom>
              <a:avLst/>
              <a:gdLst/>
              <a:ahLst/>
              <a:cxnLst/>
              <a:rect l="l" t="t" r="r" b="b"/>
              <a:pathLst>
                <a:path w="1182370" h="1248410">
                  <a:moveTo>
                    <a:pt x="0" y="0"/>
                  </a:moveTo>
                  <a:lnTo>
                    <a:pt x="52107" y="3523"/>
                  </a:lnTo>
                  <a:lnTo>
                    <a:pt x="103823" y="8402"/>
                  </a:lnTo>
                  <a:lnTo>
                    <a:pt x="155132" y="14619"/>
                  </a:lnTo>
                  <a:lnTo>
                    <a:pt x="206015" y="22160"/>
                  </a:lnTo>
                  <a:lnTo>
                    <a:pt x="256454" y="31005"/>
                  </a:lnTo>
                  <a:lnTo>
                    <a:pt x="306433" y="41140"/>
                  </a:lnTo>
                  <a:lnTo>
                    <a:pt x="355933" y="52546"/>
                  </a:lnTo>
                  <a:lnTo>
                    <a:pt x="404937" y="65209"/>
                  </a:lnTo>
                  <a:lnTo>
                    <a:pt x="453427" y="79110"/>
                  </a:lnTo>
                  <a:lnTo>
                    <a:pt x="501387" y="94233"/>
                  </a:lnTo>
                  <a:lnTo>
                    <a:pt x="548797" y="110562"/>
                  </a:lnTo>
                  <a:lnTo>
                    <a:pt x="595642" y="128080"/>
                  </a:lnTo>
                  <a:lnTo>
                    <a:pt x="641902" y="146770"/>
                  </a:lnTo>
                  <a:lnTo>
                    <a:pt x="687561" y="166616"/>
                  </a:lnTo>
                  <a:lnTo>
                    <a:pt x="732601" y="187600"/>
                  </a:lnTo>
                  <a:lnTo>
                    <a:pt x="777004" y="209707"/>
                  </a:lnTo>
                  <a:lnTo>
                    <a:pt x="820753" y="232919"/>
                  </a:lnTo>
                  <a:lnTo>
                    <a:pt x="863830" y="257219"/>
                  </a:lnTo>
                  <a:lnTo>
                    <a:pt x="906218" y="282592"/>
                  </a:lnTo>
                  <a:lnTo>
                    <a:pt x="947898" y="309021"/>
                  </a:lnTo>
                  <a:lnTo>
                    <a:pt x="988855" y="336488"/>
                  </a:lnTo>
                  <a:lnTo>
                    <a:pt x="1029069" y="364977"/>
                  </a:lnTo>
                  <a:lnTo>
                    <a:pt x="1068524" y="394472"/>
                  </a:lnTo>
                  <a:lnTo>
                    <a:pt x="1107201" y="424956"/>
                  </a:lnTo>
                  <a:lnTo>
                    <a:pt x="1145083" y="456411"/>
                  </a:lnTo>
                  <a:lnTo>
                    <a:pt x="1182154" y="488823"/>
                  </a:lnTo>
                  <a:lnTo>
                    <a:pt x="424345" y="1248359"/>
                  </a:lnTo>
                  <a:lnTo>
                    <a:pt x="383284" y="1218060"/>
                  </a:lnTo>
                  <a:lnTo>
                    <a:pt x="340462" y="1190196"/>
                  </a:lnTo>
                  <a:lnTo>
                    <a:pt x="295979" y="1164864"/>
                  </a:lnTo>
                  <a:lnTo>
                    <a:pt x="249940" y="1142161"/>
                  </a:lnTo>
                  <a:lnTo>
                    <a:pt x="202447" y="1122186"/>
                  </a:lnTo>
                  <a:lnTo>
                    <a:pt x="153604" y="1105036"/>
                  </a:lnTo>
                  <a:lnTo>
                    <a:pt x="103513" y="1090808"/>
                  </a:lnTo>
                  <a:lnTo>
                    <a:pt x="52277" y="1079601"/>
                  </a:lnTo>
                  <a:lnTo>
                    <a:pt x="0" y="1071511"/>
                  </a:lnTo>
                  <a:lnTo>
                    <a:pt x="0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/>
            <p:cNvSpPr/>
            <p:nvPr/>
          </p:nvSpPr>
          <p:spPr>
            <a:xfrm>
              <a:off x="2684665" y="5364183"/>
              <a:ext cx="1251585" cy="1183640"/>
            </a:xfrm>
            <a:custGeom>
              <a:avLst/>
              <a:gdLst/>
              <a:ahLst/>
              <a:cxnLst/>
              <a:rect l="l" t="t" r="r" b="b"/>
              <a:pathLst>
                <a:path w="1251585" h="1183640">
                  <a:moveTo>
                    <a:pt x="1250962" y="1183182"/>
                  </a:moveTo>
                  <a:lnTo>
                    <a:pt x="175907" y="1183182"/>
                  </a:lnTo>
                  <a:lnTo>
                    <a:pt x="167859" y="1130454"/>
                  </a:lnTo>
                  <a:lnTo>
                    <a:pt x="156664" y="1078862"/>
                  </a:lnTo>
                  <a:lnTo>
                    <a:pt x="142437" y="1028509"/>
                  </a:lnTo>
                  <a:lnTo>
                    <a:pt x="125297" y="979493"/>
                  </a:lnTo>
                  <a:lnTo>
                    <a:pt x="105361" y="931917"/>
                  </a:lnTo>
                  <a:lnTo>
                    <a:pt x="82746" y="885880"/>
                  </a:lnTo>
                  <a:lnTo>
                    <a:pt x="57569" y="841483"/>
                  </a:lnTo>
                  <a:lnTo>
                    <a:pt x="29948" y="798827"/>
                  </a:lnTo>
                  <a:lnTo>
                    <a:pt x="0" y="758012"/>
                  </a:lnTo>
                  <a:lnTo>
                    <a:pt x="757808" y="0"/>
                  </a:lnTo>
                  <a:lnTo>
                    <a:pt x="790394" y="37012"/>
                  </a:lnTo>
                  <a:lnTo>
                    <a:pt x="822031" y="74850"/>
                  </a:lnTo>
                  <a:lnTo>
                    <a:pt x="852701" y="113496"/>
                  </a:lnTo>
                  <a:lnTo>
                    <a:pt x="882387" y="152931"/>
                  </a:lnTo>
                  <a:lnTo>
                    <a:pt x="911071" y="193136"/>
                  </a:lnTo>
                  <a:lnTo>
                    <a:pt x="938736" y="234095"/>
                  </a:lnTo>
                  <a:lnTo>
                    <a:pt x="965363" y="275787"/>
                  </a:lnTo>
                  <a:lnTo>
                    <a:pt x="990937" y="318196"/>
                  </a:lnTo>
                  <a:lnTo>
                    <a:pt x="1015438" y="361302"/>
                  </a:lnTo>
                  <a:lnTo>
                    <a:pt x="1038850" y="405089"/>
                  </a:lnTo>
                  <a:lnTo>
                    <a:pt x="1061155" y="449536"/>
                  </a:lnTo>
                  <a:lnTo>
                    <a:pt x="1082335" y="494626"/>
                  </a:lnTo>
                  <a:lnTo>
                    <a:pt x="1102374" y="540342"/>
                  </a:lnTo>
                  <a:lnTo>
                    <a:pt x="1121252" y="586663"/>
                  </a:lnTo>
                  <a:lnTo>
                    <a:pt x="1138954" y="633573"/>
                  </a:lnTo>
                  <a:lnTo>
                    <a:pt x="1155461" y="681053"/>
                  </a:lnTo>
                  <a:lnTo>
                    <a:pt x="1170755" y="729085"/>
                  </a:lnTo>
                  <a:lnTo>
                    <a:pt x="1184820" y="777650"/>
                  </a:lnTo>
                  <a:lnTo>
                    <a:pt x="1197638" y="826730"/>
                  </a:lnTo>
                  <a:lnTo>
                    <a:pt x="1209190" y="876307"/>
                  </a:lnTo>
                  <a:lnTo>
                    <a:pt x="1219461" y="926363"/>
                  </a:lnTo>
                  <a:lnTo>
                    <a:pt x="1228431" y="976879"/>
                  </a:lnTo>
                  <a:lnTo>
                    <a:pt x="1236084" y="1027837"/>
                  </a:lnTo>
                  <a:lnTo>
                    <a:pt x="1242402" y="1079220"/>
                  </a:lnTo>
                  <a:lnTo>
                    <a:pt x="1247367" y="1131007"/>
                  </a:lnTo>
                  <a:lnTo>
                    <a:pt x="1250962" y="1183182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720737" y="4726909"/>
              <a:ext cx="1182370" cy="1248410"/>
            </a:xfrm>
            <a:custGeom>
              <a:avLst/>
              <a:gdLst/>
              <a:ahLst/>
              <a:cxnLst/>
              <a:rect l="l" t="t" r="r" b="b"/>
              <a:pathLst>
                <a:path w="1182370" h="1248410">
                  <a:moveTo>
                    <a:pt x="1182065" y="1071511"/>
                  </a:moveTo>
                  <a:lnTo>
                    <a:pt x="1129775" y="1079601"/>
                  </a:lnTo>
                  <a:lnTo>
                    <a:pt x="1078507" y="1090808"/>
                  </a:lnTo>
                  <a:lnTo>
                    <a:pt x="1028371" y="1105036"/>
                  </a:lnTo>
                  <a:lnTo>
                    <a:pt x="979479" y="1122186"/>
                  </a:lnTo>
                  <a:lnTo>
                    <a:pt x="931940" y="1142161"/>
                  </a:lnTo>
                  <a:lnTo>
                    <a:pt x="885865" y="1164864"/>
                  </a:lnTo>
                  <a:lnTo>
                    <a:pt x="841365" y="1190196"/>
                  </a:lnTo>
                  <a:lnTo>
                    <a:pt x="798549" y="1218060"/>
                  </a:lnTo>
                  <a:lnTo>
                    <a:pt x="757529" y="1248359"/>
                  </a:lnTo>
                  <a:lnTo>
                    <a:pt x="0" y="488823"/>
                  </a:lnTo>
                  <a:lnTo>
                    <a:pt x="37050" y="456411"/>
                  </a:lnTo>
                  <a:lnTo>
                    <a:pt x="74915" y="424956"/>
                  </a:lnTo>
                  <a:lnTo>
                    <a:pt x="113578" y="394472"/>
                  </a:lnTo>
                  <a:lnTo>
                    <a:pt x="153019" y="364977"/>
                  </a:lnTo>
                  <a:lnTo>
                    <a:pt x="193222" y="336488"/>
                  </a:lnTo>
                  <a:lnTo>
                    <a:pt x="234168" y="309021"/>
                  </a:lnTo>
                  <a:lnTo>
                    <a:pt x="275841" y="282592"/>
                  </a:lnTo>
                  <a:lnTo>
                    <a:pt x="318222" y="257219"/>
                  </a:lnTo>
                  <a:lnTo>
                    <a:pt x="361294" y="232919"/>
                  </a:lnTo>
                  <a:lnTo>
                    <a:pt x="405039" y="209707"/>
                  </a:lnTo>
                  <a:lnTo>
                    <a:pt x="449439" y="187600"/>
                  </a:lnTo>
                  <a:lnTo>
                    <a:pt x="494477" y="166616"/>
                  </a:lnTo>
                  <a:lnTo>
                    <a:pt x="540135" y="146770"/>
                  </a:lnTo>
                  <a:lnTo>
                    <a:pt x="586396" y="128080"/>
                  </a:lnTo>
                  <a:lnTo>
                    <a:pt x="633241" y="110562"/>
                  </a:lnTo>
                  <a:lnTo>
                    <a:pt x="680653" y="94233"/>
                  </a:lnTo>
                  <a:lnTo>
                    <a:pt x="728614" y="79110"/>
                  </a:lnTo>
                  <a:lnTo>
                    <a:pt x="777107" y="65209"/>
                  </a:lnTo>
                  <a:lnTo>
                    <a:pt x="826113" y="52546"/>
                  </a:lnTo>
                  <a:lnTo>
                    <a:pt x="875616" y="41140"/>
                  </a:lnTo>
                  <a:lnTo>
                    <a:pt x="925598" y="31005"/>
                  </a:lnTo>
                  <a:lnTo>
                    <a:pt x="976040" y="22160"/>
                  </a:lnTo>
                  <a:lnTo>
                    <a:pt x="1026926" y="14619"/>
                  </a:lnTo>
                  <a:lnTo>
                    <a:pt x="1078237" y="8402"/>
                  </a:lnTo>
                  <a:lnTo>
                    <a:pt x="1129956" y="3523"/>
                  </a:lnTo>
                  <a:lnTo>
                    <a:pt x="1182065" y="0"/>
                  </a:lnTo>
                  <a:lnTo>
                    <a:pt x="1182065" y="1071511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/>
            <p:cNvSpPr/>
            <p:nvPr/>
          </p:nvSpPr>
          <p:spPr>
            <a:xfrm>
              <a:off x="1642808" y="6030729"/>
              <a:ext cx="260350" cy="322580"/>
            </a:xfrm>
            <a:custGeom>
              <a:avLst/>
              <a:gdLst/>
              <a:ahLst/>
              <a:cxnLst/>
              <a:rect l="l" t="t" r="r" b="b"/>
              <a:pathLst>
                <a:path w="260350" h="322579">
                  <a:moveTo>
                    <a:pt x="259994" y="304088"/>
                  </a:moveTo>
                  <a:lnTo>
                    <a:pt x="248351" y="308091"/>
                  </a:lnTo>
                  <a:lnTo>
                    <a:pt x="236799" y="312580"/>
                  </a:lnTo>
                  <a:lnTo>
                    <a:pt x="225402" y="317367"/>
                  </a:lnTo>
                  <a:lnTo>
                    <a:pt x="214223" y="322262"/>
                  </a:lnTo>
                  <a:lnTo>
                    <a:pt x="0" y="108318"/>
                  </a:lnTo>
                  <a:lnTo>
                    <a:pt x="39077" y="82088"/>
                  </a:lnTo>
                  <a:lnTo>
                    <a:pt x="80060" y="59145"/>
                  </a:lnTo>
                  <a:lnTo>
                    <a:pt x="122796" y="39476"/>
                  </a:lnTo>
                  <a:lnTo>
                    <a:pt x="167132" y="23070"/>
                  </a:lnTo>
                  <a:lnTo>
                    <a:pt x="212915" y="9915"/>
                  </a:lnTo>
                  <a:lnTo>
                    <a:pt x="259994" y="0"/>
                  </a:lnTo>
                  <a:lnTo>
                    <a:pt x="259994" y="304088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1642808" y="6956052"/>
              <a:ext cx="260350" cy="316230"/>
            </a:xfrm>
            <a:custGeom>
              <a:avLst/>
              <a:gdLst/>
              <a:ahLst/>
              <a:cxnLst/>
              <a:rect l="l" t="t" r="r" b="b"/>
              <a:pathLst>
                <a:path w="260350" h="316229">
                  <a:moveTo>
                    <a:pt x="259994" y="316039"/>
                  </a:moveTo>
                  <a:lnTo>
                    <a:pt x="212915" y="305822"/>
                  </a:lnTo>
                  <a:lnTo>
                    <a:pt x="167131" y="292312"/>
                  </a:lnTo>
                  <a:lnTo>
                    <a:pt x="122796" y="275618"/>
                  </a:lnTo>
                  <a:lnTo>
                    <a:pt x="80060" y="255849"/>
                  </a:lnTo>
                  <a:lnTo>
                    <a:pt x="39077" y="233112"/>
                  </a:lnTo>
                  <a:lnTo>
                    <a:pt x="0" y="207517"/>
                  </a:lnTo>
                  <a:lnTo>
                    <a:pt x="207797" y="0"/>
                  </a:lnTo>
                  <a:lnTo>
                    <a:pt x="220505" y="6359"/>
                  </a:lnTo>
                  <a:lnTo>
                    <a:pt x="233443" y="12003"/>
                  </a:lnTo>
                  <a:lnTo>
                    <a:pt x="246607" y="17125"/>
                  </a:lnTo>
                  <a:lnTo>
                    <a:pt x="259994" y="21920"/>
                  </a:lnTo>
                  <a:lnTo>
                    <a:pt x="259994" y="316039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1387284" y="6286901"/>
              <a:ext cx="320675" cy="260985"/>
            </a:xfrm>
            <a:custGeom>
              <a:avLst/>
              <a:gdLst/>
              <a:ahLst/>
              <a:cxnLst/>
              <a:rect l="l" t="t" r="r" b="b"/>
              <a:pathLst>
                <a:path w="320675" h="260984">
                  <a:moveTo>
                    <a:pt x="0" y="260464"/>
                  </a:moveTo>
                  <a:lnTo>
                    <a:pt x="9787" y="212772"/>
                  </a:lnTo>
                  <a:lnTo>
                    <a:pt x="22950" y="166568"/>
                  </a:lnTo>
                  <a:lnTo>
                    <a:pt x="39387" y="122021"/>
                  </a:lnTo>
                  <a:lnTo>
                    <a:pt x="58993" y="79299"/>
                  </a:lnTo>
                  <a:lnTo>
                    <a:pt x="81666" y="38569"/>
                  </a:lnTo>
                  <a:lnTo>
                    <a:pt x="107302" y="0"/>
                  </a:lnTo>
                  <a:lnTo>
                    <a:pt x="320408" y="212737"/>
                  </a:lnTo>
                  <a:lnTo>
                    <a:pt x="314639" y="223706"/>
                  </a:lnTo>
                  <a:lnTo>
                    <a:pt x="309222" y="235200"/>
                  </a:lnTo>
                  <a:lnTo>
                    <a:pt x="304363" y="247395"/>
                  </a:lnTo>
                  <a:lnTo>
                    <a:pt x="300266" y="260464"/>
                  </a:lnTo>
                  <a:lnTo>
                    <a:pt x="0" y="260464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1387284" y="6754883"/>
              <a:ext cx="317500" cy="262255"/>
            </a:xfrm>
            <a:custGeom>
              <a:avLst/>
              <a:gdLst/>
              <a:ahLst/>
              <a:cxnLst/>
              <a:rect l="l" t="t" r="r" b="b"/>
              <a:pathLst>
                <a:path w="317500" h="262254">
                  <a:moveTo>
                    <a:pt x="297014" y="0"/>
                  </a:moveTo>
                  <a:lnTo>
                    <a:pt x="301150" y="13377"/>
                  </a:lnTo>
                  <a:lnTo>
                    <a:pt x="305927" y="26355"/>
                  </a:lnTo>
                  <a:lnTo>
                    <a:pt x="311213" y="39090"/>
                  </a:lnTo>
                  <a:lnTo>
                    <a:pt x="316877" y="51739"/>
                  </a:lnTo>
                  <a:lnTo>
                    <a:pt x="107302" y="261772"/>
                  </a:lnTo>
                  <a:lnTo>
                    <a:pt x="81666" y="222693"/>
                  </a:lnTo>
                  <a:lnTo>
                    <a:pt x="58993" y="181617"/>
                  </a:lnTo>
                  <a:lnTo>
                    <a:pt x="39387" y="138677"/>
                  </a:lnTo>
                  <a:lnTo>
                    <a:pt x="22950" y="94006"/>
                  </a:lnTo>
                  <a:lnTo>
                    <a:pt x="9787" y="47736"/>
                  </a:lnTo>
                  <a:lnTo>
                    <a:pt x="0" y="0"/>
                  </a:lnTo>
                  <a:lnTo>
                    <a:pt x="297014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/>
            <p:cNvSpPr/>
            <p:nvPr/>
          </p:nvSpPr>
          <p:spPr>
            <a:xfrm>
              <a:off x="1249149" y="7327272"/>
              <a:ext cx="654050" cy="229870"/>
            </a:xfrm>
            <a:custGeom>
              <a:avLst/>
              <a:gdLst/>
              <a:ahLst/>
              <a:cxnLst/>
              <a:rect l="l" t="t" r="r" b="b"/>
              <a:pathLst>
                <a:path w="654050" h="229870">
                  <a:moveTo>
                    <a:pt x="0" y="229621"/>
                  </a:moveTo>
                  <a:lnTo>
                    <a:pt x="229117" y="0"/>
                  </a:lnTo>
                  <a:lnTo>
                    <a:pt x="270137" y="30271"/>
                  </a:lnTo>
                  <a:lnTo>
                    <a:pt x="312952" y="58117"/>
                  </a:lnTo>
                  <a:lnTo>
                    <a:pt x="357453" y="83436"/>
                  </a:lnTo>
                  <a:lnTo>
                    <a:pt x="403528" y="106125"/>
                  </a:lnTo>
                  <a:lnTo>
                    <a:pt x="451067" y="126083"/>
                  </a:lnTo>
                  <a:lnTo>
                    <a:pt x="499959" y="143208"/>
                  </a:lnTo>
                  <a:lnTo>
                    <a:pt x="550095" y="157396"/>
                  </a:lnTo>
                  <a:lnTo>
                    <a:pt x="601363" y="168546"/>
                  </a:lnTo>
                  <a:lnTo>
                    <a:pt x="653653" y="176555"/>
                  </a:lnTo>
                  <a:lnTo>
                    <a:pt x="653653" y="229621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78066" y="6754883"/>
              <a:ext cx="1253490" cy="802640"/>
            </a:xfrm>
            <a:custGeom>
              <a:avLst/>
              <a:gdLst/>
              <a:ahLst/>
              <a:cxnLst/>
              <a:rect l="l" t="t" r="r" b="b"/>
              <a:pathLst>
                <a:path w="1253490" h="802640">
                  <a:moveTo>
                    <a:pt x="0" y="0"/>
                  </a:moveTo>
                  <a:lnTo>
                    <a:pt x="1076350" y="0"/>
                  </a:lnTo>
                  <a:lnTo>
                    <a:pt x="1084368" y="52674"/>
                  </a:lnTo>
                  <a:lnTo>
                    <a:pt x="1095548" y="104130"/>
                  </a:lnTo>
                  <a:lnTo>
                    <a:pt x="1109777" y="154297"/>
                  </a:lnTo>
                  <a:lnTo>
                    <a:pt x="1126943" y="203104"/>
                  </a:lnTo>
                  <a:lnTo>
                    <a:pt x="1146934" y="250480"/>
                  </a:lnTo>
                  <a:lnTo>
                    <a:pt x="1169639" y="296353"/>
                  </a:lnTo>
                  <a:lnTo>
                    <a:pt x="1194946" y="340651"/>
                  </a:lnTo>
                  <a:lnTo>
                    <a:pt x="1222743" y="383305"/>
                  </a:lnTo>
                  <a:lnTo>
                    <a:pt x="1252918" y="424243"/>
                  </a:lnTo>
                  <a:lnTo>
                    <a:pt x="875980" y="80201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/>
            <p:cNvSpPr/>
            <p:nvPr/>
          </p:nvSpPr>
          <p:spPr>
            <a:xfrm>
              <a:off x="78066" y="6754883"/>
              <a:ext cx="220979" cy="802640"/>
            </a:xfrm>
            <a:custGeom>
              <a:avLst/>
              <a:gdLst/>
              <a:ahLst/>
              <a:cxnLst/>
              <a:rect l="l" t="t" r="r" b="b"/>
              <a:pathLst>
                <a:path w="220979" h="802640">
                  <a:moveTo>
                    <a:pt x="220813" y="802010"/>
                  </a:moveTo>
                  <a:lnTo>
                    <a:pt x="187488" y="736365"/>
                  </a:lnTo>
                  <a:lnTo>
                    <a:pt x="166402" y="691056"/>
                  </a:lnTo>
                  <a:lnTo>
                    <a:pt x="146464" y="645129"/>
                  </a:lnTo>
                  <a:lnTo>
                    <a:pt x="127691" y="598604"/>
                  </a:lnTo>
                  <a:lnTo>
                    <a:pt x="110101" y="551496"/>
                  </a:lnTo>
                  <a:lnTo>
                    <a:pt x="93714" y="503825"/>
                  </a:lnTo>
                  <a:lnTo>
                    <a:pt x="78547" y="455608"/>
                  </a:lnTo>
                  <a:lnTo>
                    <a:pt x="64620" y="406862"/>
                  </a:lnTo>
                  <a:lnTo>
                    <a:pt x="51949" y="357606"/>
                  </a:lnTo>
                  <a:lnTo>
                    <a:pt x="40554" y="307856"/>
                  </a:lnTo>
                  <a:lnTo>
                    <a:pt x="30453" y="257631"/>
                  </a:lnTo>
                  <a:lnTo>
                    <a:pt x="21664" y="206949"/>
                  </a:lnTo>
                  <a:lnTo>
                    <a:pt x="14206" y="155827"/>
                  </a:lnTo>
                  <a:lnTo>
                    <a:pt x="8097" y="104283"/>
                  </a:lnTo>
                  <a:lnTo>
                    <a:pt x="3355" y="52334"/>
                  </a:lnTo>
                  <a:lnTo>
                    <a:pt x="0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/>
            <p:cNvSpPr/>
            <p:nvPr/>
          </p:nvSpPr>
          <p:spPr>
            <a:xfrm>
              <a:off x="78714" y="5364183"/>
              <a:ext cx="1252855" cy="1183640"/>
            </a:xfrm>
            <a:custGeom>
              <a:avLst/>
              <a:gdLst/>
              <a:ahLst/>
              <a:cxnLst/>
              <a:rect l="l" t="t" r="r" b="b"/>
              <a:pathLst>
                <a:path w="1252855" h="1183640">
                  <a:moveTo>
                    <a:pt x="493623" y="0"/>
                  </a:moveTo>
                  <a:lnTo>
                    <a:pt x="1252270" y="758012"/>
                  </a:lnTo>
                  <a:lnTo>
                    <a:pt x="1222095" y="798827"/>
                  </a:lnTo>
                  <a:lnTo>
                    <a:pt x="1194299" y="841483"/>
                  </a:lnTo>
                  <a:lnTo>
                    <a:pt x="1168992" y="885880"/>
                  </a:lnTo>
                  <a:lnTo>
                    <a:pt x="1146287" y="931917"/>
                  </a:lnTo>
                  <a:lnTo>
                    <a:pt x="1126295" y="979493"/>
                  </a:lnTo>
                  <a:lnTo>
                    <a:pt x="1109129" y="1028509"/>
                  </a:lnTo>
                  <a:lnTo>
                    <a:pt x="1094900" y="1078862"/>
                  </a:lnTo>
                  <a:lnTo>
                    <a:pt x="1083721" y="1130454"/>
                  </a:lnTo>
                  <a:lnTo>
                    <a:pt x="1075702" y="1183182"/>
                  </a:lnTo>
                  <a:lnTo>
                    <a:pt x="0" y="1183182"/>
                  </a:lnTo>
                  <a:lnTo>
                    <a:pt x="3659" y="1131007"/>
                  </a:lnTo>
                  <a:lnTo>
                    <a:pt x="8685" y="1079220"/>
                  </a:lnTo>
                  <a:lnTo>
                    <a:pt x="15060" y="1027837"/>
                  </a:lnTo>
                  <a:lnTo>
                    <a:pt x="22766" y="976879"/>
                  </a:lnTo>
                  <a:lnTo>
                    <a:pt x="31787" y="926363"/>
                  </a:lnTo>
                  <a:lnTo>
                    <a:pt x="42103" y="876307"/>
                  </a:lnTo>
                  <a:lnTo>
                    <a:pt x="53699" y="826730"/>
                  </a:lnTo>
                  <a:lnTo>
                    <a:pt x="66555" y="777650"/>
                  </a:lnTo>
                  <a:lnTo>
                    <a:pt x="80656" y="729085"/>
                  </a:lnTo>
                  <a:lnTo>
                    <a:pt x="95982" y="681053"/>
                  </a:lnTo>
                  <a:lnTo>
                    <a:pt x="112517" y="633573"/>
                  </a:lnTo>
                  <a:lnTo>
                    <a:pt x="130243" y="586663"/>
                  </a:lnTo>
                  <a:lnTo>
                    <a:pt x="149142" y="540342"/>
                  </a:lnTo>
                  <a:lnTo>
                    <a:pt x="169197" y="494626"/>
                  </a:lnTo>
                  <a:lnTo>
                    <a:pt x="190390" y="449536"/>
                  </a:lnTo>
                  <a:lnTo>
                    <a:pt x="212705" y="405089"/>
                  </a:lnTo>
                  <a:lnTo>
                    <a:pt x="236122" y="361302"/>
                  </a:lnTo>
                  <a:lnTo>
                    <a:pt x="260625" y="318196"/>
                  </a:lnTo>
                  <a:lnTo>
                    <a:pt x="286196" y="275787"/>
                  </a:lnTo>
                  <a:lnTo>
                    <a:pt x="312817" y="234095"/>
                  </a:lnTo>
                  <a:lnTo>
                    <a:pt x="340472" y="193136"/>
                  </a:lnTo>
                  <a:lnTo>
                    <a:pt x="369141" y="152931"/>
                  </a:lnTo>
                  <a:lnTo>
                    <a:pt x="398809" y="113496"/>
                  </a:lnTo>
                  <a:lnTo>
                    <a:pt x="429457" y="74850"/>
                  </a:lnTo>
                  <a:lnTo>
                    <a:pt x="461067" y="37012"/>
                  </a:lnTo>
                  <a:lnTo>
                    <a:pt x="493623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/>
            <p:cNvSpPr/>
            <p:nvPr/>
          </p:nvSpPr>
          <p:spPr>
            <a:xfrm>
              <a:off x="0" y="3207431"/>
              <a:ext cx="4610100" cy="3340100"/>
            </a:xfrm>
            <a:custGeom>
              <a:avLst/>
              <a:gdLst/>
              <a:ahLst/>
              <a:cxnLst/>
              <a:rect l="l" t="t" r="r" b="b"/>
              <a:pathLst>
                <a:path w="4610100" h="3340100">
                  <a:moveTo>
                    <a:pt x="4609718" y="3339934"/>
                  </a:moveTo>
                  <a:lnTo>
                    <a:pt x="4461484" y="3339934"/>
                  </a:lnTo>
                  <a:lnTo>
                    <a:pt x="4458706" y="3288817"/>
                  </a:lnTo>
                  <a:lnTo>
                    <a:pt x="4454887" y="3237972"/>
                  </a:lnTo>
                  <a:lnTo>
                    <a:pt x="4450038" y="3187413"/>
                  </a:lnTo>
                  <a:lnTo>
                    <a:pt x="4444167" y="3137149"/>
                  </a:lnTo>
                  <a:lnTo>
                    <a:pt x="4437287" y="3087192"/>
                  </a:lnTo>
                  <a:lnTo>
                    <a:pt x="4429408" y="3037552"/>
                  </a:lnTo>
                  <a:lnTo>
                    <a:pt x="4420541" y="2988240"/>
                  </a:lnTo>
                  <a:lnTo>
                    <a:pt x="4410695" y="2939268"/>
                  </a:lnTo>
                  <a:lnTo>
                    <a:pt x="4399882" y="2890647"/>
                  </a:lnTo>
                  <a:lnTo>
                    <a:pt x="4388112" y="2842386"/>
                  </a:lnTo>
                  <a:lnTo>
                    <a:pt x="4375395" y="2794498"/>
                  </a:lnTo>
                  <a:lnTo>
                    <a:pt x="4361743" y="2746993"/>
                  </a:lnTo>
                  <a:lnTo>
                    <a:pt x="4347166" y="2699882"/>
                  </a:lnTo>
                  <a:lnTo>
                    <a:pt x="4331674" y="2653176"/>
                  </a:lnTo>
                  <a:lnTo>
                    <a:pt x="4315278" y="2606887"/>
                  </a:lnTo>
                  <a:lnTo>
                    <a:pt x="4297988" y="2561024"/>
                  </a:lnTo>
                  <a:lnTo>
                    <a:pt x="4279815" y="2515599"/>
                  </a:lnTo>
                  <a:lnTo>
                    <a:pt x="4260771" y="2470623"/>
                  </a:lnTo>
                  <a:lnTo>
                    <a:pt x="4240864" y="2426106"/>
                  </a:lnTo>
                  <a:lnTo>
                    <a:pt x="4220106" y="2382061"/>
                  </a:lnTo>
                  <a:lnTo>
                    <a:pt x="4198507" y="2338497"/>
                  </a:lnTo>
                  <a:lnTo>
                    <a:pt x="4176078" y="2295426"/>
                  </a:lnTo>
                  <a:lnTo>
                    <a:pt x="4152830" y="2252859"/>
                  </a:lnTo>
                  <a:lnTo>
                    <a:pt x="4128773" y="2210806"/>
                  </a:lnTo>
                  <a:lnTo>
                    <a:pt x="4103917" y="2169278"/>
                  </a:lnTo>
                  <a:lnTo>
                    <a:pt x="4078273" y="2128287"/>
                  </a:lnTo>
                  <a:lnTo>
                    <a:pt x="4051853" y="2087844"/>
                  </a:lnTo>
                  <a:lnTo>
                    <a:pt x="4024665" y="2047958"/>
                  </a:lnTo>
                  <a:lnTo>
                    <a:pt x="3996721" y="2008642"/>
                  </a:lnTo>
                  <a:lnTo>
                    <a:pt x="3968032" y="1969907"/>
                  </a:lnTo>
                  <a:lnTo>
                    <a:pt x="3938608" y="1931762"/>
                  </a:lnTo>
                  <a:lnTo>
                    <a:pt x="3908459" y="1894220"/>
                  </a:lnTo>
                  <a:lnTo>
                    <a:pt x="3877596" y="1857290"/>
                  </a:lnTo>
                  <a:lnTo>
                    <a:pt x="3846030" y="1820985"/>
                  </a:lnTo>
                  <a:lnTo>
                    <a:pt x="3813771" y="1785315"/>
                  </a:lnTo>
                  <a:lnTo>
                    <a:pt x="3919499" y="1679448"/>
                  </a:lnTo>
                  <a:lnTo>
                    <a:pt x="3960943" y="1671395"/>
                  </a:lnTo>
                  <a:lnTo>
                    <a:pt x="4004998" y="1658266"/>
                  </a:lnTo>
                  <a:lnTo>
                    <a:pt x="4050808" y="1640670"/>
                  </a:lnTo>
                  <a:lnTo>
                    <a:pt x="4097517" y="1619218"/>
                  </a:lnTo>
                  <a:lnTo>
                    <a:pt x="4144268" y="1594518"/>
                  </a:lnTo>
                  <a:lnTo>
                    <a:pt x="4190205" y="1567180"/>
                  </a:lnTo>
                  <a:lnTo>
                    <a:pt x="4234471" y="1537815"/>
                  </a:lnTo>
                  <a:lnTo>
                    <a:pt x="4276211" y="1507031"/>
                  </a:lnTo>
                  <a:lnTo>
                    <a:pt x="4314567" y="1475438"/>
                  </a:lnTo>
                  <a:lnTo>
                    <a:pt x="4348683" y="1443647"/>
                  </a:lnTo>
                  <a:lnTo>
                    <a:pt x="4385967" y="1402825"/>
                  </a:lnTo>
                  <a:lnTo>
                    <a:pt x="4417942" y="1360189"/>
                  </a:lnTo>
                  <a:lnTo>
                    <a:pt x="4444461" y="1316423"/>
                  </a:lnTo>
                  <a:lnTo>
                    <a:pt x="4465378" y="1272214"/>
                  </a:lnTo>
                  <a:lnTo>
                    <a:pt x="4480547" y="1228247"/>
                  </a:lnTo>
                  <a:lnTo>
                    <a:pt x="4489821" y="1185206"/>
                  </a:lnTo>
                  <a:lnTo>
                    <a:pt x="4493054" y="1143777"/>
                  </a:lnTo>
                  <a:lnTo>
                    <a:pt x="4490099" y="1104645"/>
                  </a:lnTo>
                  <a:lnTo>
                    <a:pt x="4465044" y="1036013"/>
                  </a:lnTo>
                  <a:lnTo>
                    <a:pt x="4414640" y="985645"/>
                  </a:lnTo>
                  <a:lnTo>
                    <a:pt x="4346332" y="960863"/>
                  </a:lnTo>
                  <a:lnTo>
                    <a:pt x="4307371" y="958037"/>
                  </a:lnTo>
                  <a:lnTo>
                    <a:pt x="4266097" y="961400"/>
                  </a:lnTo>
                  <a:lnTo>
                    <a:pt x="4223178" y="970810"/>
                  </a:lnTo>
                  <a:lnTo>
                    <a:pt x="4179284" y="986126"/>
                  </a:lnTo>
                  <a:lnTo>
                    <a:pt x="4135082" y="1007206"/>
                  </a:lnTo>
                  <a:lnTo>
                    <a:pt x="4091242" y="1033909"/>
                  </a:lnTo>
                  <a:lnTo>
                    <a:pt x="4048431" y="1066093"/>
                  </a:lnTo>
                  <a:lnTo>
                    <a:pt x="4007319" y="1103617"/>
                  </a:lnTo>
                  <a:lnTo>
                    <a:pt x="3975969" y="1136937"/>
                  </a:lnTo>
                  <a:lnTo>
                    <a:pt x="3944892" y="1174606"/>
                  </a:lnTo>
                  <a:lnTo>
                    <a:pt x="3914653" y="1215771"/>
                  </a:lnTo>
                  <a:lnTo>
                    <a:pt x="3885814" y="1259579"/>
                  </a:lnTo>
                  <a:lnTo>
                    <a:pt x="3858940" y="1305177"/>
                  </a:lnTo>
                  <a:lnTo>
                    <a:pt x="3834596" y="1351712"/>
                  </a:lnTo>
                  <a:lnTo>
                    <a:pt x="3813343" y="1398331"/>
                  </a:lnTo>
                  <a:lnTo>
                    <a:pt x="3795747" y="1444180"/>
                  </a:lnTo>
                  <a:lnTo>
                    <a:pt x="3782371" y="1488407"/>
                  </a:lnTo>
                  <a:lnTo>
                    <a:pt x="3773779" y="1530159"/>
                  </a:lnTo>
                  <a:lnTo>
                    <a:pt x="3665931" y="1637030"/>
                  </a:lnTo>
                  <a:lnTo>
                    <a:pt x="3629094" y="1604064"/>
                  </a:lnTo>
                  <a:lnTo>
                    <a:pt x="3591601" y="1571827"/>
                  </a:lnTo>
                  <a:lnTo>
                    <a:pt x="3553464" y="1540328"/>
                  </a:lnTo>
                  <a:lnTo>
                    <a:pt x="3514694" y="1509581"/>
                  </a:lnTo>
                  <a:lnTo>
                    <a:pt x="3475302" y="1479596"/>
                  </a:lnTo>
                  <a:lnTo>
                    <a:pt x="3435298" y="1450385"/>
                  </a:lnTo>
                  <a:lnTo>
                    <a:pt x="3394694" y="1421960"/>
                  </a:lnTo>
                  <a:lnTo>
                    <a:pt x="3353502" y="1394333"/>
                  </a:lnTo>
                  <a:lnTo>
                    <a:pt x="3311731" y="1367514"/>
                  </a:lnTo>
                  <a:lnTo>
                    <a:pt x="3269394" y="1341515"/>
                  </a:lnTo>
                  <a:lnTo>
                    <a:pt x="3226502" y="1316349"/>
                  </a:lnTo>
                  <a:lnTo>
                    <a:pt x="3183064" y="1292027"/>
                  </a:lnTo>
                  <a:lnTo>
                    <a:pt x="3139094" y="1268560"/>
                  </a:lnTo>
                  <a:lnTo>
                    <a:pt x="3094601" y="1245960"/>
                  </a:lnTo>
                  <a:lnTo>
                    <a:pt x="3049597" y="1224238"/>
                  </a:lnTo>
                  <a:lnTo>
                    <a:pt x="3004094" y="1203407"/>
                  </a:lnTo>
                  <a:lnTo>
                    <a:pt x="2958101" y="1183478"/>
                  </a:lnTo>
                  <a:lnTo>
                    <a:pt x="2911630" y="1164462"/>
                  </a:lnTo>
                  <a:lnTo>
                    <a:pt x="2864693" y="1146370"/>
                  </a:lnTo>
                  <a:lnTo>
                    <a:pt x="2817300" y="1129216"/>
                  </a:lnTo>
                  <a:lnTo>
                    <a:pt x="2769463" y="1113010"/>
                  </a:lnTo>
                  <a:lnTo>
                    <a:pt x="2721192" y="1097764"/>
                  </a:lnTo>
                  <a:lnTo>
                    <a:pt x="2672499" y="1083489"/>
                  </a:lnTo>
                  <a:lnTo>
                    <a:pt x="2623395" y="1070197"/>
                  </a:lnTo>
                  <a:lnTo>
                    <a:pt x="2573891" y="1057900"/>
                  </a:lnTo>
                  <a:lnTo>
                    <a:pt x="2523998" y="1046609"/>
                  </a:lnTo>
                  <a:lnTo>
                    <a:pt x="2473728" y="1036336"/>
                  </a:lnTo>
                  <a:lnTo>
                    <a:pt x="2423090" y="1027093"/>
                  </a:lnTo>
                  <a:lnTo>
                    <a:pt x="2372097" y="1018890"/>
                  </a:lnTo>
                  <a:lnTo>
                    <a:pt x="2320760" y="1011741"/>
                  </a:lnTo>
                  <a:lnTo>
                    <a:pt x="2269089" y="1005655"/>
                  </a:lnTo>
                  <a:lnTo>
                    <a:pt x="2217096" y="1000646"/>
                  </a:lnTo>
                  <a:lnTo>
                    <a:pt x="2164791" y="996724"/>
                  </a:lnTo>
                  <a:lnTo>
                    <a:pt x="2112187" y="993902"/>
                  </a:lnTo>
                  <a:lnTo>
                    <a:pt x="2112187" y="844181"/>
                  </a:lnTo>
                  <a:lnTo>
                    <a:pt x="2135614" y="809047"/>
                  </a:lnTo>
                  <a:lnTo>
                    <a:pt x="2157333" y="768516"/>
                  </a:lnTo>
                  <a:lnTo>
                    <a:pt x="2177168" y="723620"/>
                  </a:lnTo>
                  <a:lnTo>
                    <a:pt x="2194938" y="675391"/>
                  </a:lnTo>
                  <a:lnTo>
                    <a:pt x="2210465" y="624862"/>
                  </a:lnTo>
                  <a:lnTo>
                    <a:pt x="2223569" y="573063"/>
                  </a:lnTo>
                  <a:lnTo>
                    <a:pt x="2234073" y="521028"/>
                  </a:lnTo>
                  <a:lnTo>
                    <a:pt x="2241798" y="469789"/>
                  </a:lnTo>
                  <a:lnTo>
                    <a:pt x="2246563" y="420377"/>
                  </a:lnTo>
                  <a:lnTo>
                    <a:pt x="2248192" y="373824"/>
                  </a:lnTo>
                  <a:lnTo>
                    <a:pt x="2245579" y="318610"/>
                  </a:lnTo>
                  <a:lnTo>
                    <a:pt x="2237992" y="265903"/>
                  </a:lnTo>
                  <a:lnTo>
                    <a:pt x="2225803" y="216281"/>
                  </a:lnTo>
                  <a:lnTo>
                    <a:pt x="2209385" y="170326"/>
                  </a:lnTo>
                  <a:lnTo>
                    <a:pt x="2189111" y="128617"/>
                  </a:lnTo>
                  <a:lnTo>
                    <a:pt x="2165355" y="91733"/>
                  </a:lnTo>
                  <a:lnTo>
                    <a:pt x="2138489" y="60255"/>
                  </a:lnTo>
                  <a:lnTo>
                    <a:pt x="2108888" y="34763"/>
                  </a:lnTo>
                  <a:lnTo>
                    <a:pt x="2042970" y="4055"/>
                  </a:lnTo>
                  <a:lnTo>
                    <a:pt x="2007400" y="0"/>
                  </a:lnTo>
                  <a:lnTo>
                    <a:pt x="1971854" y="4055"/>
                  </a:lnTo>
                  <a:lnTo>
                    <a:pt x="1905868" y="34763"/>
                  </a:lnTo>
                  <a:lnTo>
                    <a:pt x="1876190" y="60255"/>
                  </a:lnTo>
                  <a:lnTo>
                    <a:pt x="1849231" y="91733"/>
                  </a:lnTo>
                  <a:lnTo>
                    <a:pt x="1825373" y="128617"/>
                  </a:lnTo>
                  <a:lnTo>
                    <a:pt x="1804997" y="170326"/>
                  </a:lnTo>
                  <a:lnTo>
                    <a:pt x="1788485" y="216281"/>
                  </a:lnTo>
                  <a:lnTo>
                    <a:pt x="1776218" y="265903"/>
                  </a:lnTo>
                  <a:lnTo>
                    <a:pt x="1768579" y="318610"/>
                  </a:lnTo>
                  <a:lnTo>
                    <a:pt x="1765947" y="373824"/>
                  </a:lnTo>
                  <a:lnTo>
                    <a:pt x="1767600" y="420115"/>
                  </a:lnTo>
                  <a:lnTo>
                    <a:pt x="1772431" y="469172"/>
                  </a:lnTo>
                  <a:lnTo>
                    <a:pt x="1780252" y="520002"/>
                  </a:lnTo>
                  <a:lnTo>
                    <a:pt x="1790872" y="571609"/>
                  </a:lnTo>
                  <a:lnTo>
                    <a:pt x="1804104" y="623001"/>
                  </a:lnTo>
                  <a:lnTo>
                    <a:pt x="1819758" y="673184"/>
                  </a:lnTo>
                  <a:lnTo>
                    <a:pt x="1837644" y="721164"/>
                  </a:lnTo>
                  <a:lnTo>
                    <a:pt x="1857572" y="765946"/>
                  </a:lnTo>
                  <a:lnTo>
                    <a:pt x="1879355" y="806538"/>
                  </a:lnTo>
                  <a:lnTo>
                    <a:pt x="1902802" y="841946"/>
                  </a:lnTo>
                  <a:lnTo>
                    <a:pt x="1902802" y="993902"/>
                  </a:lnTo>
                  <a:lnTo>
                    <a:pt x="1850199" y="996724"/>
                  </a:lnTo>
                  <a:lnTo>
                    <a:pt x="1797895" y="1000646"/>
                  </a:lnTo>
                  <a:lnTo>
                    <a:pt x="1745902" y="1005655"/>
                  </a:lnTo>
                  <a:lnTo>
                    <a:pt x="1694230" y="1011741"/>
                  </a:lnTo>
                  <a:lnTo>
                    <a:pt x="1642892" y="1018890"/>
                  </a:lnTo>
                  <a:lnTo>
                    <a:pt x="1591898" y="1027093"/>
                  </a:lnTo>
                  <a:lnTo>
                    <a:pt x="1541259" y="1036336"/>
                  </a:lnTo>
                  <a:lnTo>
                    <a:pt x="1490986" y="1046609"/>
                  </a:lnTo>
                  <a:lnTo>
                    <a:pt x="1441092" y="1057900"/>
                  </a:lnTo>
                  <a:lnTo>
                    <a:pt x="1391586" y="1070197"/>
                  </a:lnTo>
                  <a:lnTo>
                    <a:pt x="1342480" y="1083489"/>
                  </a:lnTo>
                  <a:lnTo>
                    <a:pt x="1293786" y="1097764"/>
                  </a:lnTo>
                  <a:lnTo>
                    <a:pt x="1245514" y="1113010"/>
                  </a:lnTo>
                  <a:lnTo>
                    <a:pt x="1197675" y="1129216"/>
                  </a:lnTo>
                  <a:lnTo>
                    <a:pt x="1150281" y="1146370"/>
                  </a:lnTo>
                  <a:lnTo>
                    <a:pt x="1103344" y="1164462"/>
                  </a:lnTo>
                  <a:lnTo>
                    <a:pt x="1056873" y="1183478"/>
                  </a:lnTo>
                  <a:lnTo>
                    <a:pt x="1010880" y="1203407"/>
                  </a:lnTo>
                  <a:lnTo>
                    <a:pt x="965377" y="1224238"/>
                  </a:lnTo>
                  <a:lnTo>
                    <a:pt x="920375" y="1245960"/>
                  </a:lnTo>
                  <a:lnTo>
                    <a:pt x="875884" y="1268560"/>
                  </a:lnTo>
                  <a:lnTo>
                    <a:pt x="831916" y="1292027"/>
                  </a:lnTo>
                  <a:lnTo>
                    <a:pt x="788483" y="1316349"/>
                  </a:lnTo>
                  <a:lnTo>
                    <a:pt x="745594" y="1341515"/>
                  </a:lnTo>
                  <a:lnTo>
                    <a:pt x="703262" y="1367514"/>
                  </a:lnTo>
                  <a:lnTo>
                    <a:pt x="661498" y="1394333"/>
                  </a:lnTo>
                  <a:lnTo>
                    <a:pt x="620313" y="1421960"/>
                  </a:lnTo>
                  <a:lnTo>
                    <a:pt x="579717" y="1450385"/>
                  </a:lnTo>
                  <a:lnTo>
                    <a:pt x="539723" y="1479596"/>
                  </a:lnTo>
                  <a:lnTo>
                    <a:pt x="500341" y="1509581"/>
                  </a:lnTo>
                  <a:lnTo>
                    <a:pt x="461583" y="1540328"/>
                  </a:lnTo>
                  <a:lnTo>
                    <a:pt x="423459" y="1571827"/>
                  </a:lnTo>
                  <a:lnTo>
                    <a:pt x="385981" y="1604064"/>
                  </a:lnTo>
                  <a:lnTo>
                    <a:pt x="349161" y="1637030"/>
                  </a:lnTo>
                  <a:lnTo>
                    <a:pt x="243903" y="1531467"/>
                  </a:lnTo>
                  <a:lnTo>
                    <a:pt x="235550" y="1490003"/>
                  </a:lnTo>
                  <a:lnTo>
                    <a:pt x="222194" y="1445945"/>
                  </a:lnTo>
                  <a:lnTo>
                    <a:pt x="204433" y="1400155"/>
                  </a:lnTo>
                  <a:lnTo>
                    <a:pt x="182868" y="1353496"/>
                  </a:lnTo>
                  <a:lnTo>
                    <a:pt x="158100" y="1306831"/>
                  </a:lnTo>
                  <a:lnTo>
                    <a:pt x="130729" y="1261023"/>
                  </a:lnTo>
                  <a:lnTo>
                    <a:pt x="101354" y="1216935"/>
                  </a:lnTo>
                  <a:lnTo>
                    <a:pt x="70576" y="1175429"/>
                  </a:lnTo>
                  <a:lnTo>
                    <a:pt x="38996" y="1137369"/>
                  </a:lnTo>
                  <a:lnTo>
                    <a:pt x="7213" y="1103617"/>
                  </a:lnTo>
                  <a:lnTo>
                    <a:pt x="0" y="1096998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0"/>
            <p:cNvSpPr/>
            <p:nvPr/>
          </p:nvSpPr>
          <p:spPr>
            <a:xfrm>
              <a:off x="0" y="4859850"/>
              <a:ext cx="201295" cy="381635"/>
            </a:xfrm>
            <a:custGeom>
              <a:avLst/>
              <a:gdLst/>
              <a:ahLst/>
              <a:cxnLst/>
              <a:rect l="l" t="t" r="r" b="b"/>
              <a:pathLst>
                <a:path w="201295" h="381635">
                  <a:moveTo>
                    <a:pt x="0" y="0"/>
                  </a:moveTo>
                  <a:lnTo>
                    <a:pt x="7746" y="2960"/>
                  </a:lnTo>
                  <a:lnTo>
                    <a:pt x="51970" y="16203"/>
                  </a:lnTo>
                  <a:lnTo>
                    <a:pt x="93751" y="24602"/>
                  </a:lnTo>
                  <a:lnTo>
                    <a:pt x="201206" y="132895"/>
                  </a:lnTo>
                  <a:lnTo>
                    <a:pt x="168895" y="168566"/>
                  </a:lnTo>
                  <a:lnTo>
                    <a:pt x="137283" y="204871"/>
                  </a:lnTo>
                  <a:lnTo>
                    <a:pt x="106380" y="241800"/>
                  </a:lnTo>
                  <a:lnTo>
                    <a:pt x="76195" y="279343"/>
                  </a:lnTo>
                  <a:lnTo>
                    <a:pt x="46740" y="317487"/>
                  </a:lnTo>
                  <a:lnTo>
                    <a:pt x="18024" y="356223"/>
                  </a:lnTo>
                  <a:lnTo>
                    <a:pt x="0" y="381563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1"/>
            <p:cNvSpPr/>
            <p:nvPr/>
          </p:nvSpPr>
          <p:spPr>
            <a:xfrm>
              <a:off x="4292676" y="6410701"/>
              <a:ext cx="1158875" cy="1146810"/>
            </a:xfrm>
            <a:custGeom>
              <a:avLst/>
              <a:gdLst/>
              <a:ahLst/>
              <a:cxnLst/>
              <a:rect l="l" t="t" r="r" b="b"/>
              <a:pathLst>
                <a:path w="1158875" h="1146809">
                  <a:moveTo>
                    <a:pt x="0" y="1146192"/>
                  </a:moveTo>
                  <a:lnTo>
                    <a:pt x="25564" y="1079004"/>
                  </a:lnTo>
                  <a:lnTo>
                    <a:pt x="41835" y="1032582"/>
                  </a:lnTo>
                  <a:lnTo>
                    <a:pt x="57199" y="985747"/>
                  </a:lnTo>
                  <a:lnTo>
                    <a:pt x="71645" y="938509"/>
                  </a:lnTo>
                  <a:lnTo>
                    <a:pt x="85163" y="890881"/>
                  </a:lnTo>
                  <a:lnTo>
                    <a:pt x="97742" y="842871"/>
                  </a:lnTo>
                  <a:lnTo>
                    <a:pt x="109373" y="794491"/>
                  </a:lnTo>
                  <a:lnTo>
                    <a:pt x="120045" y="745751"/>
                  </a:lnTo>
                  <a:lnTo>
                    <a:pt x="129747" y="696663"/>
                  </a:lnTo>
                  <a:lnTo>
                    <a:pt x="138469" y="647237"/>
                  </a:lnTo>
                  <a:lnTo>
                    <a:pt x="146201" y="597483"/>
                  </a:lnTo>
                  <a:lnTo>
                    <a:pt x="152933" y="547413"/>
                  </a:lnTo>
                  <a:lnTo>
                    <a:pt x="158653" y="497037"/>
                  </a:lnTo>
                  <a:lnTo>
                    <a:pt x="163353" y="446366"/>
                  </a:lnTo>
                  <a:lnTo>
                    <a:pt x="167020" y="395411"/>
                  </a:lnTo>
                  <a:lnTo>
                    <a:pt x="169645" y="344182"/>
                  </a:lnTo>
                  <a:lnTo>
                    <a:pt x="313575" y="344182"/>
                  </a:lnTo>
                  <a:lnTo>
                    <a:pt x="348962" y="368166"/>
                  </a:lnTo>
                  <a:lnTo>
                    <a:pt x="389667" y="390337"/>
                  </a:lnTo>
                  <a:lnTo>
                    <a:pt x="434671" y="410528"/>
                  </a:lnTo>
                  <a:lnTo>
                    <a:pt x="482954" y="428572"/>
                  </a:lnTo>
                  <a:lnTo>
                    <a:pt x="533497" y="444299"/>
                  </a:lnTo>
                  <a:lnTo>
                    <a:pt x="585282" y="457544"/>
                  </a:lnTo>
                  <a:lnTo>
                    <a:pt x="637289" y="468137"/>
                  </a:lnTo>
                  <a:lnTo>
                    <a:pt x="688499" y="475912"/>
                  </a:lnTo>
                  <a:lnTo>
                    <a:pt x="737893" y="480700"/>
                  </a:lnTo>
                  <a:lnTo>
                    <a:pt x="784452" y="482333"/>
                  </a:lnTo>
                  <a:lnTo>
                    <a:pt x="839838" y="479708"/>
                  </a:lnTo>
                  <a:lnTo>
                    <a:pt x="892671" y="472084"/>
                  </a:lnTo>
                  <a:lnTo>
                    <a:pt x="942378" y="459840"/>
                  </a:lnTo>
                  <a:lnTo>
                    <a:pt x="988385" y="443354"/>
                  </a:lnTo>
                  <a:lnTo>
                    <a:pt x="1030118" y="423002"/>
                  </a:lnTo>
                  <a:lnTo>
                    <a:pt x="1067004" y="399164"/>
                  </a:lnTo>
                  <a:lnTo>
                    <a:pt x="1098470" y="372217"/>
                  </a:lnTo>
                  <a:lnTo>
                    <a:pt x="1123942" y="342538"/>
                  </a:lnTo>
                  <a:lnTo>
                    <a:pt x="1154609" y="276498"/>
                  </a:lnTo>
                  <a:lnTo>
                    <a:pt x="1158658" y="240893"/>
                  </a:lnTo>
                  <a:lnTo>
                    <a:pt x="1154609" y="205086"/>
                  </a:lnTo>
                  <a:lnTo>
                    <a:pt x="1123942" y="138936"/>
                  </a:lnTo>
                  <a:lnTo>
                    <a:pt x="1098470" y="109313"/>
                  </a:lnTo>
                  <a:lnTo>
                    <a:pt x="1067004" y="82472"/>
                  </a:lnTo>
                  <a:lnTo>
                    <a:pt x="1030118" y="58772"/>
                  </a:lnTo>
                  <a:lnTo>
                    <a:pt x="988385" y="38574"/>
                  </a:lnTo>
                  <a:lnTo>
                    <a:pt x="942378" y="22238"/>
                  </a:lnTo>
                  <a:lnTo>
                    <a:pt x="892671" y="10123"/>
                  </a:lnTo>
                  <a:lnTo>
                    <a:pt x="839838" y="2590"/>
                  </a:lnTo>
                  <a:lnTo>
                    <a:pt x="784452" y="0"/>
                  </a:lnTo>
                  <a:lnTo>
                    <a:pt x="738471" y="1641"/>
                  </a:lnTo>
                  <a:lnTo>
                    <a:pt x="689677" y="6444"/>
                  </a:lnTo>
                  <a:lnTo>
                    <a:pt x="639062" y="14224"/>
                  </a:lnTo>
                  <a:lnTo>
                    <a:pt x="587618" y="24799"/>
                  </a:lnTo>
                  <a:lnTo>
                    <a:pt x="536336" y="37985"/>
                  </a:lnTo>
                  <a:lnTo>
                    <a:pt x="486206" y="53599"/>
                  </a:lnTo>
                  <a:lnTo>
                    <a:pt x="438221" y="71457"/>
                  </a:lnTo>
                  <a:lnTo>
                    <a:pt x="393371" y="91376"/>
                  </a:lnTo>
                  <a:lnTo>
                    <a:pt x="352647" y="113173"/>
                  </a:lnTo>
                  <a:lnTo>
                    <a:pt x="317042" y="136664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2"/>
          <p:cNvSpPr txBox="1"/>
          <p:nvPr userDrawn="1"/>
        </p:nvSpPr>
        <p:spPr>
          <a:xfrm>
            <a:off x="5954507" y="6991705"/>
            <a:ext cx="2496820" cy="32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30"/>
              </a:lnSpc>
              <a:spcBef>
                <a:spcPts val="100"/>
              </a:spcBef>
            </a:pP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Фотоматериалы, используемые </a:t>
            </a:r>
            <a:r>
              <a:rPr sz="800" b="0" dirty="0">
                <a:solidFill>
                  <a:srgbClr val="40403E"/>
                </a:solidFill>
                <a:latin typeface="Calibri Light"/>
                <a:cs typeface="Calibri Light"/>
              </a:rPr>
              <a:t>в</a:t>
            </a:r>
            <a:r>
              <a:rPr sz="800" b="0" spc="-5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презентации,</a:t>
            </a:r>
            <a:endParaRPr sz="800" dirty="0">
              <a:latin typeface="Calibri Light"/>
              <a:cs typeface="Calibri Light"/>
            </a:endParaRPr>
          </a:p>
          <a:p>
            <a:pPr marL="12700" marR="5080">
              <a:lnSpc>
                <a:spcPct val="72900"/>
              </a:lnSpc>
              <a:spcBef>
                <a:spcPts val="130"/>
              </a:spcBef>
            </a:pP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являются собственностью компании CommuniGate Systems.  </a:t>
            </a:r>
            <a:r>
              <a:rPr sz="800" b="0" spc="-10" dirty="0">
                <a:solidFill>
                  <a:srgbClr val="40403E"/>
                </a:solidFill>
                <a:latin typeface="Calibri Light"/>
                <a:cs typeface="Calibri Light"/>
              </a:rPr>
              <a:t>Все </a:t>
            </a: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права</a:t>
            </a:r>
            <a:r>
              <a:rPr sz="800" b="0" spc="-4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защищены.</a:t>
            </a:r>
            <a:endParaRPr sz="800" dirty="0">
              <a:latin typeface="Calibri Light"/>
              <a:cs typeface="Calibri Light"/>
            </a:endParaRPr>
          </a:p>
        </p:txBody>
      </p:sp>
      <p:sp>
        <p:nvSpPr>
          <p:cNvPr id="28" name="object 23"/>
          <p:cNvSpPr/>
          <p:nvPr userDrawn="1"/>
        </p:nvSpPr>
        <p:spPr>
          <a:xfrm>
            <a:off x="5842838" y="1502148"/>
            <a:ext cx="4849152" cy="3111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4"/>
          <p:cNvSpPr/>
          <p:nvPr userDrawn="1"/>
        </p:nvSpPr>
        <p:spPr>
          <a:xfrm>
            <a:off x="5809938" y="1481836"/>
            <a:ext cx="4882039" cy="3138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5"/>
          <p:cNvSpPr txBox="1">
            <a:spLocks noGrp="1"/>
          </p:cNvSpPr>
          <p:nvPr>
            <p:ph type="title" idx="4294967295"/>
          </p:nvPr>
        </p:nvSpPr>
        <p:spPr>
          <a:xfrm>
            <a:off x="1343960" y="2656619"/>
            <a:ext cx="3724275" cy="13030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5015"/>
              </a:lnSpc>
              <a:spcBef>
                <a:spcPts val="120"/>
              </a:spcBef>
            </a:pPr>
            <a:r>
              <a:rPr dirty="0">
                <a:solidFill>
                  <a:srgbClr val="004A87"/>
                </a:solidFill>
              </a:rPr>
              <a:t>СПАСИБО</a:t>
            </a:r>
          </a:p>
          <a:p>
            <a:pPr marL="12700">
              <a:lnSpc>
                <a:spcPts val="5015"/>
              </a:lnSpc>
              <a:tabLst>
                <a:tab pos="721360" algn="l"/>
              </a:tabLst>
            </a:pPr>
            <a:r>
              <a:rPr spc="-10" dirty="0">
                <a:solidFill>
                  <a:srgbClr val="004A87"/>
                </a:solidFill>
              </a:rPr>
              <a:t>ЗА	</a:t>
            </a:r>
            <a:r>
              <a:rPr spc="0" dirty="0">
                <a:solidFill>
                  <a:srgbClr val="004A87"/>
                </a:solidFill>
              </a:rPr>
              <a:t>ВНИМАНИЕ!</a:t>
            </a: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391583" y="2056181"/>
            <a:ext cx="2182516" cy="387373"/>
            <a:chOff x="1391583" y="2056181"/>
            <a:chExt cx="2182516" cy="387373"/>
          </a:xfrm>
        </p:grpSpPr>
        <p:sp>
          <p:nvSpPr>
            <p:cNvPr id="32" name="object 26"/>
            <p:cNvSpPr/>
            <p:nvPr/>
          </p:nvSpPr>
          <p:spPr>
            <a:xfrm>
              <a:off x="2456778" y="2391485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67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6"/>
                  </a:lnTo>
                  <a:lnTo>
                    <a:pt x="45504" y="28956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20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8"/>
                  </a:lnTo>
                  <a:lnTo>
                    <a:pt x="49695" y="1016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/>
            <p:cNvSpPr/>
            <p:nvPr/>
          </p:nvSpPr>
          <p:spPr>
            <a:xfrm>
              <a:off x="2626931" y="2392035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5">
                  <a:moveTo>
                    <a:pt x="9207" y="0"/>
                  </a:moveTo>
                  <a:lnTo>
                    <a:pt x="0" y="0"/>
                  </a:lnTo>
                  <a:lnTo>
                    <a:pt x="29044" y="29451"/>
                  </a:lnTo>
                  <a:lnTo>
                    <a:pt x="29044" y="50965"/>
                  </a:lnTo>
                  <a:lnTo>
                    <a:pt x="35890" y="50965"/>
                  </a:lnTo>
                  <a:lnTo>
                    <a:pt x="35890" y="29451"/>
                  </a:lnTo>
                  <a:lnTo>
                    <a:pt x="41563" y="23698"/>
                  </a:lnTo>
                  <a:lnTo>
                    <a:pt x="32435" y="23698"/>
                  </a:lnTo>
                  <a:lnTo>
                    <a:pt x="9207" y="0"/>
                  </a:lnTo>
                  <a:close/>
                </a:path>
                <a:path w="65405" h="51435">
                  <a:moveTo>
                    <a:pt x="64935" y="0"/>
                  </a:moveTo>
                  <a:lnTo>
                    <a:pt x="55727" y="0"/>
                  </a:lnTo>
                  <a:lnTo>
                    <a:pt x="32461" y="23698"/>
                  </a:lnTo>
                  <a:lnTo>
                    <a:pt x="41563" y="23698"/>
                  </a:lnTo>
                  <a:lnTo>
                    <a:pt x="64935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/>
            <p:cNvSpPr/>
            <p:nvPr/>
          </p:nvSpPr>
          <p:spPr>
            <a:xfrm>
              <a:off x="2804054" y="2391485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73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200" y="46558"/>
                  </a:lnTo>
                  <a:lnTo>
                    <a:pt x="57272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67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6"/>
                  </a:lnTo>
                  <a:lnTo>
                    <a:pt x="45504" y="28956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20"/>
                  </a:lnTo>
                  <a:lnTo>
                    <a:pt x="44157" y="46393"/>
                  </a:lnTo>
                  <a:lnTo>
                    <a:pt x="57272" y="46393"/>
                  </a:lnTo>
                  <a:lnTo>
                    <a:pt x="58543" y="43472"/>
                  </a:lnTo>
                  <a:lnTo>
                    <a:pt x="58648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52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8"/>
                  </a:lnTo>
                  <a:lnTo>
                    <a:pt x="49695" y="1016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/>
            <p:cNvSpPr/>
            <p:nvPr/>
          </p:nvSpPr>
          <p:spPr>
            <a:xfrm>
              <a:off x="2974204" y="2392040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19" h="51435">
                  <a:moveTo>
                    <a:pt x="32613" y="5664"/>
                  </a:moveTo>
                  <a:lnTo>
                    <a:pt x="25768" y="5664"/>
                  </a:lnTo>
                  <a:lnTo>
                    <a:pt x="25768" y="50952"/>
                  </a:lnTo>
                  <a:lnTo>
                    <a:pt x="32613" y="50952"/>
                  </a:lnTo>
                  <a:lnTo>
                    <a:pt x="32613" y="5664"/>
                  </a:lnTo>
                  <a:close/>
                </a:path>
                <a:path w="58419" h="51435">
                  <a:moveTo>
                    <a:pt x="58369" y="0"/>
                  </a:moveTo>
                  <a:lnTo>
                    <a:pt x="0" y="0"/>
                  </a:lnTo>
                  <a:lnTo>
                    <a:pt x="0" y="5664"/>
                  </a:lnTo>
                  <a:lnTo>
                    <a:pt x="58369" y="5664"/>
                  </a:lnTo>
                  <a:lnTo>
                    <a:pt x="58369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/>
            <p:cNvSpPr/>
            <p:nvPr/>
          </p:nvSpPr>
          <p:spPr>
            <a:xfrm>
              <a:off x="3145688" y="2392040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5">
                  <a:moveTo>
                    <a:pt x="49593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49872" y="50952"/>
                  </a:lnTo>
                  <a:lnTo>
                    <a:pt x="49872" y="45300"/>
                  </a:lnTo>
                  <a:lnTo>
                    <a:pt x="6845" y="45300"/>
                  </a:lnTo>
                  <a:lnTo>
                    <a:pt x="6845" y="27584"/>
                  </a:lnTo>
                  <a:lnTo>
                    <a:pt x="47853" y="27584"/>
                  </a:lnTo>
                  <a:lnTo>
                    <a:pt x="47853" y="21907"/>
                  </a:lnTo>
                  <a:lnTo>
                    <a:pt x="6845" y="21907"/>
                  </a:lnTo>
                  <a:lnTo>
                    <a:pt x="6845" y="5664"/>
                  </a:lnTo>
                  <a:lnTo>
                    <a:pt x="49593" y="5664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/>
            <p:cNvSpPr/>
            <p:nvPr/>
          </p:nvSpPr>
          <p:spPr>
            <a:xfrm>
              <a:off x="3311028" y="2392040"/>
              <a:ext cx="80645" cy="51435"/>
            </a:xfrm>
            <a:custGeom>
              <a:avLst/>
              <a:gdLst/>
              <a:ahLst/>
              <a:cxnLst/>
              <a:rect l="l" t="t" r="r" b="b"/>
              <a:pathLst>
                <a:path w="80645" h="51435">
                  <a:moveTo>
                    <a:pt x="10795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6870" y="50952"/>
                  </a:lnTo>
                  <a:lnTo>
                    <a:pt x="6870" y="5956"/>
                  </a:lnTo>
                  <a:lnTo>
                    <a:pt x="14895" y="5956"/>
                  </a:lnTo>
                  <a:lnTo>
                    <a:pt x="10795" y="0"/>
                  </a:lnTo>
                  <a:close/>
                </a:path>
                <a:path w="80645" h="51435">
                  <a:moveTo>
                    <a:pt x="14895" y="5956"/>
                  </a:moveTo>
                  <a:lnTo>
                    <a:pt x="6959" y="5956"/>
                  </a:lnTo>
                  <a:lnTo>
                    <a:pt x="37833" y="50952"/>
                  </a:lnTo>
                  <a:lnTo>
                    <a:pt x="42748" y="50952"/>
                  </a:lnTo>
                  <a:lnTo>
                    <a:pt x="48342" y="42799"/>
                  </a:lnTo>
                  <a:lnTo>
                    <a:pt x="40259" y="42799"/>
                  </a:lnTo>
                  <a:lnTo>
                    <a:pt x="14895" y="5956"/>
                  </a:lnTo>
                  <a:close/>
                </a:path>
                <a:path w="80645" h="51435">
                  <a:moveTo>
                    <a:pt x="80568" y="5956"/>
                  </a:moveTo>
                  <a:lnTo>
                    <a:pt x="73723" y="5956"/>
                  </a:lnTo>
                  <a:lnTo>
                    <a:pt x="73723" y="50952"/>
                  </a:lnTo>
                  <a:lnTo>
                    <a:pt x="80568" y="50952"/>
                  </a:lnTo>
                  <a:lnTo>
                    <a:pt x="80568" y="5956"/>
                  </a:lnTo>
                  <a:close/>
                </a:path>
                <a:path w="80645" h="51435">
                  <a:moveTo>
                    <a:pt x="80568" y="0"/>
                  </a:moveTo>
                  <a:lnTo>
                    <a:pt x="69786" y="0"/>
                  </a:lnTo>
                  <a:lnTo>
                    <a:pt x="40322" y="42799"/>
                  </a:lnTo>
                  <a:lnTo>
                    <a:pt x="48342" y="42799"/>
                  </a:lnTo>
                  <a:lnTo>
                    <a:pt x="73621" y="5956"/>
                  </a:lnTo>
                  <a:lnTo>
                    <a:pt x="80568" y="5956"/>
                  </a:lnTo>
                  <a:lnTo>
                    <a:pt x="80568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/>
            <p:cNvSpPr/>
            <p:nvPr/>
          </p:nvSpPr>
          <p:spPr>
            <a:xfrm>
              <a:off x="3508791" y="2391485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4" h="52069">
                  <a:moveTo>
                    <a:pt x="6476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64" y="51066"/>
                  </a:lnTo>
                  <a:lnTo>
                    <a:pt x="12052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14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76" y="41516"/>
                  </a:lnTo>
                  <a:lnTo>
                    <a:pt x="6476" y="35623"/>
                  </a:lnTo>
                  <a:close/>
                </a:path>
                <a:path w="59054" h="52069">
                  <a:moveTo>
                    <a:pt x="44322" y="0"/>
                  </a:moveTo>
                  <a:lnTo>
                    <a:pt x="12814" y="0"/>
                  </a:lnTo>
                  <a:lnTo>
                    <a:pt x="7213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67"/>
                  </a:lnTo>
                  <a:lnTo>
                    <a:pt x="1574" y="24104"/>
                  </a:lnTo>
                  <a:lnTo>
                    <a:pt x="4711" y="26047"/>
                  </a:lnTo>
                  <a:lnTo>
                    <a:pt x="7886" y="27978"/>
                  </a:lnTo>
                  <a:lnTo>
                    <a:pt x="13982" y="28956"/>
                  </a:lnTo>
                  <a:lnTo>
                    <a:pt x="45491" y="28956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46" y="33985"/>
                  </a:lnTo>
                  <a:lnTo>
                    <a:pt x="52146" y="40589"/>
                  </a:lnTo>
                  <a:lnTo>
                    <a:pt x="51219" y="43014"/>
                  </a:lnTo>
                  <a:lnTo>
                    <a:pt x="47548" y="45720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41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39" y="21158"/>
                  </a:lnTo>
                  <a:lnTo>
                    <a:pt x="7264" y="20015"/>
                  </a:lnTo>
                  <a:lnTo>
                    <a:pt x="6476" y="17894"/>
                  </a:lnTo>
                  <a:lnTo>
                    <a:pt x="6577" y="10820"/>
                  </a:lnTo>
                  <a:lnTo>
                    <a:pt x="7543" y="8610"/>
                  </a:lnTo>
                  <a:lnTo>
                    <a:pt x="11849" y="6261"/>
                  </a:lnTo>
                  <a:lnTo>
                    <a:pt x="16332" y="5664"/>
                  </a:lnTo>
                  <a:lnTo>
                    <a:pt x="56243" y="5664"/>
                  </a:lnTo>
                  <a:lnTo>
                    <a:pt x="55956" y="5054"/>
                  </a:lnTo>
                  <a:lnTo>
                    <a:pt x="52806" y="3048"/>
                  </a:lnTo>
                  <a:lnTo>
                    <a:pt x="49682" y="1016"/>
                  </a:lnTo>
                  <a:lnTo>
                    <a:pt x="44322" y="0"/>
                  </a:lnTo>
                  <a:close/>
                </a:path>
                <a:path w="59054" h="52069">
                  <a:moveTo>
                    <a:pt x="56243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24" y="6743"/>
                  </a:lnTo>
                  <a:lnTo>
                    <a:pt x="49364" y="7734"/>
                  </a:lnTo>
                  <a:lnTo>
                    <a:pt x="50711" y="10820"/>
                  </a:lnTo>
                  <a:lnTo>
                    <a:pt x="51053" y="12839"/>
                  </a:lnTo>
                  <a:lnTo>
                    <a:pt x="51053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43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/>
            <p:cNvSpPr/>
            <p:nvPr/>
          </p:nvSpPr>
          <p:spPr>
            <a:xfrm>
              <a:off x="1391583" y="2056181"/>
              <a:ext cx="2182516" cy="2609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/>
            <p:cNvSpPr/>
            <p:nvPr/>
          </p:nvSpPr>
          <p:spPr>
            <a:xfrm>
              <a:off x="1419326" y="2423871"/>
              <a:ext cx="958215" cy="0"/>
            </a:xfrm>
            <a:custGeom>
              <a:avLst/>
              <a:gdLst/>
              <a:ahLst/>
              <a:cxnLst/>
              <a:rect l="l" t="t" r="r" b="b"/>
              <a:pathLst>
                <a:path w="958214">
                  <a:moveTo>
                    <a:pt x="0" y="0"/>
                  </a:moveTo>
                  <a:lnTo>
                    <a:pt x="957808" y="0"/>
                  </a:lnTo>
                </a:path>
              </a:pathLst>
            </a:custGeom>
            <a:ln w="5841">
              <a:solidFill>
                <a:srgbClr val="004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35"/>
          <p:cNvSpPr txBox="1"/>
          <p:nvPr userDrawn="1"/>
        </p:nvSpPr>
        <p:spPr>
          <a:xfrm>
            <a:off x="5954507" y="4716875"/>
            <a:ext cx="2544445" cy="7861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b="0" spc="-10" dirty="0">
                <a:solidFill>
                  <a:srgbClr val="40403E"/>
                </a:solidFill>
                <a:latin typeface="Calibri Light"/>
                <a:cs typeface="Calibri Light"/>
              </a:rPr>
              <a:t>+7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(499)</a:t>
            </a:r>
            <a:r>
              <a:rPr sz="1100" b="0" spc="-6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271-3154</a:t>
            </a:r>
            <a:endParaRPr sz="11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russia@communigate.com</a:t>
            </a:r>
            <a:endParaRPr sz="1100" dirty="0">
              <a:latin typeface="Calibri Light"/>
              <a:cs typeface="Calibri Light"/>
            </a:endParaRPr>
          </a:p>
          <a:p>
            <a:pPr marL="12700">
              <a:lnSpc>
                <a:spcPts val="1260"/>
              </a:lnSpc>
              <a:spcBef>
                <a:spcPts val="390"/>
              </a:spcBef>
            </a:pP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123458, Российская Федерация,</a:t>
            </a:r>
            <a:r>
              <a:rPr sz="1100" b="0" spc="-7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Москва</a:t>
            </a:r>
            <a:endParaRPr sz="1100" dirty="0">
              <a:latin typeface="Calibri Light"/>
              <a:cs typeface="Calibri Light"/>
            </a:endParaRPr>
          </a:p>
          <a:p>
            <a:pPr marL="12700">
              <a:lnSpc>
                <a:spcPts val="1260"/>
              </a:lnSpc>
            </a:pPr>
            <a:r>
              <a:rPr sz="1100" b="0" spc="-15" dirty="0">
                <a:solidFill>
                  <a:srgbClr val="40403E"/>
                </a:solidFill>
                <a:latin typeface="Calibri Light"/>
                <a:cs typeface="Calibri Light"/>
              </a:rPr>
              <a:t>ул.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Маршала Прошлякова, </a:t>
            </a:r>
            <a:r>
              <a:rPr sz="11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дом 30, офис</a:t>
            </a:r>
            <a:r>
              <a:rPr sz="1100" b="0" spc="-150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1100" b="0" spc="-15" dirty="0">
                <a:solidFill>
                  <a:srgbClr val="40403E"/>
                </a:solidFill>
                <a:latin typeface="Calibri Light"/>
                <a:cs typeface="Calibri Light"/>
              </a:rPr>
              <a:t>307</a:t>
            </a:r>
            <a:endParaRPr sz="1100" dirty="0">
              <a:latin typeface="Calibri Light"/>
              <a:cs typeface="Calibri Light"/>
            </a:endParaRPr>
          </a:p>
        </p:txBody>
      </p:sp>
      <p:sp>
        <p:nvSpPr>
          <p:cNvPr id="42" name="object 36"/>
          <p:cNvSpPr/>
          <p:nvPr userDrawn="1"/>
        </p:nvSpPr>
        <p:spPr>
          <a:xfrm>
            <a:off x="5848221" y="5031756"/>
            <a:ext cx="69850" cy="30480"/>
          </a:xfrm>
          <a:custGeom>
            <a:avLst/>
            <a:gdLst/>
            <a:ahLst/>
            <a:cxnLst/>
            <a:rect l="l" t="t" r="r" b="b"/>
            <a:pathLst>
              <a:path w="69850" h="30479">
                <a:moveTo>
                  <a:pt x="69469" y="0"/>
                </a:moveTo>
                <a:lnTo>
                  <a:pt x="0" y="0"/>
                </a:lnTo>
                <a:lnTo>
                  <a:pt x="34671" y="30022"/>
                </a:lnTo>
                <a:lnTo>
                  <a:pt x="69469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7"/>
          <p:cNvSpPr/>
          <p:nvPr userDrawn="1"/>
        </p:nvSpPr>
        <p:spPr>
          <a:xfrm>
            <a:off x="5842838" y="5034964"/>
            <a:ext cx="28575" cy="50165"/>
          </a:xfrm>
          <a:custGeom>
            <a:avLst/>
            <a:gdLst/>
            <a:ahLst/>
            <a:cxnLst/>
            <a:rect l="l" t="t" r="r" b="b"/>
            <a:pathLst>
              <a:path w="28575" h="50164">
                <a:moveTo>
                  <a:pt x="0" y="0"/>
                </a:moveTo>
                <a:lnTo>
                  <a:pt x="0" y="49923"/>
                </a:lnTo>
                <a:lnTo>
                  <a:pt x="28041" y="24307"/>
                </a:lnTo>
                <a:lnTo>
                  <a:pt x="0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8"/>
          <p:cNvSpPr/>
          <p:nvPr userDrawn="1"/>
        </p:nvSpPr>
        <p:spPr>
          <a:xfrm>
            <a:off x="5847882" y="5062832"/>
            <a:ext cx="70485" cy="26034"/>
          </a:xfrm>
          <a:custGeom>
            <a:avLst/>
            <a:gdLst/>
            <a:ahLst/>
            <a:cxnLst/>
            <a:rect l="l" t="t" r="r" b="b"/>
            <a:pathLst>
              <a:path w="70485" h="26035">
                <a:moveTo>
                  <a:pt x="27508" y="317"/>
                </a:moveTo>
                <a:lnTo>
                  <a:pt x="0" y="25577"/>
                </a:lnTo>
                <a:lnTo>
                  <a:pt x="70307" y="25577"/>
                </a:lnTo>
                <a:lnTo>
                  <a:pt x="50198" y="6819"/>
                </a:lnTo>
                <a:lnTo>
                  <a:pt x="35013" y="6819"/>
                </a:lnTo>
                <a:lnTo>
                  <a:pt x="27508" y="317"/>
                </a:lnTo>
                <a:close/>
              </a:path>
              <a:path w="70485" h="26035">
                <a:moveTo>
                  <a:pt x="42887" y="0"/>
                </a:moveTo>
                <a:lnTo>
                  <a:pt x="35013" y="6819"/>
                </a:lnTo>
                <a:lnTo>
                  <a:pt x="50198" y="6819"/>
                </a:lnTo>
                <a:lnTo>
                  <a:pt x="42887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9"/>
          <p:cNvSpPr/>
          <p:nvPr userDrawn="1"/>
        </p:nvSpPr>
        <p:spPr>
          <a:xfrm>
            <a:off x="5895320" y="5034957"/>
            <a:ext cx="27940" cy="50165"/>
          </a:xfrm>
          <a:custGeom>
            <a:avLst/>
            <a:gdLst/>
            <a:ahLst/>
            <a:cxnLst/>
            <a:rect l="l" t="t" r="r" b="b"/>
            <a:pathLst>
              <a:path w="27939" h="50164">
                <a:moveTo>
                  <a:pt x="27787" y="0"/>
                </a:moveTo>
                <a:lnTo>
                  <a:pt x="0" y="23964"/>
                </a:lnTo>
                <a:lnTo>
                  <a:pt x="27787" y="49898"/>
                </a:lnTo>
                <a:lnTo>
                  <a:pt x="27787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0"/>
          <p:cNvSpPr/>
          <p:nvPr userDrawn="1"/>
        </p:nvSpPr>
        <p:spPr>
          <a:xfrm>
            <a:off x="5842838" y="4811257"/>
            <a:ext cx="75095" cy="81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1"/>
          <p:cNvSpPr/>
          <p:nvPr userDrawn="1"/>
        </p:nvSpPr>
        <p:spPr>
          <a:xfrm>
            <a:off x="5847762" y="5210788"/>
            <a:ext cx="70421" cy="1047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45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/скрин/картинк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 userDrawn="1"/>
        </p:nvSpPr>
        <p:spPr>
          <a:xfrm>
            <a:off x="1891874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188" y="46558"/>
                </a:lnTo>
                <a:lnTo>
                  <a:pt x="57259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 userDrawn="1"/>
        </p:nvSpPr>
        <p:spPr>
          <a:xfrm>
            <a:off x="2062030" y="772609"/>
            <a:ext cx="65405" cy="51435"/>
          </a:xfrm>
          <a:custGeom>
            <a:avLst/>
            <a:gdLst/>
            <a:ahLst/>
            <a:cxnLst/>
            <a:rect l="l" t="t" r="r" b="b"/>
            <a:pathLst>
              <a:path w="65405" h="51434">
                <a:moveTo>
                  <a:pt x="9207" y="0"/>
                </a:moveTo>
                <a:lnTo>
                  <a:pt x="0" y="0"/>
                </a:lnTo>
                <a:lnTo>
                  <a:pt x="29044" y="29451"/>
                </a:lnTo>
                <a:lnTo>
                  <a:pt x="29044" y="50965"/>
                </a:lnTo>
                <a:lnTo>
                  <a:pt x="35890" y="50965"/>
                </a:lnTo>
                <a:lnTo>
                  <a:pt x="35890" y="29451"/>
                </a:lnTo>
                <a:lnTo>
                  <a:pt x="41563" y="23698"/>
                </a:lnTo>
                <a:lnTo>
                  <a:pt x="32435" y="23698"/>
                </a:lnTo>
                <a:lnTo>
                  <a:pt x="9207" y="0"/>
                </a:lnTo>
                <a:close/>
              </a:path>
              <a:path w="65405" h="51434">
                <a:moveTo>
                  <a:pt x="64935" y="0"/>
                </a:moveTo>
                <a:lnTo>
                  <a:pt x="55727" y="0"/>
                </a:lnTo>
                <a:lnTo>
                  <a:pt x="32461" y="23698"/>
                </a:lnTo>
                <a:lnTo>
                  <a:pt x="41563" y="23698"/>
                </a:lnTo>
                <a:lnTo>
                  <a:pt x="64935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 userDrawn="1"/>
        </p:nvSpPr>
        <p:spPr>
          <a:xfrm>
            <a:off x="2239150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73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200" y="46558"/>
                </a:lnTo>
                <a:lnTo>
                  <a:pt x="57272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72" y="46393"/>
                </a:lnTo>
                <a:lnTo>
                  <a:pt x="58543" y="43472"/>
                </a:lnTo>
                <a:lnTo>
                  <a:pt x="58648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52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 userDrawn="1"/>
        </p:nvSpPr>
        <p:spPr>
          <a:xfrm>
            <a:off x="2409306" y="772609"/>
            <a:ext cx="58419" cy="51435"/>
          </a:xfrm>
          <a:custGeom>
            <a:avLst/>
            <a:gdLst/>
            <a:ahLst/>
            <a:cxnLst/>
            <a:rect l="l" t="t" r="r" b="b"/>
            <a:pathLst>
              <a:path w="58419" h="51434">
                <a:moveTo>
                  <a:pt x="32600" y="5664"/>
                </a:moveTo>
                <a:lnTo>
                  <a:pt x="25755" y="5664"/>
                </a:lnTo>
                <a:lnTo>
                  <a:pt x="25755" y="50965"/>
                </a:lnTo>
                <a:lnTo>
                  <a:pt x="32600" y="50965"/>
                </a:lnTo>
                <a:lnTo>
                  <a:pt x="32600" y="5664"/>
                </a:lnTo>
                <a:close/>
              </a:path>
              <a:path w="58419" h="51434">
                <a:moveTo>
                  <a:pt x="58356" y="0"/>
                </a:moveTo>
                <a:lnTo>
                  <a:pt x="0" y="0"/>
                </a:lnTo>
                <a:lnTo>
                  <a:pt x="0" y="5664"/>
                </a:lnTo>
                <a:lnTo>
                  <a:pt x="58356" y="5664"/>
                </a:lnTo>
                <a:lnTo>
                  <a:pt x="583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 userDrawn="1"/>
        </p:nvSpPr>
        <p:spPr>
          <a:xfrm>
            <a:off x="2580782" y="772607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4">
                <a:moveTo>
                  <a:pt x="49593" y="0"/>
                </a:moveTo>
                <a:lnTo>
                  <a:pt x="0" y="0"/>
                </a:lnTo>
                <a:lnTo>
                  <a:pt x="0" y="50965"/>
                </a:lnTo>
                <a:lnTo>
                  <a:pt x="49872" y="50965"/>
                </a:lnTo>
                <a:lnTo>
                  <a:pt x="49872" y="45300"/>
                </a:lnTo>
                <a:lnTo>
                  <a:pt x="6845" y="45300"/>
                </a:lnTo>
                <a:lnTo>
                  <a:pt x="6845" y="27584"/>
                </a:lnTo>
                <a:lnTo>
                  <a:pt x="47853" y="27584"/>
                </a:lnTo>
                <a:lnTo>
                  <a:pt x="47853" y="21920"/>
                </a:lnTo>
                <a:lnTo>
                  <a:pt x="6845" y="21920"/>
                </a:lnTo>
                <a:lnTo>
                  <a:pt x="6845" y="5664"/>
                </a:lnTo>
                <a:lnTo>
                  <a:pt x="49593" y="5664"/>
                </a:lnTo>
                <a:lnTo>
                  <a:pt x="49593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 userDrawn="1"/>
        </p:nvSpPr>
        <p:spPr>
          <a:xfrm>
            <a:off x="2746137" y="772609"/>
            <a:ext cx="80645" cy="51435"/>
          </a:xfrm>
          <a:custGeom>
            <a:avLst/>
            <a:gdLst/>
            <a:ahLst/>
            <a:cxnLst/>
            <a:rect l="l" t="t" r="r" b="b"/>
            <a:pathLst>
              <a:path w="80644" h="51434">
                <a:moveTo>
                  <a:pt x="10782" y="0"/>
                </a:moveTo>
                <a:lnTo>
                  <a:pt x="0" y="0"/>
                </a:lnTo>
                <a:lnTo>
                  <a:pt x="0" y="50965"/>
                </a:lnTo>
                <a:lnTo>
                  <a:pt x="6845" y="50965"/>
                </a:lnTo>
                <a:lnTo>
                  <a:pt x="6845" y="5956"/>
                </a:lnTo>
                <a:lnTo>
                  <a:pt x="14881" y="5956"/>
                </a:lnTo>
                <a:lnTo>
                  <a:pt x="10782" y="0"/>
                </a:lnTo>
                <a:close/>
              </a:path>
              <a:path w="80644" h="51434">
                <a:moveTo>
                  <a:pt x="14881" y="5956"/>
                </a:moveTo>
                <a:lnTo>
                  <a:pt x="6934" y="5956"/>
                </a:lnTo>
                <a:lnTo>
                  <a:pt x="37820" y="50965"/>
                </a:lnTo>
                <a:lnTo>
                  <a:pt x="42748" y="50965"/>
                </a:lnTo>
                <a:lnTo>
                  <a:pt x="48341" y="42811"/>
                </a:lnTo>
                <a:lnTo>
                  <a:pt x="40246" y="42811"/>
                </a:lnTo>
                <a:lnTo>
                  <a:pt x="14881" y="5956"/>
                </a:lnTo>
                <a:close/>
              </a:path>
              <a:path w="80644" h="51434">
                <a:moveTo>
                  <a:pt x="80556" y="5956"/>
                </a:moveTo>
                <a:lnTo>
                  <a:pt x="73710" y="5956"/>
                </a:lnTo>
                <a:lnTo>
                  <a:pt x="73710" y="50965"/>
                </a:lnTo>
                <a:lnTo>
                  <a:pt x="80556" y="50965"/>
                </a:lnTo>
                <a:lnTo>
                  <a:pt x="80556" y="5956"/>
                </a:lnTo>
                <a:close/>
              </a:path>
              <a:path w="80644" h="51434">
                <a:moveTo>
                  <a:pt x="80556" y="0"/>
                </a:moveTo>
                <a:lnTo>
                  <a:pt x="69773" y="0"/>
                </a:lnTo>
                <a:lnTo>
                  <a:pt x="40309" y="42811"/>
                </a:lnTo>
                <a:lnTo>
                  <a:pt x="48341" y="42811"/>
                </a:lnTo>
                <a:lnTo>
                  <a:pt x="73621" y="5956"/>
                </a:lnTo>
                <a:lnTo>
                  <a:pt x="80556" y="5956"/>
                </a:lnTo>
                <a:lnTo>
                  <a:pt x="805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/>
          <p:nvPr userDrawn="1"/>
        </p:nvSpPr>
        <p:spPr>
          <a:xfrm>
            <a:off x="2943889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76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64" y="51066"/>
                </a:lnTo>
                <a:lnTo>
                  <a:pt x="12052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7188" y="46558"/>
                </a:lnTo>
                <a:lnTo>
                  <a:pt x="57259" y="46393"/>
                </a:lnTo>
                <a:lnTo>
                  <a:pt x="13614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76" y="41516"/>
                </a:lnTo>
                <a:lnTo>
                  <a:pt x="6476" y="35623"/>
                </a:lnTo>
                <a:close/>
              </a:path>
              <a:path w="59055" h="52069">
                <a:moveTo>
                  <a:pt x="44322" y="0"/>
                </a:moveTo>
                <a:lnTo>
                  <a:pt x="12814" y="0"/>
                </a:lnTo>
                <a:lnTo>
                  <a:pt x="7213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4711" y="26047"/>
                </a:lnTo>
                <a:lnTo>
                  <a:pt x="7886" y="27978"/>
                </a:lnTo>
                <a:lnTo>
                  <a:pt x="13982" y="28955"/>
                </a:lnTo>
                <a:lnTo>
                  <a:pt x="45491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46" y="33985"/>
                </a:lnTo>
                <a:lnTo>
                  <a:pt x="52146" y="40589"/>
                </a:lnTo>
                <a:lnTo>
                  <a:pt x="51219" y="43014"/>
                </a:lnTo>
                <a:lnTo>
                  <a:pt x="47548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41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39" y="21158"/>
                </a:lnTo>
                <a:lnTo>
                  <a:pt x="7264" y="20015"/>
                </a:lnTo>
                <a:lnTo>
                  <a:pt x="6476" y="17894"/>
                </a:lnTo>
                <a:lnTo>
                  <a:pt x="6577" y="10820"/>
                </a:lnTo>
                <a:lnTo>
                  <a:pt x="7543" y="8610"/>
                </a:lnTo>
                <a:lnTo>
                  <a:pt x="11849" y="6261"/>
                </a:lnTo>
                <a:lnTo>
                  <a:pt x="16332" y="5664"/>
                </a:lnTo>
                <a:lnTo>
                  <a:pt x="56243" y="5664"/>
                </a:lnTo>
                <a:lnTo>
                  <a:pt x="55956" y="5054"/>
                </a:lnTo>
                <a:lnTo>
                  <a:pt x="52806" y="3047"/>
                </a:lnTo>
                <a:lnTo>
                  <a:pt x="49682" y="1015"/>
                </a:lnTo>
                <a:lnTo>
                  <a:pt x="44322" y="0"/>
                </a:lnTo>
                <a:close/>
              </a:path>
              <a:path w="59055" h="52069">
                <a:moveTo>
                  <a:pt x="56243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24" y="6743"/>
                </a:lnTo>
                <a:lnTo>
                  <a:pt x="49364" y="7734"/>
                </a:lnTo>
                <a:lnTo>
                  <a:pt x="50711" y="10820"/>
                </a:lnTo>
                <a:lnTo>
                  <a:pt x="51053" y="12839"/>
                </a:lnTo>
                <a:lnTo>
                  <a:pt x="51053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43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 userDrawn="1"/>
        </p:nvSpPr>
        <p:spPr>
          <a:xfrm>
            <a:off x="826681" y="436755"/>
            <a:ext cx="2182517" cy="260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/>
          <p:cNvSpPr/>
          <p:nvPr userDrawn="1"/>
        </p:nvSpPr>
        <p:spPr>
          <a:xfrm>
            <a:off x="854417" y="804443"/>
            <a:ext cx="958215" cy="0"/>
          </a:xfrm>
          <a:custGeom>
            <a:avLst/>
            <a:gdLst/>
            <a:ahLst/>
            <a:cxnLst/>
            <a:rect l="l" t="t" r="r" b="b"/>
            <a:pathLst>
              <a:path w="958214">
                <a:moveTo>
                  <a:pt x="0" y="0"/>
                </a:moveTo>
                <a:lnTo>
                  <a:pt x="957808" y="0"/>
                </a:lnTo>
              </a:path>
            </a:pathLst>
          </a:custGeom>
          <a:ln w="5842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 userDrawn="1"/>
        </p:nvSpPr>
        <p:spPr>
          <a:xfrm>
            <a:off x="0" y="387248"/>
            <a:ext cx="592455" cy="482600"/>
          </a:xfrm>
          <a:custGeom>
            <a:avLst/>
            <a:gdLst/>
            <a:ahLst/>
            <a:cxnLst/>
            <a:rect l="l" t="t" r="r" b="b"/>
            <a:pathLst>
              <a:path w="592455" h="482600">
                <a:moveTo>
                  <a:pt x="591985" y="482600"/>
                </a:moveTo>
                <a:lnTo>
                  <a:pt x="0" y="482600"/>
                </a:lnTo>
                <a:lnTo>
                  <a:pt x="0" y="0"/>
                </a:lnTo>
                <a:lnTo>
                  <a:pt x="591985" y="0"/>
                </a:lnTo>
                <a:lnTo>
                  <a:pt x="591985" y="482600"/>
                </a:lnTo>
                <a:close/>
              </a:path>
            </a:pathLst>
          </a:custGeom>
          <a:solidFill>
            <a:srgbClr val="F27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/>
          <p:nvPr userDrawn="1"/>
        </p:nvSpPr>
        <p:spPr>
          <a:xfrm>
            <a:off x="0" y="491296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 userDrawn="1"/>
        </p:nvSpPr>
        <p:spPr>
          <a:xfrm>
            <a:off x="0" y="605288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/>
          <p:cNvSpPr/>
          <p:nvPr userDrawn="1"/>
        </p:nvSpPr>
        <p:spPr>
          <a:xfrm>
            <a:off x="0" y="719280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 userDrawn="1"/>
        </p:nvSpPr>
        <p:spPr>
          <a:xfrm>
            <a:off x="0" y="6960961"/>
            <a:ext cx="10692003" cy="428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27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/скрин/картин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/>
          <p:nvPr userDrawn="1"/>
        </p:nvSpPr>
        <p:spPr>
          <a:xfrm>
            <a:off x="1891874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188" y="46558"/>
                </a:lnTo>
                <a:lnTo>
                  <a:pt x="57259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 userDrawn="1"/>
        </p:nvSpPr>
        <p:spPr>
          <a:xfrm>
            <a:off x="2062030" y="772609"/>
            <a:ext cx="65405" cy="51435"/>
          </a:xfrm>
          <a:custGeom>
            <a:avLst/>
            <a:gdLst/>
            <a:ahLst/>
            <a:cxnLst/>
            <a:rect l="l" t="t" r="r" b="b"/>
            <a:pathLst>
              <a:path w="65405" h="51434">
                <a:moveTo>
                  <a:pt x="9207" y="0"/>
                </a:moveTo>
                <a:lnTo>
                  <a:pt x="0" y="0"/>
                </a:lnTo>
                <a:lnTo>
                  <a:pt x="29044" y="29451"/>
                </a:lnTo>
                <a:lnTo>
                  <a:pt x="29044" y="50965"/>
                </a:lnTo>
                <a:lnTo>
                  <a:pt x="35890" y="50965"/>
                </a:lnTo>
                <a:lnTo>
                  <a:pt x="35890" y="29451"/>
                </a:lnTo>
                <a:lnTo>
                  <a:pt x="41563" y="23698"/>
                </a:lnTo>
                <a:lnTo>
                  <a:pt x="32435" y="23698"/>
                </a:lnTo>
                <a:lnTo>
                  <a:pt x="9207" y="0"/>
                </a:lnTo>
                <a:close/>
              </a:path>
              <a:path w="65405" h="51434">
                <a:moveTo>
                  <a:pt x="64935" y="0"/>
                </a:moveTo>
                <a:lnTo>
                  <a:pt x="55727" y="0"/>
                </a:lnTo>
                <a:lnTo>
                  <a:pt x="32461" y="23698"/>
                </a:lnTo>
                <a:lnTo>
                  <a:pt x="41563" y="23698"/>
                </a:lnTo>
                <a:lnTo>
                  <a:pt x="64935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 userDrawn="1"/>
        </p:nvSpPr>
        <p:spPr>
          <a:xfrm>
            <a:off x="2239150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73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200" y="46558"/>
                </a:lnTo>
                <a:lnTo>
                  <a:pt x="57272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72" y="46393"/>
                </a:lnTo>
                <a:lnTo>
                  <a:pt x="58543" y="43472"/>
                </a:lnTo>
                <a:lnTo>
                  <a:pt x="58648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52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/>
          <p:nvPr userDrawn="1"/>
        </p:nvSpPr>
        <p:spPr>
          <a:xfrm>
            <a:off x="2409306" y="772609"/>
            <a:ext cx="58419" cy="51435"/>
          </a:xfrm>
          <a:custGeom>
            <a:avLst/>
            <a:gdLst/>
            <a:ahLst/>
            <a:cxnLst/>
            <a:rect l="l" t="t" r="r" b="b"/>
            <a:pathLst>
              <a:path w="58419" h="51434">
                <a:moveTo>
                  <a:pt x="32600" y="5664"/>
                </a:moveTo>
                <a:lnTo>
                  <a:pt x="25755" y="5664"/>
                </a:lnTo>
                <a:lnTo>
                  <a:pt x="25755" y="50965"/>
                </a:lnTo>
                <a:lnTo>
                  <a:pt x="32600" y="50965"/>
                </a:lnTo>
                <a:lnTo>
                  <a:pt x="32600" y="5664"/>
                </a:lnTo>
                <a:close/>
              </a:path>
              <a:path w="58419" h="51434">
                <a:moveTo>
                  <a:pt x="58356" y="0"/>
                </a:moveTo>
                <a:lnTo>
                  <a:pt x="0" y="0"/>
                </a:lnTo>
                <a:lnTo>
                  <a:pt x="0" y="5664"/>
                </a:lnTo>
                <a:lnTo>
                  <a:pt x="58356" y="5664"/>
                </a:lnTo>
                <a:lnTo>
                  <a:pt x="583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 userDrawn="1"/>
        </p:nvSpPr>
        <p:spPr>
          <a:xfrm>
            <a:off x="2580782" y="772607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4">
                <a:moveTo>
                  <a:pt x="49593" y="0"/>
                </a:moveTo>
                <a:lnTo>
                  <a:pt x="0" y="0"/>
                </a:lnTo>
                <a:lnTo>
                  <a:pt x="0" y="50965"/>
                </a:lnTo>
                <a:lnTo>
                  <a:pt x="49872" y="50965"/>
                </a:lnTo>
                <a:lnTo>
                  <a:pt x="49872" y="45300"/>
                </a:lnTo>
                <a:lnTo>
                  <a:pt x="6845" y="45300"/>
                </a:lnTo>
                <a:lnTo>
                  <a:pt x="6845" y="27584"/>
                </a:lnTo>
                <a:lnTo>
                  <a:pt x="47853" y="27584"/>
                </a:lnTo>
                <a:lnTo>
                  <a:pt x="47853" y="21920"/>
                </a:lnTo>
                <a:lnTo>
                  <a:pt x="6845" y="21920"/>
                </a:lnTo>
                <a:lnTo>
                  <a:pt x="6845" y="5664"/>
                </a:lnTo>
                <a:lnTo>
                  <a:pt x="49593" y="5664"/>
                </a:lnTo>
                <a:lnTo>
                  <a:pt x="49593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 userDrawn="1"/>
        </p:nvSpPr>
        <p:spPr>
          <a:xfrm>
            <a:off x="2746137" y="772609"/>
            <a:ext cx="80645" cy="51435"/>
          </a:xfrm>
          <a:custGeom>
            <a:avLst/>
            <a:gdLst/>
            <a:ahLst/>
            <a:cxnLst/>
            <a:rect l="l" t="t" r="r" b="b"/>
            <a:pathLst>
              <a:path w="80644" h="51434">
                <a:moveTo>
                  <a:pt x="10782" y="0"/>
                </a:moveTo>
                <a:lnTo>
                  <a:pt x="0" y="0"/>
                </a:lnTo>
                <a:lnTo>
                  <a:pt x="0" y="50965"/>
                </a:lnTo>
                <a:lnTo>
                  <a:pt x="6845" y="50965"/>
                </a:lnTo>
                <a:lnTo>
                  <a:pt x="6845" y="5956"/>
                </a:lnTo>
                <a:lnTo>
                  <a:pt x="14881" y="5956"/>
                </a:lnTo>
                <a:lnTo>
                  <a:pt x="10782" y="0"/>
                </a:lnTo>
                <a:close/>
              </a:path>
              <a:path w="80644" h="51434">
                <a:moveTo>
                  <a:pt x="14881" y="5956"/>
                </a:moveTo>
                <a:lnTo>
                  <a:pt x="6934" y="5956"/>
                </a:lnTo>
                <a:lnTo>
                  <a:pt x="37820" y="50965"/>
                </a:lnTo>
                <a:lnTo>
                  <a:pt x="42748" y="50965"/>
                </a:lnTo>
                <a:lnTo>
                  <a:pt x="48341" y="42811"/>
                </a:lnTo>
                <a:lnTo>
                  <a:pt x="40246" y="42811"/>
                </a:lnTo>
                <a:lnTo>
                  <a:pt x="14881" y="5956"/>
                </a:lnTo>
                <a:close/>
              </a:path>
              <a:path w="80644" h="51434">
                <a:moveTo>
                  <a:pt x="80556" y="5956"/>
                </a:moveTo>
                <a:lnTo>
                  <a:pt x="73710" y="5956"/>
                </a:lnTo>
                <a:lnTo>
                  <a:pt x="73710" y="50965"/>
                </a:lnTo>
                <a:lnTo>
                  <a:pt x="80556" y="50965"/>
                </a:lnTo>
                <a:lnTo>
                  <a:pt x="80556" y="5956"/>
                </a:lnTo>
                <a:close/>
              </a:path>
              <a:path w="80644" h="51434">
                <a:moveTo>
                  <a:pt x="80556" y="0"/>
                </a:moveTo>
                <a:lnTo>
                  <a:pt x="69773" y="0"/>
                </a:lnTo>
                <a:lnTo>
                  <a:pt x="40309" y="42811"/>
                </a:lnTo>
                <a:lnTo>
                  <a:pt x="48341" y="42811"/>
                </a:lnTo>
                <a:lnTo>
                  <a:pt x="73621" y="5956"/>
                </a:lnTo>
                <a:lnTo>
                  <a:pt x="80556" y="5956"/>
                </a:lnTo>
                <a:lnTo>
                  <a:pt x="805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 userDrawn="1"/>
        </p:nvSpPr>
        <p:spPr>
          <a:xfrm>
            <a:off x="2943889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76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64" y="51066"/>
                </a:lnTo>
                <a:lnTo>
                  <a:pt x="12052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7188" y="46558"/>
                </a:lnTo>
                <a:lnTo>
                  <a:pt x="57259" y="46393"/>
                </a:lnTo>
                <a:lnTo>
                  <a:pt x="13614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76" y="41516"/>
                </a:lnTo>
                <a:lnTo>
                  <a:pt x="6476" y="35623"/>
                </a:lnTo>
                <a:close/>
              </a:path>
              <a:path w="59055" h="52069">
                <a:moveTo>
                  <a:pt x="44322" y="0"/>
                </a:moveTo>
                <a:lnTo>
                  <a:pt x="12814" y="0"/>
                </a:lnTo>
                <a:lnTo>
                  <a:pt x="7213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4711" y="26047"/>
                </a:lnTo>
                <a:lnTo>
                  <a:pt x="7886" y="27978"/>
                </a:lnTo>
                <a:lnTo>
                  <a:pt x="13982" y="28955"/>
                </a:lnTo>
                <a:lnTo>
                  <a:pt x="45491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46" y="33985"/>
                </a:lnTo>
                <a:lnTo>
                  <a:pt x="52146" y="40589"/>
                </a:lnTo>
                <a:lnTo>
                  <a:pt x="51219" y="43014"/>
                </a:lnTo>
                <a:lnTo>
                  <a:pt x="47548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41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39" y="21158"/>
                </a:lnTo>
                <a:lnTo>
                  <a:pt x="7264" y="20015"/>
                </a:lnTo>
                <a:lnTo>
                  <a:pt x="6476" y="17894"/>
                </a:lnTo>
                <a:lnTo>
                  <a:pt x="6577" y="10820"/>
                </a:lnTo>
                <a:lnTo>
                  <a:pt x="7543" y="8610"/>
                </a:lnTo>
                <a:lnTo>
                  <a:pt x="11849" y="6261"/>
                </a:lnTo>
                <a:lnTo>
                  <a:pt x="16332" y="5664"/>
                </a:lnTo>
                <a:lnTo>
                  <a:pt x="56243" y="5664"/>
                </a:lnTo>
                <a:lnTo>
                  <a:pt x="55956" y="5054"/>
                </a:lnTo>
                <a:lnTo>
                  <a:pt x="52806" y="3047"/>
                </a:lnTo>
                <a:lnTo>
                  <a:pt x="49682" y="1015"/>
                </a:lnTo>
                <a:lnTo>
                  <a:pt x="44322" y="0"/>
                </a:lnTo>
                <a:close/>
              </a:path>
              <a:path w="59055" h="52069">
                <a:moveTo>
                  <a:pt x="56243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24" y="6743"/>
                </a:lnTo>
                <a:lnTo>
                  <a:pt x="49364" y="7734"/>
                </a:lnTo>
                <a:lnTo>
                  <a:pt x="50711" y="10820"/>
                </a:lnTo>
                <a:lnTo>
                  <a:pt x="51053" y="12839"/>
                </a:lnTo>
                <a:lnTo>
                  <a:pt x="51053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43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 userDrawn="1"/>
        </p:nvSpPr>
        <p:spPr>
          <a:xfrm>
            <a:off x="826681" y="436755"/>
            <a:ext cx="2182517" cy="260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854417" y="804443"/>
            <a:ext cx="958215" cy="0"/>
          </a:xfrm>
          <a:custGeom>
            <a:avLst/>
            <a:gdLst/>
            <a:ahLst/>
            <a:cxnLst/>
            <a:rect l="l" t="t" r="r" b="b"/>
            <a:pathLst>
              <a:path w="958214">
                <a:moveTo>
                  <a:pt x="0" y="0"/>
                </a:moveTo>
                <a:lnTo>
                  <a:pt x="957808" y="0"/>
                </a:lnTo>
              </a:path>
            </a:pathLst>
          </a:custGeom>
          <a:ln w="5842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/>
          <p:cNvSpPr/>
          <p:nvPr userDrawn="1"/>
        </p:nvSpPr>
        <p:spPr>
          <a:xfrm>
            <a:off x="0" y="387248"/>
            <a:ext cx="592455" cy="482600"/>
          </a:xfrm>
          <a:custGeom>
            <a:avLst/>
            <a:gdLst/>
            <a:ahLst/>
            <a:cxnLst/>
            <a:rect l="l" t="t" r="r" b="b"/>
            <a:pathLst>
              <a:path w="592455" h="482600">
                <a:moveTo>
                  <a:pt x="591985" y="482600"/>
                </a:moveTo>
                <a:lnTo>
                  <a:pt x="0" y="482600"/>
                </a:lnTo>
                <a:lnTo>
                  <a:pt x="0" y="0"/>
                </a:lnTo>
                <a:lnTo>
                  <a:pt x="591985" y="0"/>
                </a:lnTo>
                <a:lnTo>
                  <a:pt x="591985" y="482600"/>
                </a:lnTo>
                <a:close/>
              </a:path>
            </a:pathLst>
          </a:custGeom>
          <a:solidFill>
            <a:srgbClr val="F27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/>
          <p:nvPr userDrawn="1"/>
        </p:nvSpPr>
        <p:spPr>
          <a:xfrm>
            <a:off x="0" y="491296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 userDrawn="1"/>
        </p:nvSpPr>
        <p:spPr>
          <a:xfrm>
            <a:off x="0" y="605288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/>
          <p:cNvSpPr/>
          <p:nvPr userDrawn="1"/>
        </p:nvSpPr>
        <p:spPr>
          <a:xfrm>
            <a:off x="0" y="719280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"/>
          <p:cNvSpPr/>
          <p:nvPr userDrawn="1"/>
        </p:nvSpPr>
        <p:spPr>
          <a:xfrm>
            <a:off x="9449774" y="229676"/>
            <a:ext cx="951865" cy="1496060"/>
          </a:xfrm>
          <a:custGeom>
            <a:avLst/>
            <a:gdLst/>
            <a:ahLst/>
            <a:cxnLst/>
            <a:rect l="l" t="t" r="r" b="b"/>
            <a:pathLst>
              <a:path w="951865" h="1496060">
                <a:moveTo>
                  <a:pt x="219084" y="1155552"/>
                </a:moveTo>
                <a:lnTo>
                  <a:pt x="56190" y="1155552"/>
                </a:lnTo>
                <a:lnTo>
                  <a:pt x="65283" y="1155654"/>
                </a:lnTo>
                <a:lnTo>
                  <a:pt x="73638" y="1159464"/>
                </a:lnTo>
                <a:lnTo>
                  <a:pt x="82279" y="1166701"/>
                </a:lnTo>
                <a:lnTo>
                  <a:pt x="96112" y="1179569"/>
                </a:lnTo>
                <a:lnTo>
                  <a:pt x="110623" y="1191801"/>
                </a:lnTo>
                <a:lnTo>
                  <a:pt x="125789" y="1203165"/>
                </a:lnTo>
                <a:lnTo>
                  <a:pt x="141588" y="1213425"/>
                </a:lnTo>
                <a:lnTo>
                  <a:pt x="164043" y="1225588"/>
                </a:lnTo>
                <a:lnTo>
                  <a:pt x="210191" y="1247827"/>
                </a:lnTo>
                <a:lnTo>
                  <a:pt x="232482" y="1260212"/>
                </a:lnTo>
                <a:lnTo>
                  <a:pt x="277234" y="1290859"/>
                </a:lnTo>
                <a:lnTo>
                  <a:pt x="318894" y="1324995"/>
                </a:lnTo>
                <a:lnTo>
                  <a:pt x="358031" y="1361950"/>
                </a:lnTo>
                <a:lnTo>
                  <a:pt x="395217" y="1401060"/>
                </a:lnTo>
                <a:lnTo>
                  <a:pt x="431021" y="1441656"/>
                </a:lnTo>
                <a:lnTo>
                  <a:pt x="476322" y="1495441"/>
                </a:lnTo>
                <a:lnTo>
                  <a:pt x="483548" y="1487440"/>
                </a:lnTo>
                <a:lnTo>
                  <a:pt x="488323" y="1482335"/>
                </a:lnTo>
                <a:lnTo>
                  <a:pt x="492895" y="1477051"/>
                </a:lnTo>
                <a:lnTo>
                  <a:pt x="514209" y="1452053"/>
                </a:lnTo>
                <a:lnTo>
                  <a:pt x="535413" y="1426947"/>
                </a:lnTo>
                <a:lnTo>
                  <a:pt x="556919" y="1402131"/>
                </a:lnTo>
                <a:lnTo>
                  <a:pt x="614675" y="1342438"/>
                </a:lnTo>
                <a:lnTo>
                  <a:pt x="651868" y="1308952"/>
                </a:lnTo>
                <a:lnTo>
                  <a:pt x="691255" y="1278385"/>
                </a:lnTo>
                <a:lnTo>
                  <a:pt x="733374" y="1251579"/>
                </a:lnTo>
                <a:lnTo>
                  <a:pt x="766896" y="1235180"/>
                </a:lnTo>
                <a:lnTo>
                  <a:pt x="416682" y="1235180"/>
                </a:lnTo>
                <a:lnTo>
                  <a:pt x="369167" y="1227638"/>
                </a:lnTo>
                <a:lnTo>
                  <a:pt x="324603" y="1214786"/>
                </a:lnTo>
                <a:lnTo>
                  <a:pt x="282708" y="1196745"/>
                </a:lnTo>
                <a:lnTo>
                  <a:pt x="243200" y="1173637"/>
                </a:lnTo>
                <a:lnTo>
                  <a:pt x="219084" y="1155552"/>
                </a:lnTo>
                <a:close/>
              </a:path>
              <a:path w="951865" h="1496060">
                <a:moveTo>
                  <a:pt x="552914" y="529131"/>
                </a:moveTo>
                <a:lnTo>
                  <a:pt x="372677" y="529131"/>
                </a:lnTo>
                <a:lnTo>
                  <a:pt x="387053" y="529187"/>
                </a:lnTo>
                <a:lnTo>
                  <a:pt x="405361" y="529778"/>
                </a:lnTo>
                <a:lnTo>
                  <a:pt x="414806" y="533333"/>
                </a:lnTo>
                <a:lnTo>
                  <a:pt x="418321" y="542871"/>
                </a:lnTo>
                <a:lnTo>
                  <a:pt x="418682" y="555719"/>
                </a:lnTo>
                <a:lnTo>
                  <a:pt x="418765" y="1205894"/>
                </a:lnTo>
                <a:lnTo>
                  <a:pt x="418552" y="1212886"/>
                </a:lnTo>
                <a:lnTo>
                  <a:pt x="418024" y="1220008"/>
                </a:lnTo>
                <a:lnTo>
                  <a:pt x="417151" y="1229681"/>
                </a:lnTo>
                <a:lnTo>
                  <a:pt x="416682" y="1235180"/>
                </a:lnTo>
                <a:lnTo>
                  <a:pt x="766896" y="1235180"/>
                </a:lnTo>
                <a:lnTo>
                  <a:pt x="767233" y="1235015"/>
                </a:lnTo>
                <a:lnTo>
                  <a:pt x="536418" y="1235015"/>
                </a:lnTo>
                <a:lnTo>
                  <a:pt x="535351" y="1229681"/>
                </a:lnTo>
                <a:lnTo>
                  <a:pt x="533941" y="1225883"/>
                </a:lnTo>
                <a:lnTo>
                  <a:pt x="533751" y="755989"/>
                </a:lnTo>
                <a:lnTo>
                  <a:pt x="533586" y="548834"/>
                </a:lnTo>
                <a:lnTo>
                  <a:pt x="534694" y="539674"/>
                </a:lnTo>
                <a:lnTo>
                  <a:pt x="538218" y="533579"/>
                </a:lnTo>
                <a:lnTo>
                  <a:pt x="544405" y="530169"/>
                </a:lnTo>
                <a:lnTo>
                  <a:pt x="552914" y="529131"/>
                </a:lnTo>
                <a:close/>
              </a:path>
              <a:path w="951865" h="1496060">
                <a:moveTo>
                  <a:pt x="911462" y="873509"/>
                </a:moveTo>
                <a:lnTo>
                  <a:pt x="881461" y="913732"/>
                </a:lnTo>
                <a:lnTo>
                  <a:pt x="851454" y="953157"/>
                </a:lnTo>
                <a:lnTo>
                  <a:pt x="819536" y="990240"/>
                </a:lnTo>
                <a:lnTo>
                  <a:pt x="783801" y="1023435"/>
                </a:lnTo>
                <a:lnTo>
                  <a:pt x="742345" y="1051198"/>
                </a:lnTo>
                <a:lnTo>
                  <a:pt x="693263" y="1071985"/>
                </a:lnTo>
                <a:lnTo>
                  <a:pt x="787040" y="1112180"/>
                </a:lnTo>
                <a:lnTo>
                  <a:pt x="750185" y="1144372"/>
                </a:lnTo>
                <a:lnTo>
                  <a:pt x="711828" y="1172407"/>
                </a:lnTo>
                <a:lnTo>
                  <a:pt x="671621" y="1195886"/>
                </a:lnTo>
                <a:lnTo>
                  <a:pt x="629215" y="1214412"/>
                </a:lnTo>
                <a:lnTo>
                  <a:pt x="584264" y="1227588"/>
                </a:lnTo>
                <a:lnTo>
                  <a:pt x="536418" y="1235015"/>
                </a:lnTo>
                <a:lnTo>
                  <a:pt x="767233" y="1235015"/>
                </a:lnTo>
                <a:lnTo>
                  <a:pt x="778759" y="1229376"/>
                </a:lnTo>
                <a:lnTo>
                  <a:pt x="806657" y="1216545"/>
                </a:lnTo>
                <a:lnTo>
                  <a:pt x="832614" y="1201382"/>
                </a:lnTo>
                <a:lnTo>
                  <a:pt x="856294" y="1183052"/>
                </a:lnTo>
                <a:lnTo>
                  <a:pt x="877362" y="1160720"/>
                </a:lnTo>
                <a:lnTo>
                  <a:pt x="880893" y="1156287"/>
                </a:lnTo>
                <a:lnTo>
                  <a:pt x="891129" y="1154865"/>
                </a:lnTo>
                <a:lnTo>
                  <a:pt x="945118" y="1154865"/>
                </a:lnTo>
                <a:lnTo>
                  <a:pt x="946006" y="1151995"/>
                </a:lnTo>
                <a:lnTo>
                  <a:pt x="947129" y="1145509"/>
                </a:lnTo>
                <a:lnTo>
                  <a:pt x="948457" y="1139044"/>
                </a:lnTo>
                <a:lnTo>
                  <a:pt x="949670" y="1132575"/>
                </a:lnTo>
                <a:lnTo>
                  <a:pt x="950451" y="1126074"/>
                </a:lnTo>
                <a:lnTo>
                  <a:pt x="951814" y="1076908"/>
                </a:lnTo>
                <a:lnTo>
                  <a:pt x="948943" y="1028157"/>
                </a:lnTo>
                <a:lnTo>
                  <a:pt x="941885" y="979834"/>
                </a:lnTo>
                <a:lnTo>
                  <a:pt x="930689" y="931955"/>
                </a:lnTo>
                <a:lnTo>
                  <a:pt x="916966" y="889776"/>
                </a:lnTo>
                <a:lnTo>
                  <a:pt x="911462" y="873509"/>
                </a:lnTo>
                <a:close/>
              </a:path>
              <a:path w="951865" h="1496060">
                <a:moveTo>
                  <a:pt x="945118" y="1154865"/>
                </a:moveTo>
                <a:lnTo>
                  <a:pt x="891129" y="1154865"/>
                </a:lnTo>
                <a:lnTo>
                  <a:pt x="897708" y="1155830"/>
                </a:lnTo>
                <a:lnTo>
                  <a:pt x="903886" y="1157435"/>
                </a:lnTo>
                <a:lnTo>
                  <a:pt x="909923" y="1159988"/>
                </a:lnTo>
                <a:lnTo>
                  <a:pt x="915929" y="1162872"/>
                </a:lnTo>
                <a:lnTo>
                  <a:pt x="922015" y="1165470"/>
                </a:lnTo>
                <a:lnTo>
                  <a:pt x="930916" y="1167482"/>
                </a:lnTo>
                <a:lnTo>
                  <a:pt x="938054" y="1166190"/>
                </a:lnTo>
                <a:lnTo>
                  <a:pt x="943170" y="1161169"/>
                </a:lnTo>
                <a:lnTo>
                  <a:pt x="945118" y="1154865"/>
                </a:lnTo>
                <a:close/>
              </a:path>
              <a:path w="951865" h="1496060">
                <a:moveTo>
                  <a:pt x="40546" y="873509"/>
                </a:moveTo>
                <a:lnTo>
                  <a:pt x="35499" y="889031"/>
                </a:lnTo>
                <a:lnTo>
                  <a:pt x="30987" y="902703"/>
                </a:lnTo>
                <a:lnTo>
                  <a:pt x="27013" y="915189"/>
                </a:lnTo>
                <a:lnTo>
                  <a:pt x="23579" y="927154"/>
                </a:lnTo>
                <a:lnTo>
                  <a:pt x="11295" y="979058"/>
                </a:lnTo>
                <a:lnTo>
                  <a:pt x="2934" y="1031345"/>
                </a:lnTo>
                <a:lnTo>
                  <a:pt x="0" y="1084127"/>
                </a:lnTo>
                <a:lnTo>
                  <a:pt x="3996" y="1137517"/>
                </a:lnTo>
                <a:lnTo>
                  <a:pt x="8221" y="1157372"/>
                </a:lnTo>
                <a:lnTo>
                  <a:pt x="14945" y="1166908"/>
                </a:lnTo>
                <a:lnTo>
                  <a:pt x="26529" y="1167228"/>
                </a:lnTo>
                <a:lnTo>
                  <a:pt x="45334" y="1159437"/>
                </a:lnTo>
                <a:lnTo>
                  <a:pt x="56190" y="1155552"/>
                </a:lnTo>
                <a:lnTo>
                  <a:pt x="219084" y="1155552"/>
                </a:lnTo>
                <a:lnTo>
                  <a:pt x="205712" y="1145509"/>
                </a:lnTo>
                <a:lnTo>
                  <a:pt x="170213" y="1112714"/>
                </a:lnTo>
                <a:lnTo>
                  <a:pt x="214232" y="1093435"/>
                </a:lnTo>
                <a:lnTo>
                  <a:pt x="256624" y="1071299"/>
                </a:lnTo>
                <a:lnTo>
                  <a:pt x="209177" y="1049719"/>
                </a:lnTo>
                <a:lnTo>
                  <a:pt x="168580" y="1021682"/>
                </a:lnTo>
                <a:lnTo>
                  <a:pt x="133126" y="988616"/>
                </a:lnTo>
                <a:lnTo>
                  <a:pt x="101108" y="951946"/>
                </a:lnTo>
                <a:lnTo>
                  <a:pt x="70817" y="913102"/>
                </a:lnTo>
                <a:lnTo>
                  <a:pt x="40546" y="873509"/>
                </a:lnTo>
                <a:close/>
              </a:path>
              <a:path w="951865" h="1496060">
                <a:moveTo>
                  <a:pt x="215975" y="402521"/>
                </a:moveTo>
                <a:lnTo>
                  <a:pt x="167410" y="411845"/>
                </a:lnTo>
                <a:lnTo>
                  <a:pt x="134302" y="448063"/>
                </a:lnTo>
                <a:lnTo>
                  <a:pt x="128416" y="472105"/>
                </a:lnTo>
                <a:lnTo>
                  <a:pt x="129205" y="496583"/>
                </a:lnTo>
                <a:lnTo>
                  <a:pt x="137079" y="517592"/>
                </a:lnTo>
                <a:lnTo>
                  <a:pt x="155156" y="538615"/>
                </a:lnTo>
                <a:lnTo>
                  <a:pt x="177041" y="552199"/>
                </a:lnTo>
                <a:lnTo>
                  <a:pt x="200767" y="556497"/>
                </a:lnTo>
                <a:lnTo>
                  <a:pt x="224366" y="549659"/>
                </a:lnTo>
                <a:lnTo>
                  <a:pt x="257195" y="536111"/>
                </a:lnTo>
                <a:lnTo>
                  <a:pt x="290533" y="530352"/>
                </a:lnTo>
                <a:lnTo>
                  <a:pt x="324272" y="529132"/>
                </a:lnTo>
                <a:lnTo>
                  <a:pt x="552914" y="529131"/>
                </a:lnTo>
                <a:lnTo>
                  <a:pt x="553499" y="529060"/>
                </a:lnTo>
                <a:lnTo>
                  <a:pt x="582201" y="528504"/>
                </a:lnTo>
                <a:lnTo>
                  <a:pt x="639596" y="527049"/>
                </a:lnTo>
                <a:lnTo>
                  <a:pt x="807490" y="527049"/>
                </a:lnTo>
                <a:lnTo>
                  <a:pt x="817505" y="515650"/>
                </a:lnTo>
                <a:lnTo>
                  <a:pt x="826054" y="488447"/>
                </a:lnTo>
                <a:lnTo>
                  <a:pt x="823469" y="460798"/>
                </a:lnTo>
                <a:lnTo>
                  <a:pt x="813030" y="438928"/>
                </a:lnTo>
                <a:lnTo>
                  <a:pt x="319762" y="438928"/>
                </a:lnTo>
                <a:lnTo>
                  <a:pt x="277808" y="434367"/>
                </a:lnTo>
                <a:lnTo>
                  <a:pt x="237562" y="412944"/>
                </a:lnTo>
                <a:lnTo>
                  <a:pt x="215975" y="402521"/>
                </a:lnTo>
                <a:close/>
              </a:path>
              <a:path w="951865" h="1496060">
                <a:moveTo>
                  <a:pt x="807490" y="527049"/>
                </a:moveTo>
                <a:lnTo>
                  <a:pt x="639596" y="527049"/>
                </a:lnTo>
                <a:lnTo>
                  <a:pt x="668269" y="527193"/>
                </a:lnTo>
                <a:lnTo>
                  <a:pt x="677844" y="528426"/>
                </a:lnTo>
                <a:lnTo>
                  <a:pt x="687470" y="531362"/>
                </a:lnTo>
                <a:lnTo>
                  <a:pt x="696789" y="535540"/>
                </a:lnTo>
                <a:lnTo>
                  <a:pt x="705442" y="540503"/>
                </a:lnTo>
                <a:lnTo>
                  <a:pt x="729012" y="551849"/>
                </a:lnTo>
                <a:lnTo>
                  <a:pt x="752262" y="555719"/>
                </a:lnTo>
                <a:lnTo>
                  <a:pt x="774810" y="551809"/>
                </a:lnTo>
                <a:lnTo>
                  <a:pt x="796273" y="539817"/>
                </a:lnTo>
                <a:lnTo>
                  <a:pt x="807490" y="527049"/>
                </a:lnTo>
                <a:close/>
              </a:path>
              <a:path w="951865" h="1496060">
                <a:moveTo>
                  <a:pt x="372415" y="529132"/>
                </a:moveTo>
                <a:lnTo>
                  <a:pt x="324272" y="529132"/>
                </a:lnTo>
                <a:lnTo>
                  <a:pt x="358300" y="529200"/>
                </a:lnTo>
                <a:lnTo>
                  <a:pt x="372415" y="529132"/>
                </a:lnTo>
                <a:close/>
              </a:path>
              <a:path w="951865" h="1496060">
                <a:moveTo>
                  <a:pt x="362402" y="436364"/>
                </a:moveTo>
                <a:lnTo>
                  <a:pt x="319762" y="438928"/>
                </a:lnTo>
                <a:lnTo>
                  <a:pt x="813030" y="438928"/>
                </a:lnTo>
                <a:lnTo>
                  <a:pt x="812515" y="437848"/>
                </a:lnTo>
                <a:lnTo>
                  <a:pt x="554312" y="437848"/>
                </a:lnTo>
                <a:lnTo>
                  <a:pt x="545381" y="436845"/>
                </a:lnTo>
                <a:lnTo>
                  <a:pt x="408681" y="436845"/>
                </a:lnTo>
                <a:lnTo>
                  <a:pt x="404706" y="436413"/>
                </a:lnTo>
                <a:lnTo>
                  <a:pt x="362402" y="436364"/>
                </a:lnTo>
                <a:close/>
              </a:path>
              <a:path w="951865" h="1496060">
                <a:moveTo>
                  <a:pt x="583666" y="437684"/>
                </a:moveTo>
                <a:lnTo>
                  <a:pt x="554312" y="437848"/>
                </a:lnTo>
                <a:lnTo>
                  <a:pt x="812515" y="437848"/>
                </a:lnTo>
                <a:lnTo>
                  <a:pt x="613023" y="437794"/>
                </a:lnTo>
                <a:lnTo>
                  <a:pt x="583666" y="437684"/>
                </a:lnTo>
                <a:close/>
              </a:path>
              <a:path w="951865" h="1496060">
                <a:moveTo>
                  <a:pt x="758889" y="403000"/>
                </a:moveTo>
                <a:lnTo>
                  <a:pt x="728663" y="406385"/>
                </a:lnTo>
                <a:lnTo>
                  <a:pt x="699689" y="422405"/>
                </a:lnTo>
                <a:lnTo>
                  <a:pt x="693242" y="427403"/>
                </a:lnTo>
                <a:lnTo>
                  <a:pt x="686240" y="432002"/>
                </a:lnTo>
                <a:lnTo>
                  <a:pt x="678962" y="435441"/>
                </a:lnTo>
                <a:lnTo>
                  <a:pt x="671686" y="436959"/>
                </a:lnTo>
                <a:lnTo>
                  <a:pt x="642368" y="437709"/>
                </a:lnTo>
                <a:lnTo>
                  <a:pt x="613023" y="437794"/>
                </a:lnTo>
                <a:lnTo>
                  <a:pt x="812489" y="437794"/>
                </a:lnTo>
                <a:lnTo>
                  <a:pt x="811297" y="435296"/>
                </a:lnTo>
                <a:lnTo>
                  <a:pt x="787416" y="412540"/>
                </a:lnTo>
                <a:lnTo>
                  <a:pt x="758889" y="403000"/>
                </a:lnTo>
                <a:close/>
              </a:path>
              <a:path w="951865" h="1496060">
                <a:moveTo>
                  <a:pt x="483671" y="0"/>
                </a:moveTo>
                <a:lnTo>
                  <a:pt x="437815" y="4448"/>
                </a:lnTo>
                <a:lnTo>
                  <a:pt x="394259" y="22556"/>
                </a:lnTo>
                <a:lnTo>
                  <a:pt x="357207" y="52164"/>
                </a:lnTo>
                <a:lnTo>
                  <a:pt x="330182" y="89318"/>
                </a:lnTo>
                <a:lnTo>
                  <a:pt x="316708" y="130064"/>
                </a:lnTo>
                <a:lnTo>
                  <a:pt x="315917" y="185978"/>
                </a:lnTo>
                <a:lnTo>
                  <a:pt x="329484" y="233959"/>
                </a:lnTo>
                <a:lnTo>
                  <a:pt x="357263" y="274021"/>
                </a:lnTo>
                <a:lnTo>
                  <a:pt x="399106" y="306175"/>
                </a:lnTo>
                <a:lnTo>
                  <a:pt x="405453" y="310777"/>
                </a:lnTo>
                <a:lnTo>
                  <a:pt x="411309" y="316846"/>
                </a:lnTo>
                <a:lnTo>
                  <a:pt x="415724" y="323634"/>
                </a:lnTo>
                <a:lnTo>
                  <a:pt x="417749" y="330394"/>
                </a:lnTo>
                <a:lnTo>
                  <a:pt x="418983" y="352476"/>
                </a:lnTo>
                <a:lnTo>
                  <a:pt x="419311" y="374628"/>
                </a:lnTo>
                <a:lnTo>
                  <a:pt x="418935" y="396798"/>
                </a:lnTo>
                <a:lnTo>
                  <a:pt x="418054" y="418938"/>
                </a:lnTo>
                <a:lnTo>
                  <a:pt x="417749" y="425250"/>
                </a:lnTo>
                <a:lnTo>
                  <a:pt x="408681" y="436845"/>
                </a:lnTo>
                <a:lnTo>
                  <a:pt x="545381" y="436845"/>
                </a:lnTo>
                <a:lnTo>
                  <a:pt x="544398" y="436735"/>
                </a:lnTo>
                <a:lnTo>
                  <a:pt x="537896" y="432911"/>
                </a:lnTo>
                <a:lnTo>
                  <a:pt x="534401" y="426197"/>
                </a:lnTo>
                <a:lnTo>
                  <a:pt x="533510" y="416411"/>
                </a:lnTo>
                <a:lnTo>
                  <a:pt x="533632" y="396042"/>
                </a:lnTo>
                <a:lnTo>
                  <a:pt x="533400" y="375658"/>
                </a:lnTo>
                <a:lnTo>
                  <a:pt x="534462" y="335029"/>
                </a:lnTo>
                <a:lnTo>
                  <a:pt x="584517" y="284005"/>
                </a:lnTo>
                <a:lnTo>
                  <a:pt x="606174" y="259731"/>
                </a:lnTo>
                <a:lnTo>
                  <a:pt x="475890" y="259731"/>
                </a:lnTo>
                <a:lnTo>
                  <a:pt x="438392" y="253605"/>
                </a:lnTo>
                <a:lnTo>
                  <a:pt x="406833" y="232594"/>
                </a:lnTo>
                <a:lnTo>
                  <a:pt x="385257" y="201263"/>
                </a:lnTo>
                <a:lnTo>
                  <a:pt x="377706" y="164176"/>
                </a:lnTo>
                <a:lnTo>
                  <a:pt x="384890" y="125279"/>
                </a:lnTo>
                <a:lnTo>
                  <a:pt x="404124" y="94512"/>
                </a:lnTo>
                <a:lnTo>
                  <a:pt x="434619" y="73749"/>
                </a:lnTo>
                <a:lnTo>
                  <a:pt x="475585" y="64862"/>
                </a:lnTo>
                <a:lnTo>
                  <a:pt x="604847" y="64862"/>
                </a:lnTo>
                <a:lnTo>
                  <a:pt x="598548" y="55363"/>
                </a:lnTo>
                <a:lnTo>
                  <a:pt x="566066" y="27022"/>
                </a:lnTo>
                <a:lnTo>
                  <a:pt x="527098" y="8046"/>
                </a:lnTo>
                <a:lnTo>
                  <a:pt x="483671" y="0"/>
                </a:lnTo>
                <a:close/>
              </a:path>
              <a:path w="951865" h="1496060">
                <a:moveTo>
                  <a:pt x="604847" y="64862"/>
                </a:moveTo>
                <a:lnTo>
                  <a:pt x="475585" y="64862"/>
                </a:lnTo>
                <a:lnTo>
                  <a:pt x="514092" y="71524"/>
                </a:lnTo>
                <a:lnTo>
                  <a:pt x="545617" y="93031"/>
                </a:lnTo>
                <a:lnTo>
                  <a:pt x="567016" y="125463"/>
                </a:lnTo>
                <a:lnTo>
                  <a:pt x="575140" y="164900"/>
                </a:lnTo>
                <a:lnTo>
                  <a:pt x="567453" y="199107"/>
                </a:lnTo>
                <a:lnTo>
                  <a:pt x="546018" y="230675"/>
                </a:lnTo>
                <a:lnTo>
                  <a:pt x="514331" y="253063"/>
                </a:lnTo>
                <a:lnTo>
                  <a:pt x="475890" y="259731"/>
                </a:lnTo>
                <a:lnTo>
                  <a:pt x="606174" y="259731"/>
                </a:lnTo>
                <a:lnTo>
                  <a:pt x="609933" y="255518"/>
                </a:lnTo>
                <a:lnTo>
                  <a:pt x="627342" y="221368"/>
                </a:lnTo>
                <a:lnTo>
                  <a:pt x="636786" y="180927"/>
                </a:lnTo>
                <a:lnTo>
                  <a:pt x="635936" y="133880"/>
                </a:lnTo>
                <a:lnTo>
                  <a:pt x="622514" y="91504"/>
                </a:lnTo>
                <a:lnTo>
                  <a:pt x="604847" y="64862"/>
                </a:lnTo>
                <a:close/>
              </a:path>
            </a:pathLst>
          </a:custGeom>
          <a:solidFill>
            <a:srgbClr val="9FB4DA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"/>
          <p:cNvSpPr/>
          <p:nvPr userDrawn="1"/>
        </p:nvSpPr>
        <p:spPr>
          <a:xfrm>
            <a:off x="8665530" y="0"/>
            <a:ext cx="2026472" cy="2365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03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ject 2"/>
          <p:cNvSpPr/>
          <p:nvPr userDrawn="1"/>
        </p:nvSpPr>
        <p:spPr>
          <a:xfrm>
            <a:off x="4488827" y="1569580"/>
            <a:ext cx="6188062" cy="5345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3"/>
          <p:cNvSpPr/>
          <p:nvPr userDrawn="1"/>
        </p:nvSpPr>
        <p:spPr>
          <a:xfrm>
            <a:off x="4488826" y="1583156"/>
            <a:ext cx="6204573" cy="5359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4"/>
          <p:cNvSpPr/>
          <p:nvPr userDrawn="1"/>
        </p:nvSpPr>
        <p:spPr>
          <a:xfrm>
            <a:off x="96316" y="846683"/>
            <a:ext cx="5400675" cy="5071745"/>
          </a:xfrm>
          <a:custGeom>
            <a:avLst/>
            <a:gdLst/>
            <a:ahLst/>
            <a:cxnLst/>
            <a:rect l="l" t="t" r="r" b="b"/>
            <a:pathLst>
              <a:path w="5400675" h="5071745">
                <a:moveTo>
                  <a:pt x="5400370" y="5071516"/>
                </a:moveTo>
                <a:lnTo>
                  <a:pt x="0" y="5071516"/>
                </a:lnTo>
                <a:lnTo>
                  <a:pt x="0" y="0"/>
                </a:lnTo>
                <a:lnTo>
                  <a:pt x="5400370" y="0"/>
                </a:lnTo>
                <a:lnTo>
                  <a:pt x="5400370" y="5071516"/>
                </a:lnTo>
                <a:close/>
              </a:path>
            </a:pathLst>
          </a:custGeom>
          <a:ln w="36004">
            <a:solidFill>
              <a:srgbClr val="F27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5"/>
          <p:cNvSpPr/>
          <p:nvPr userDrawn="1"/>
        </p:nvSpPr>
        <p:spPr>
          <a:xfrm>
            <a:off x="1777568" y="6311955"/>
            <a:ext cx="344805" cy="300355"/>
          </a:xfrm>
          <a:custGeom>
            <a:avLst/>
            <a:gdLst/>
            <a:ahLst/>
            <a:cxnLst/>
            <a:rect l="l" t="t" r="r" b="b"/>
            <a:pathLst>
              <a:path w="344805" h="300354">
                <a:moveTo>
                  <a:pt x="257873" y="86550"/>
                </a:moveTo>
                <a:lnTo>
                  <a:pt x="0" y="86550"/>
                </a:lnTo>
                <a:lnTo>
                  <a:pt x="0" y="257873"/>
                </a:lnTo>
                <a:lnTo>
                  <a:pt x="43281" y="257873"/>
                </a:lnTo>
                <a:lnTo>
                  <a:pt x="43281" y="299935"/>
                </a:lnTo>
                <a:lnTo>
                  <a:pt x="59979" y="283222"/>
                </a:lnTo>
                <a:lnTo>
                  <a:pt x="50177" y="283222"/>
                </a:lnTo>
                <a:lnTo>
                  <a:pt x="50177" y="250964"/>
                </a:lnTo>
                <a:lnTo>
                  <a:pt x="6908" y="250964"/>
                </a:lnTo>
                <a:lnTo>
                  <a:pt x="6908" y="93459"/>
                </a:lnTo>
                <a:lnTo>
                  <a:pt x="257873" y="93459"/>
                </a:lnTo>
                <a:lnTo>
                  <a:pt x="257873" y="86550"/>
                </a:lnTo>
                <a:close/>
              </a:path>
              <a:path w="344805" h="300354">
                <a:moveTo>
                  <a:pt x="257873" y="93459"/>
                </a:moveTo>
                <a:lnTo>
                  <a:pt x="250951" y="93459"/>
                </a:lnTo>
                <a:lnTo>
                  <a:pt x="250951" y="250964"/>
                </a:lnTo>
                <a:lnTo>
                  <a:pt x="82448" y="250964"/>
                </a:lnTo>
                <a:lnTo>
                  <a:pt x="50177" y="283222"/>
                </a:lnTo>
                <a:lnTo>
                  <a:pt x="59979" y="283222"/>
                </a:lnTo>
                <a:lnTo>
                  <a:pt x="85305" y="257873"/>
                </a:lnTo>
                <a:lnTo>
                  <a:pt x="257873" y="257873"/>
                </a:lnTo>
                <a:lnTo>
                  <a:pt x="257873" y="171373"/>
                </a:lnTo>
                <a:lnTo>
                  <a:pt x="344423" y="171373"/>
                </a:lnTo>
                <a:lnTo>
                  <a:pt x="344423" y="164426"/>
                </a:lnTo>
                <a:lnTo>
                  <a:pt x="257873" y="164426"/>
                </a:lnTo>
                <a:lnTo>
                  <a:pt x="257873" y="93459"/>
                </a:lnTo>
                <a:close/>
              </a:path>
              <a:path w="344805" h="300354">
                <a:moveTo>
                  <a:pt x="344423" y="6946"/>
                </a:moveTo>
                <a:lnTo>
                  <a:pt x="337502" y="6946"/>
                </a:lnTo>
                <a:lnTo>
                  <a:pt x="337502" y="164426"/>
                </a:lnTo>
                <a:lnTo>
                  <a:pt x="344423" y="164426"/>
                </a:lnTo>
                <a:lnTo>
                  <a:pt x="344423" y="6946"/>
                </a:lnTo>
                <a:close/>
              </a:path>
              <a:path w="344805" h="300354">
                <a:moveTo>
                  <a:pt x="344423" y="0"/>
                </a:moveTo>
                <a:lnTo>
                  <a:pt x="86537" y="0"/>
                </a:lnTo>
                <a:lnTo>
                  <a:pt x="86537" y="86550"/>
                </a:lnTo>
                <a:lnTo>
                  <a:pt x="93446" y="86550"/>
                </a:lnTo>
                <a:lnTo>
                  <a:pt x="93446" y="6946"/>
                </a:lnTo>
                <a:lnTo>
                  <a:pt x="344423" y="6946"/>
                </a:lnTo>
                <a:lnTo>
                  <a:pt x="344423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6"/>
          <p:cNvSpPr/>
          <p:nvPr userDrawn="1"/>
        </p:nvSpPr>
        <p:spPr>
          <a:xfrm>
            <a:off x="1772973" y="6307385"/>
            <a:ext cx="353695" cy="315595"/>
          </a:xfrm>
          <a:custGeom>
            <a:avLst/>
            <a:gdLst/>
            <a:ahLst/>
            <a:cxnLst/>
            <a:rect l="l" t="t" r="r" b="b"/>
            <a:pathLst>
              <a:path w="353694" h="315595">
                <a:moveTo>
                  <a:pt x="47510" y="263359"/>
                </a:moveTo>
                <a:lnTo>
                  <a:pt x="43408" y="263359"/>
                </a:lnTo>
                <a:lnTo>
                  <a:pt x="43408" y="315582"/>
                </a:lnTo>
                <a:lnTo>
                  <a:pt x="60153" y="298780"/>
                </a:lnTo>
                <a:lnTo>
                  <a:pt x="50330" y="298780"/>
                </a:lnTo>
                <a:lnTo>
                  <a:pt x="50330" y="267461"/>
                </a:lnTo>
                <a:lnTo>
                  <a:pt x="47510" y="267461"/>
                </a:lnTo>
                <a:lnTo>
                  <a:pt x="47510" y="263359"/>
                </a:lnTo>
                <a:close/>
              </a:path>
              <a:path w="353694" h="315595">
                <a:moveTo>
                  <a:pt x="51600" y="260515"/>
                </a:moveTo>
                <a:lnTo>
                  <a:pt x="50330" y="260515"/>
                </a:lnTo>
                <a:lnTo>
                  <a:pt x="50330" y="298780"/>
                </a:lnTo>
                <a:lnTo>
                  <a:pt x="53367" y="295732"/>
                </a:lnTo>
                <a:lnTo>
                  <a:pt x="51600" y="295732"/>
                </a:lnTo>
                <a:lnTo>
                  <a:pt x="51600" y="260515"/>
                </a:lnTo>
                <a:close/>
              </a:path>
              <a:path w="353694" h="315595">
                <a:moveTo>
                  <a:pt x="266801" y="93954"/>
                </a:moveTo>
                <a:lnTo>
                  <a:pt x="259880" y="93954"/>
                </a:lnTo>
                <a:lnTo>
                  <a:pt x="259880" y="260515"/>
                </a:lnTo>
                <a:lnTo>
                  <a:pt x="88480" y="260515"/>
                </a:lnTo>
                <a:lnTo>
                  <a:pt x="50330" y="298780"/>
                </a:lnTo>
                <a:lnTo>
                  <a:pt x="60153" y="298780"/>
                </a:lnTo>
                <a:lnTo>
                  <a:pt x="91363" y="267461"/>
                </a:lnTo>
                <a:lnTo>
                  <a:pt x="266801" y="267461"/>
                </a:lnTo>
                <a:lnTo>
                  <a:pt x="266801" y="180479"/>
                </a:lnTo>
                <a:lnTo>
                  <a:pt x="353606" y="180479"/>
                </a:lnTo>
                <a:lnTo>
                  <a:pt x="353606" y="173507"/>
                </a:lnTo>
                <a:lnTo>
                  <a:pt x="262712" y="173507"/>
                </a:lnTo>
                <a:lnTo>
                  <a:pt x="262712" y="165303"/>
                </a:lnTo>
                <a:lnTo>
                  <a:pt x="266801" y="165302"/>
                </a:lnTo>
                <a:lnTo>
                  <a:pt x="266801" y="93954"/>
                </a:lnTo>
                <a:close/>
              </a:path>
              <a:path w="353694" h="315595">
                <a:moveTo>
                  <a:pt x="51600" y="286016"/>
                </a:moveTo>
                <a:lnTo>
                  <a:pt x="51600" y="295732"/>
                </a:lnTo>
                <a:lnTo>
                  <a:pt x="56446" y="290872"/>
                </a:lnTo>
                <a:lnTo>
                  <a:pt x="51600" y="286016"/>
                </a:lnTo>
                <a:close/>
              </a:path>
              <a:path w="353694" h="315595">
                <a:moveTo>
                  <a:pt x="56446" y="290872"/>
                </a:moveTo>
                <a:lnTo>
                  <a:pt x="51600" y="295732"/>
                </a:lnTo>
                <a:lnTo>
                  <a:pt x="53367" y="295732"/>
                </a:lnTo>
                <a:lnTo>
                  <a:pt x="57327" y="291757"/>
                </a:lnTo>
                <a:lnTo>
                  <a:pt x="56446" y="290872"/>
                </a:lnTo>
                <a:close/>
              </a:path>
              <a:path w="353694" h="315595">
                <a:moveTo>
                  <a:pt x="345401" y="8191"/>
                </a:moveTo>
                <a:lnTo>
                  <a:pt x="94996" y="8191"/>
                </a:lnTo>
                <a:lnTo>
                  <a:pt x="94996" y="95199"/>
                </a:lnTo>
                <a:lnTo>
                  <a:pt x="258597" y="95199"/>
                </a:lnTo>
                <a:lnTo>
                  <a:pt x="258597" y="259270"/>
                </a:lnTo>
                <a:lnTo>
                  <a:pt x="87960" y="259270"/>
                </a:lnTo>
                <a:lnTo>
                  <a:pt x="58534" y="288778"/>
                </a:lnTo>
                <a:lnTo>
                  <a:pt x="56446" y="290872"/>
                </a:lnTo>
                <a:lnTo>
                  <a:pt x="57327" y="291757"/>
                </a:lnTo>
                <a:lnTo>
                  <a:pt x="88480" y="260515"/>
                </a:lnTo>
                <a:lnTo>
                  <a:pt x="259880" y="260515"/>
                </a:lnTo>
                <a:lnTo>
                  <a:pt x="259880" y="93954"/>
                </a:lnTo>
                <a:lnTo>
                  <a:pt x="266801" y="93954"/>
                </a:lnTo>
                <a:lnTo>
                  <a:pt x="266801" y="87007"/>
                </a:lnTo>
                <a:lnTo>
                  <a:pt x="101917" y="87007"/>
                </a:lnTo>
                <a:lnTo>
                  <a:pt x="101917" y="15176"/>
                </a:lnTo>
                <a:lnTo>
                  <a:pt x="345401" y="15176"/>
                </a:lnTo>
                <a:lnTo>
                  <a:pt x="345401" y="8191"/>
                </a:lnTo>
                <a:close/>
              </a:path>
              <a:path w="353694" h="315595">
                <a:moveTo>
                  <a:pt x="58534" y="278931"/>
                </a:moveTo>
                <a:lnTo>
                  <a:pt x="51600" y="285889"/>
                </a:lnTo>
                <a:lnTo>
                  <a:pt x="51600" y="286016"/>
                </a:lnTo>
                <a:lnTo>
                  <a:pt x="56446" y="290872"/>
                </a:lnTo>
                <a:lnTo>
                  <a:pt x="58464" y="288848"/>
                </a:lnTo>
                <a:lnTo>
                  <a:pt x="58534" y="278931"/>
                </a:lnTo>
                <a:close/>
              </a:path>
              <a:path w="353694" h="315595">
                <a:moveTo>
                  <a:pt x="58534" y="288778"/>
                </a:moveTo>
                <a:close/>
              </a:path>
              <a:path w="353694" h="315595">
                <a:moveTo>
                  <a:pt x="258597" y="102146"/>
                </a:moveTo>
                <a:lnTo>
                  <a:pt x="251675" y="102146"/>
                </a:lnTo>
                <a:lnTo>
                  <a:pt x="251675" y="252323"/>
                </a:lnTo>
                <a:lnTo>
                  <a:pt x="85090" y="252323"/>
                </a:lnTo>
                <a:lnTo>
                  <a:pt x="81597" y="255790"/>
                </a:lnTo>
                <a:lnTo>
                  <a:pt x="58534" y="278931"/>
                </a:lnTo>
                <a:lnTo>
                  <a:pt x="58534" y="288778"/>
                </a:lnTo>
                <a:lnTo>
                  <a:pt x="87960" y="259270"/>
                </a:lnTo>
                <a:lnTo>
                  <a:pt x="258597" y="259270"/>
                </a:lnTo>
                <a:lnTo>
                  <a:pt x="258597" y="102146"/>
                </a:lnTo>
                <a:close/>
              </a:path>
              <a:path w="353694" h="315595">
                <a:moveTo>
                  <a:pt x="258597" y="95199"/>
                </a:moveTo>
                <a:lnTo>
                  <a:pt x="8204" y="95199"/>
                </a:lnTo>
                <a:lnTo>
                  <a:pt x="8204" y="259270"/>
                </a:lnTo>
                <a:lnTo>
                  <a:pt x="51600" y="259270"/>
                </a:lnTo>
                <a:lnTo>
                  <a:pt x="51600" y="285889"/>
                </a:lnTo>
                <a:lnTo>
                  <a:pt x="58534" y="278931"/>
                </a:lnTo>
                <a:lnTo>
                  <a:pt x="58534" y="252323"/>
                </a:lnTo>
                <a:lnTo>
                  <a:pt x="15138" y="252323"/>
                </a:lnTo>
                <a:lnTo>
                  <a:pt x="15138" y="102146"/>
                </a:lnTo>
                <a:lnTo>
                  <a:pt x="258597" y="102146"/>
                </a:lnTo>
                <a:lnTo>
                  <a:pt x="258597" y="95199"/>
                </a:lnTo>
                <a:close/>
              </a:path>
              <a:path w="353694" h="315595">
                <a:moveTo>
                  <a:pt x="353606" y="0"/>
                </a:moveTo>
                <a:lnTo>
                  <a:pt x="86791" y="0"/>
                </a:lnTo>
                <a:lnTo>
                  <a:pt x="86791" y="87007"/>
                </a:lnTo>
                <a:lnTo>
                  <a:pt x="0" y="87007"/>
                </a:lnTo>
                <a:lnTo>
                  <a:pt x="0" y="267461"/>
                </a:lnTo>
                <a:lnTo>
                  <a:pt x="43408" y="267461"/>
                </a:lnTo>
                <a:lnTo>
                  <a:pt x="43408" y="263359"/>
                </a:lnTo>
                <a:lnTo>
                  <a:pt x="47510" y="263359"/>
                </a:lnTo>
                <a:lnTo>
                  <a:pt x="47510" y="260515"/>
                </a:lnTo>
                <a:lnTo>
                  <a:pt x="6934" y="260515"/>
                </a:lnTo>
                <a:lnTo>
                  <a:pt x="6934" y="93954"/>
                </a:lnTo>
                <a:lnTo>
                  <a:pt x="93726" y="93954"/>
                </a:lnTo>
                <a:lnTo>
                  <a:pt x="93726" y="6972"/>
                </a:lnTo>
                <a:lnTo>
                  <a:pt x="353606" y="6972"/>
                </a:lnTo>
                <a:lnTo>
                  <a:pt x="353606" y="0"/>
                </a:lnTo>
                <a:close/>
              </a:path>
              <a:path w="353694" h="315595">
                <a:moveTo>
                  <a:pt x="51600" y="259270"/>
                </a:moveTo>
                <a:lnTo>
                  <a:pt x="47510" y="259270"/>
                </a:lnTo>
                <a:lnTo>
                  <a:pt x="47510" y="267461"/>
                </a:lnTo>
                <a:lnTo>
                  <a:pt x="50330" y="267461"/>
                </a:lnTo>
                <a:lnTo>
                  <a:pt x="50330" y="260515"/>
                </a:lnTo>
                <a:lnTo>
                  <a:pt x="51600" y="260515"/>
                </a:lnTo>
                <a:lnTo>
                  <a:pt x="51600" y="259270"/>
                </a:lnTo>
                <a:close/>
              </a:path>
              <a:path w="353694" h="315595">
                <a:moveTo>
                  <a:pt x="93726" y="93954"/>
                </a:moveTo>
                <a:lnTo>
                  <a:pt x="6934" y="93954"/>
                </a:lnTo>
                <a:lnTo>
                  <a:pt x="6934" y="260515"/>
                </a:lnTo>
                <a:lnTo>
                  <a:pt x="47510" y="260515"/>
                </a:lnTo>
                <a:lnTo>
                  <a:pt x="47510" y="259270"/>
                </a:lnTo>
                <a:lnTo>
                  <a:pt x="8204" y="259270"/>
                </a:lnTo>
                <a:lnTo>
                  <a:pt x="8204" y="95199"/>
                </a:lnTo>
                <a:lnTo>
                  <a:pt x="93726" y="95199"/>
                </a:lnTo>
                <a:lnTo>
                  <a:pt x="93726" y="93954"/>
                </a:lnTo>
                <a:close/>
              </a:path>
              <a:path w="353694" h="315595">
                <a:moveTo>
                  <a:pt x="266801" y="165302"/>
                </a:moveTo>
                <a:lnTo>
                  <a:pt x="262712" y="165303"/>
                </a:lnTo>
                <a:lnTo>
                  <a:pt x="262712" y="173507"/>
                </a:lnTo>
                <a:lnTo>
                  <a:pt x="346659" y="173507"/>
                </a:lnTo>
                <a:lnTo>
                  <a:pt x="346659" y="172288"/>
                </a:lnTo>
                <a:lnTo>
                  <a:pt x="345401" y="172288"/>
                </a:lnTo>
                <a:lnTo>
                  <a:pt x="345401" y="169405"/>
                </a:lnTo>
                <a:lnTo>
                  <a:pt x="266801" y="169405"/>
                </a:lnTo>
                <a:lnTo>
                  <a:pt x="266801" y="165302"/>
                </a:lnTo>
                <a:close/>
              </a:path>
              <a:path w="353694" h="315595">
                <a:moveTo>
                  <a:pt x="353606" y="6972"/>
                </a:moveTo>
                <a:lnTo>
                  <a:pt x="346659" y="6972"/>
                </a:lnTo>
                <a:lnTo>
                  <a:pt x="346659" y="173507"/>
                </a:lnTo>
                <a:lnTo>
                  <a:pt x="353606" y="173507"/>
                </a:lnTo>
                <a:lnTo>
                  <a:pt x="353606" y="6972"/>
                </a:lnTo>
                <a:close/>
              </a:path>
              <a:path w="353694" h="315595">
                <a:moveTo>
                  <a:pt x="346659" y="8191"/>
                </a:moveTo>
                <a:lnTo>
                  <a:pt x="345401" y="8191"/>
                </a:lnTo>
                <a:lnTo>
                  <a:pt x="345401" y="172288"/>
                </a:lnTo>
                <a:lnTo>
                  <a:pt x="346659" y="172288"/>
                </a:lnTo>
                <a:lnTo>
                  <a:pt x="346659" y="8191"/>
                </a:lnTo>
                <a:close/>
              </a:path>
              <a:path w="353694" h="315595">
                <a:moveTo>
                  <a:pt x="345401" y="15176"/>
                </a:moveTo>
                <a:lnTo>
                  <a:pt x="338455" y="15176"/>
                </a:lnTo>
                <a:lnTo>
                  <a:pt x="338455" y="165290"/>
                </a:lnTo>
                <a:lnTo>
                  <a:pt x="266801" y="165302"/>
                </a:lnTo>
                <a:lnTo>
                  <a:pt x="266801" y="169405"/>
                </a:lnTo>
                <a:lnTo>
                  <a:pt x="345401" y="169405"/>
                </a:lnTo>
                <a:lnTo>
                  <a:pt x="345401" y="15176"/>
                </a:lnTo>
                <a:close/>
              </a:path>
              <a:path w="353694" h="315595">
                <a:moveTo>
                  <a:pt x="346659" y="6972"/>
                </a:moveTo>
                <a:lnTo>
                  <a:pt x="93726" y="6972"/>
                </a:lnTo>
                <a:lnTo>
                  <a:pt x="93726" y="95199"/>
                </a:lnTo>
                <a:lnTo>
                  <a:pt x="94996" y="95199"/>
                </a:lnTo>
                <a:lnTo>
                  <a:pt x="94996" y="8191"/>
                </a:lnTo>
                <a:lnTo>
                  <a:pt x="346659" y="8191"/>
                </a:lnTo>
                <a:lnTo>
                  <a:pt x="346659" y="6972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7"/>
          <p:cNvSpPr/>
          <p:nvPr userDrawn="1"/>
        </p:nvSpPr>
        <p:spPr>
          <a:xfrm>
            <a:off x="1820849" y="6484169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>
                <a:moveTo>
                  <a:pt x="0" y="0"/>
                </a:moveTo>
                <a:lnTo>
                  <a:pt x="171323" y="0"/>
                </a:lnTo>
              </a:path>
            </a:pathLst>
          </a:custGeom>
          <a:ln w="6921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8"/>
          <p:cNvSpPr/>
          <p:nvPr userDrawn="1"/>
        </p:nvSpPr>
        <p:spPr>
          <a:xfrm>
            <a:off x="1816261" y="6484313"/>
            <a:ext cx="4445" cy="7620"/>
          </a:xfrm>
          <a:custGeom>
            <a:avLst/>
            <a:gdLst/>
            <a:ahLst/>
            <a:cxnLst/>
            <a:rect l="l" t="t" r="r" b="b"/>
            <a:pathLst>
              <a:path w="4444" h="7620">
                <a:moveTo>
                  <a:pt x="0" y="7620"/>
                </a:moveTo>
                <a:lnTo>
                  <a:pt x="4102" y="7620"/>
                </a:lnTo>
                <a:lnTo>
                  <a:pt x="4102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9"/>
          <p:cNvSpPr/>
          <p:nvPr userDrawn="1"/>
        </p:nvSpPr>
        <p:spPr>
          <a:xfrm>
            <a:off x="1816261" y="6480502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492" y="0"/>
                </a:lnTo>
              </a:path>
            </a:pathLst>
          </a:custGeom>
          <a:ln w="7620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0"/>
          <p:cNvSpPr/>
          <p:nvPr userDrawn="1"/>
        </p:nvSpPr>
        <p:spPr>
          <a:xfrm>
            <a:off x="1820363" y="6490027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390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1"/>
          <p:cNvSpPr/>
          <p:nvPr userDrawn="1"/>
        </p:nvSpPr>
        <p:spPr>
          <a:xfrm>
            <a:off x="1820363" y="6484313"/>
            <a:ext cx="4445" cy="3810"/>
          </a:xfrm>
          <a:custGeom>
            <a:avLst/>
            <a:gdLst/>
            <a:ahLst/>
            <a:cxnLst/>
            <a:rect l="l" t="t" r="r" b="b"/>
            <a:pathLst>
              <a:path w="4444" h="3810">
                <a:moveTo>
                  <a:pt x="0" y="3810"/>
                </a:moveTo>
                <a:lnTo>
                  <a:pt x="4089" y="3810"/>
                </a:lnTo>
                <a:lnTo>
                  <a:pt x="4089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2"/>
          <p:cNvSpPr/>
          <p:nvPr userDrawn="1"/>
        </p:nvSpPr>
        <p:spPr>
          <a:xfrm>
            <a:off x="1824452" y="6486224"/>
            <a:ext cx="164465" cy="0"/>
          </a:xfrm>
          <a:custGeom>
            <a:avLst/>
            <a:gdLst/>
            <a:ahLst/>
            <a:cxnLst/>
            <a:rect l="l" t="t" r="r" b="b"/>
            <a:pathLst>
              <a:path w="164464">
                <a:moveTo>
                  <a:pt x="0" y="0"/>
                </a:moveTo>
                <a:lnTo>
                  <a:pt x="164109" y="0"/>
                </a:lnTo>
              </a:path>
            </a:pathLst>
          </a:custGeom>
          <a:ln w="3797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3"/>
          <p:cNvSpPr/>
          <p:nvPr userDrawn="1"/>
        </p:nvSpPr>
        <p:spPr>
          <a:xfrm>
            <a:off x="1988562" y="6484325"/>
            <a:ext cx="4445" cy="3810"/>
          </a:xfrm>
          <a:custGeom>
            <a:avLst/>
            <a:gdLst/>
            <a:ahLst/>
            <a:cxnLst/>
            <a:rect l="l" t="t" r="r" b="b"/>
            <a:pathLst>
              <a:path w="4444" h="3810">
                <a:moveTo>
                  <a:pt x="4102" y="0"/>
                </a:moveTo>
                <a:lnTo>
                  <a:pt x="0" y="0"/>
                </a:lnTo>
                <a:lnTo>
                  <a:pt x="0" y="3797"/>
                </a:lnTo>
                <a:lnTo>
                  <a:pt x="4102" y="3797"/>
                </a:lnTo>
                <a:lnTo>
                  <a:pt x="4102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4"/>
          <p:cNvSpPr/>
          <p:nvPr userDrawn="1"/>
        </p:nvSpPr>
        <p:spPr>
          <a:xfrm>
            <a:off x="1992664" y="648402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4089" y="0"/>
                </a:moveTo>
                <a:lnTo>
                  <a:pt x="0" y="0"/>
                </a:lnTo>
                <a:lnTo>
                  <a:pt x="0" y="4102"/>
                </a:lnTo>
                <a:lnTo>
                  <a:pt x="4089" y="4102"/>
                </a:lnTo>
                <a:lnTo>
                  <a:pt x="4089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5"/>
          <p:cNvSpPr/>
          <p:nvPr userDrawn="1"/>
        </p:nvSpPr>
        <p:spPr>
          <a:xfrm>
            <a:off x="1820849" y="6523977"/>
            <a:ext cx="83820" cy="6985"/>
          </a:xfrm>
          <a:custGeom>
            <a:avLst/>
            <a:gdLst/>
            <a:ahLst/>
            <a:cxnLst/>
            <a:rect l="l" t="t" r="r" b="b"/>
            <a:pathLst>
              <a:path w="83819" h="6984">
                <a:moveTo>
                  <a:pt x="0" y="6921"/>
                </a:moveTo>
                <a:lnTo>
                  <a:pt x="83489" y="6921"/>
                </a:lnTo>
                <a:lnTo>
                  <a:pt x="83489" y="0"/>
                </a:lnTo>
                <a:lnTo>
                  <a:pt x="0" y="0"/>
                </a:lnTo>
                <a:lnTo>
                  <a:pt x="0" y="6921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6"/>
          <p:cNvSpPr/>
          <p:nvPr userDrawn="1"/>
        </p:nvSpPr>
        <p:spPr>
          <a:xfrm>
            <a:off x="1816261" y="6519392"/>
            <a:ext cx="92710" cy="16510"/>
          </a:xfrm>
          <a:custGeom>
            <a:avLst/>
            <a:gdLst/>
            <a:ahLst/>
            <a:cxnLst/>
            <a:rect l="l" t="t" r="r" b="b"/>
            <a:pathLst>
              <a:path w="92710" h="16509">
                <a:moveTo>
                  <a:pt x="92659" y="0"/>
                </a:moveTo>
                <a:lnTo>
                  <a:pt x="0" y="0"/>
                </a:lnTo>
                <a:lnTo>
                  <a:pt x="0" y="16090"/>
                </a:lnTo>
                <a:lnTo>
                  <a:pt x="4102" y="16090"/>
                </a:lnTo>
                <a:lnTo>
                  <a:pt x="4102" y="7899"/>
                </a:lnTo>
                <a:lnTo>
                  <a:pt x="92659" y="7899"/>
                </a:lnTo>
                <a:lnTo>
                  <a:pt x="92659" y="0"/>
                </a:lnTo>
                <a:close/>
              </a:path>
              <a:path w="92710" h="16509">
                <a:moveTo>
                  <a:pt x="88569" y="7899"/>
                </a:moveTo>
                <a:lnTo>
                  <a:pt x="4102" y="7899"/>
                </a:lnTo>
                <a:lnTo>
                  <a:pt x="4102" y="16090"/>
                </a:lnTo>
                <a:lnTo>
                  <a:pt x="92659" y="16090"/>
                </a:lnTo>
                <a:lnTo>
                  <a:pt x="92659" y="11988"/>
                </a:lnTo>
                <a:lnTo>
                  <a:pt x="8191" y="11988"/>
                </a:lnTo>
                <a:lnTo>
                  <a:pt x="8191" y="8191"/>
                </a:lnTo>
                <a:lnTo>
                  <a:pt x="88569" y="8191"/>
                </a:lnTo>
                <a:lnTo>
                  <a:pt x="88569" y="7899"/>
                </a:lnTo>
                <a:close/>
              </a:path>
              <a:path w="92710" h="16509">
                <a:moveTo>
                  <a:pt x="84467" y="8191"/>
                </a:moveTo>
                <a:lnTo>
                  <a:pt x="8191" y="8191"/>
                </a:lnTo>
                <a:lnTo>
                  <a:pt x="8191" y="11988"/>
                </a:lnTo>
                <a:lnTo>
                  <a:pt x="84467" y="11988"/>
                </a:lnTo>
                <a:lnTo>
                  <a:pt x="84467" y="8191"/>
                </a:lnTo>
                <a:close/>
              </a:path>
              <a:path w="92710" h="16509">
                <a:moveTo>
                  <a:pt x="88569" y="8191"/>
                </a:moveTo>
                <a:lnTo>
                  <a:pt x="84467" y="8191"/>
                </a:lnTo>
                <a:lnTo>
                  <a:pt x="84467" y="11988"/>
                </a:lnTo>
                <a:lnTo>
                  <a:pt x="88569" y="11988"/>
                </a:lnTo>
                <a:lnTo>
                  <a:pt x="88569" y="8191"/>
                </a:lnTo>
                <a:close/>
              </a:path>
              <a:path w="92710" h="16509">
                <a:moveTo>
                  <a:pt x="92659" y="7899"/>
                </a:moveTo>
                <a:lnTo>
                  <a:pt x="88569" y="7899"/>
                </a:lnTo>
                <a:lnTo>
                  <a:pt x="88569" y="11988"/>
                </a:lnTo>
                <a:lnTo>
                  <a:pt x="92659" y="11988"/>
                </a:lnTo>
                <a:lnTo>
                  <a:pt x="92659" y="789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7"/>
          <p:cNvSpPr/>
          <p:nvPr userDrawn="1"/>
        </p:nvSpPr>
        <p:spPr>
          <a:xfrm>
            <a:off x="1820849" y="6440906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>
                <a:moveTo>
                  <a:pt x="0" y="0"/>
                </a:moveTo>
                <a:lnTo>
                  <a:pt x="171323" y="0"/>
                </a:lnTo>
              </a:path>
            </a:pathLst>
          </a:custGeom>
          <a:ln w="6934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8"/>
          <p:cNvSpPr/>
          <p:nvPr userDrawn="1"/>
        </p:nvSpPr>
        <p:spPr>
          <a:xfrm>
            <a:off x="1816261" y="6441055"/>
            <a:ext cx="4445" cy="7620"/>
          </a:xfrm>
          <a:custGeom>
            <a:avLst/>
            <a:gdLst/>
            <a:ahLst/>
            <a:cxnLst/>
            <a:rect l="l" t="t" r="r" b="b"/>
            <a:pathLst>
              <a:path w="4444" h="7620">
                <a:moveTo>
                  <a:pt x="0" y="7619"/>
                </a:moveTo>
                <a:lnTo>
                  <a:pt x="4102" y="7619"/>
                </a:lnTo>
                <a:lnTo>
                  <a:pt x="4102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"/>
          <p:cNvSpPr/>
          <p:nvPr userDrawn="1"/>
        </p:nvSpPr>
        <p:spPr>
          <a:xfrm>
            <a:off x="1816261" y="6437245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492" y="0"/>
                </a:lnTo>
              </a:path>
            </a:pathLst>
          </a:custGeom>
          <a:ln w="7620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"/>
          <p:cNvSpPr/>
          <p:nvPr userDrawn="1"/>
        </p:nvSpPr>
        <p:spPr>
          <a:xfrm>
            <a:off x="1820363" y="644677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390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1"/>
          <p:cNvSpPr/>
          <p:nvPr userDrawn="1"/>
        </p:nvSpPr>
        <p:spPr>
          <a:xfrm>
            <a:off x="1820363" y="6441055"/>
            <a:ext cx="4445" cy="3810"/>
          </a:xfrm>
          <a:custGeom>
            <a:avLst/>
            <a:gdLst/>
            <a:ahLst/>
            <a:cxnLst/>
            <a:rect l="l" t="t" r="r" b="b"/>
            <a:pathLst>
              <a:path w="4444" h="3810">
                <a:moveTo>
                  <a:pt x="0" y="3809"/>
                </a:moveTo>
                <a:lnTo>
                  <a:pt x="4089" y="3809"/>
                </a:lnTo>
                <a:lnTo>
                  <a:pt x="4089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2"/>
          <p:cNvSpPr/>
          <p:nvPr userDrawn="1"/>
        </p:nvSpPr>
        <p:spPr>
          <a:xfrm>
            <a:off x="1824452" y="6442960"/>
            <a:ext cx="164465" cy="0"/>
          </a:xfrm>
          <a:custGeom>
            <a:avLst/>
            <a:gdLst/>
            <a:ahLst/>
            <a:cxnLst/>
            <a:rect l="l" t="t" r="r" b="b"/>
            <a:pathLst>
              <a:path w="164464">
                <a:moveTo>
                  <a:pt x="0" y="0"/>
                </a:moveTo>
                <a:lnTo>
                  <a:pt x="164109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3"/>
          <p:cNvSpPr/>
          <p:nvPr userDrawn="1"/>
        </p:nvSpPr>
        <p:spPr>
          <a:xfrm>
            <a:off x="1988562" y="6441055"/>
            <a:ext cx="4445" cy="3810"/>
          </a:xfrm>
          <a:custGeom>
            <a:avLst/>
            <a:gdLst/>
            <a:ahLst/>
            <a:cxnLst/>
            <a:rect l="l" t="t" r="r" b="b"/>
            <a:pathLst>
              <a:path w="4444" h="3810">
                <a:moveTo>
                  <a:pt x="4102" y="0"/>
                </a:moveTo>
                <a:lnTo>
                  <a:pt x="0" y="0"/>
                </a:lnTo>
                <a:lnTo>
                  <a:pt x="0" y="3809"/>
                </a:lnTo>
                <a:lnTo>
                  <a:pt x="4102" y="3809"/>
                </a:lnTo>
                <a:lnTo>
                  <a:pt x="4102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4"/>
          <p:cNvSpPr/>
          <p:nvPr userDrawn="1"/>
        </p:nvSpPr>
        <p:spPr>
          <a:xfrm>
            <a:off x="1992664" y="644076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4089" y="0"/>
                </a:moveTo>
                <a:lnTo>
                  <a:pt x="0" y="0"/>
                </a:lnTo>
                <a:lnTo>
                  <a:pt x="0" y="4102"/>
                </a:lnTo>
                <a:lnTo>
                  <a:pt x="4089" y="4102"/>
                </a:lnTo>
                <a:lnTo>
                  <a:pt x="4089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5"/>
          <p:cNvSpPr/>
          <p:nvPr userDrawn="1"/>
        </p:nvSpPr>
        <p:spPr>
          <a:xfrm>
            <a:off x="370459" y="6324968"/>
            <a:ext cx="338455" cy="210820"/>
          </a:xfrm>
          <a:custGeom>
            <a:avLst/>
            <a:gdLst/>
            <a:ahLst/>
            <a:cxnLst/>
            <a:rect l="l" t="t" r="r" b="b"/>
            <a:pathLst>
              <a:path w="338455" h="210820">
                <a:moveTo>
                  <a:pt x="338328" y="0"/>
                </a:moveTo>
                <a:lnTo>
                  <a:pt x="0" y="0"/>
                </a:lnTo>
                <a:lnTo>
                  <a:pt x="0" y="210819"/>
                </a:lnTo>
                <a:lnTo>
                  <a:pt x="338328" y="210819"/>
                </a:lnTo>
                <a:lnTo>
                  <a:pt x="338328" y="204025"/>
                </a:lnTo>
                <a:lnTo>
                  <a:pt x="17792" y="204025"/>
                </a:lnTo>
                <a:lnTo>
                  <a:pt x="19661" y="202857"/>
                </a:lnTo>
                <a:lnTo>
                  <a:pt x="6781" y="202857"/>
                </a:lnTo>
                <a:lnTo>
                  <a:pt x="6781" y="10121"/>
                </a:lnTo>
                <a:lnTo>
                  <a:pt x="17238" y="10121"/>
                </a:lnTo>
                <a:lnTo>
                  <a:pt x="13360" y="6819"/>
                </a:lnTo>
                <a:lnTo>
                  <a:pt x="338328" y="6819"/>
                </a:lnTo>
                <a:lnTo>
                  <a:pt x="338328" y="0"/>
                </a:lnTo>
                <a:close/>
              </a:path>
              <a:path w="338455" h="210820">
                <a:moveTo>
                  <a:pt x="208368" y="125920"/>
                </a:moveTo>
                <a:lnTo>
                  <a:pt x="195554" y="125920"/>
                </a:lnTo>
                <a:lnTo>
                  <a:pt x="320509" y="204025"/>
                </a:lnTo>
                <a:lnTo>
                  <a:pt x="338328" y="204025"/>
                </a:lnTo>
                <a:lnTo>
                  <a:pt x="338328" y="202857"/>
                </a:lnTo>
                <a:lnTo>
                  <a:pt x="331508" y="202857"/>
                </a:lnTo>
                <a:lnTo>
                  <a:pt x="208368" y="125920"/>
                </a:lnTo>
                <a:close/>
              </a:path>
              <a:path w="338455" h="210820">
                <a:moveTo>
                  <a:pt x="17238" y="10121"/>
                </a:moveTo>
                <a:lnTo>
                  <a:pt x="6781" y="10121"/>
                </a:lnTo>
                <a:lnTo>
                  <a:pt x="137325" y="121310"/>
                </a:lnTo>
                <a:lnTo>
                  <a:pt x="6781" y="202857"/>
                </a:lnTo>
                <a:lnTo>
                  <a:pt x="19661" y="202857"/>
                </a:lnTo>
                <a:lnTo>
                  <a:pt x="142722" y="125920"/>
                </a:lnTo>
                <a:lnTo>
                  <a:pt x="153248" y="125920"/>
                </a:lnTo>
                <a:lnTo>
                  <a:pt x="17238" y="10121"/>
                </a:lnTo>
                <a:close/>
              </a:path>
              <a:path w="338455" h="210820">
                <a:moveTo>
                  <a:pt x="338328" y="10121"/>
                </a:moveTo>
                <a:lnTo>
                  <a:pt x="331508" y="10121"/>
                </a:lnTo>
                <a:lnTo>
                  <a:pt x="331508" y="202857"/>
                </a:lnTo>
                <a:lnTo>
                  <a:pt x="338328" y="202857"/>
                </a:lnTo>
                <a:lnTo>
                  <a:pt x="338328" y="10121"/>
                </a:lnTo>
                <a:close/>
              </a:path>
              <a:path w="338455" h="210820">
                <a:moveTo>
                  <a:pt x="153248" y="125920"/>
                </a:moveTo>
                <a:lnTo>
                  <a:pt x="142722" y="125920"/>
                </a:lnTo>
                <a:lnTo>
                  <a:pt x="169164" y="148424"/>
                </a:lnTo>
                <a:lnTo>
                  <a:pt x="179663" y="139471"/>
                </a:lnTo>
                <a:lnTo>
                  <a:pt x="169164" y="139471"/>
                </a:lnTo>
                <a:lnTo>
                  <a:pt x="153248" y="125920"/>
                </a:lnTo>
                <a:close/>
              </a:path>
              <a:path w="338455" h="210820">
                <a:moveTo>
                  <a:pt x="338328" y="6819"/>
                </a:moveTo>
                <a:lnTo>
                  <a:pt x="324942" y="6819"/>
                </a:lnTo>
                <a:lnTo>
                  <a:pt x="169164" y="139471"/>
                </a:lnTo>
                <a:lnTo>
                  <a:pt x="179663" y="139471"/>
                </a:lnTo>
                <a:lnTo>
                  <a:pt x="195554" y="125920"/>
                </a:lnTo>
                <a:lnTo>
                  <a:pt x="208368" y="125920"/>
                </a:lnTo>
                <a:lnTo>
                  <a:pt x="200990" y="121310"/>
                </a:lnTo>
                <a:lnTo>
                  <a:pt x="331508" y="10121"/>
                </a:lnTo>
                <a:lnTo>
                  <a:pt x="338328" y="10121"/>
                </a:lnTo>
                <a:lnTo>
                  <a:pt x="338328" y="681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6"/>
          <p:cNvSpPr/>
          <p:nvPr userDrawn="1"/>
        </p:nvSpPr>
        <p:spPr>
          <a:xfrm>
            <a:off x="365871" y="6320383"/>
            <a:ext cx="347980" cy="220345"/>
          </a:xfrm>
          <a:custGeom>
            <a:avLst/>
            <a:gdLst/>
            <a:ahLst/>
            <a:cxnLst/>
            <a:rect l="l" t="t" r="r" b="b"/>
            <a:pathLst>
              <a:path w="347980" h="220345">
                <a:moveTo>
                  <a:pt x="347497" y="0"/>
                </a:moveTo>
                <a:lnTo>
                  <a:pt x="0" y="0"/>
                </a:lnTo>
                <a:lnTo>
                  <a:pt x="0" y="219976"/>
                </a:lnTo>
                <a:lnTo>
                  <a:pt x="4102" y="219976"/>
                </a:lnTo>
                <a:lnTo>
                  <a:pt x="4102" y="211785"/>
                </a:lnTo>
                <a:lnTo>
                  <a:pt x="6807" y="211785"/>
                </a:lnTo>
                <a:lnTo>
                  <a:pt x="6807" y="7215"/>
                </a:lnTo>
                <a:lnTo>
                  <a:pt x="6388" y="6858"/>
                </a:lnTo>
                <a:lnTo>
                  <a:pt x="6807" y="6858"/>
                </a:lnTo>
                <a:lnTo>
                  <a:pt x="6807" y="5384"/>
                </a:lnTo>
                <a:lnTo>
                  <a:pt x="347497" y="5384"/>
                </a:lnTo>
                <a:lnTo>
                  <a:pt x="347497" y="0"/>
                </a:lnTo>
                <a:close/>
              </a:path>
              <a:path w="347980" h="220345">
                <a:moveTo>
                  <a:pt x="6807" y="211785"/>
                </a:moveTo>
                <a:lnTo>
                  <a:pt x="4102" y="211785"/>
                </a:lnTo>
                <a:lnTo>
                  <a:pt x="4102" y="219976"/>
                </a:lnTo>
                <a:lnTo>
                  <a:pt x="347497" y="219976"/>
                </a:lnTo>
                <a:lnTo>
                  <a:pt x="347497" y="215874"/>
                </a:lnTo>
                <a:lnTo>
                  <a:pt x="8191" y="215874"/>
                </a:lnTo>
                <a:lnTo>
                  <a:pt x="8191" y="215290"/>
                </a:lnTo>
                <a:lnTo>
                  <a:pt x="6807" y="215290"/>
                </a:lnTo>
                <a:lnTo>
                  <a:pt x="6807" y="211785"/>
                </a:lnTo>
                <a:close/>
              </a:path>
              <a:path w="347980" h="220345">
                <a:moveTo>
                  <a:pt x="21958" y="205821"/>
                </a:moveTo>
                <a:lnTo>
                  <a:pt x="8191" y="214427"/>
                </a:lnTo>
                <a:lnTo>
                  <a:pt x="8191" y="215874"/>
                </a:lnTo>
                <a:lnTo>
                  <a:pt x="347497" y="215874"/>
                </a:lnTo>
                <a:lnTo>
                  <a:pt x="347497" y="215303"/>
                </a:lnTo>
                <a:lnTo>
                  <a:pt x="340631" y="215290"/>
                </a:lnTo>
                <a:lnTo>
                  <a:pt x="337223" y="213156"/>
                </a:lnTo>
                <a:lnTo>
                  <a:pt x="21958" y="213156"/>
                </a:lnTo>
                <a:lnTo>
                  <a:pt x="21958" y="205821"/>
                </a:lnTo>
                <a:close/>
              </a:path>
              <a:path w="347980" h="220345">
                <a:moveTo>
                  <a:pt x="204232" y="128272"/>
                </a:moveTo>
                <a:lnTo>
                  <a:pt x="203504" y="129438"/>
                </a:lnTo>
                <a:lnTo>
                  <a:pt x="340652" y="215303"/>
                </a:lnTo>
                <a:lnTo>
                  <a:pt x="340652" y="213156"/>
                </a:lnTo>
                <a:lnTo>
                  <a:pt x="339801" y="213156"/>
                </a:lnTo>
                <a:lnTo>
                  <a:pt x="204232" y="128272"/>
                </a:lnTo>
                <a:close/>
              </a:path>
              <a:path w="347980" h="220345">
                <a:moveTo>
                  <a:pt x="347497" y="6858"/>
                </a:moveTo>
                <a:lnTo>
                  <a:pt x="341083" y="6858"/>
                </a:lnTo>
                <a:lnTo>
                  <a:pt x="340664" y="7215"/>
                </a:lnTo>
                <a:lnTo>
                  <a:pt x="340652" y="215303"/>
                </a:lnTo>
                <a:lnTo>
                  <a:pt x="347497" y="215303"/>
                </a:lnTo>
                <a:lnTo>
                  <a:pt x="347497" y="6858"/>
                </a:lnTo>
                <a:close/>
              </a:path>
              <a:path w="347980" h="220345">
                <a:moveTo>
                  <a:pt x="6807" y="7215"/>
                </a:moveTo>
                <a:lnTo>
                  <a:pt x="6807" y="215290"/>
                </a:lnTo>
                <a:lnTo>
                  <a:pt x="8191" y="214427"/>
                </a:lnTo>
                <a:lnTo>
                  <a:pt x="8191" y="213156"/>
                </a:lnTo>
                <a:lnTo>
                  <a:pt x="7683" y="213156"/>
                </a:lnTo>
                <a:lnTo>
                  <a:pt x="8191" y="212838"/>
                </a:lnTo>
                <a:lnTo>
                  <a:pt x="8166" y="8374"/>
                </a:lnTo>
                <a:lnTo>
                  <a:pt x="6807" y="7215"/>
                </a:lnTo>
                <a:close/>
              </a:path>
              <a:path w="347980" h="220345">
                <a:moveTo>
                  <a:pt x="8191" y="214427"/>
                </a:moveTo>
                <a:lnTo>
                  <a:pt x="6807" y="215290"/>
                </a:lnTo>
                <a:lnTo>
                  <a:pt x="8191" y="215290"/>
                </a:lnTo>
                <a:lnTo>
                  <a:pt x="8191" y="214427"/>
                </a:lnTo>
                <a:close/>
              </a:path>
              <a:path w="347980" h="220345">
                <a:moveTo>
                  <a:pt x="12362" y="210226"/>
                </a:moveTo>
                <a:lnTo>
                  <a:pt x="8191" y="212838"/>
                </a:lnTo>
                <a:lnTo>
                  <a:pt x="8191" y="214427"/>
                </a:lnTo>
                <a:lnTo>
                  <a:pt x="13081" y="211378"/>
                </a:lnTo>
                <a:lnTo>
                  <a:pt x="12362" y="210226"/>
                </a:lnTo>
                <a:close/>
              </a:path>
              <a:path w="347980" h="220345">
                <a:moveTo>
                  <a:pt x="8191" y="212838"/>
                </a:moveTo>
                <a:lnTo>
                  <a:pt x="7683" y="213156"/>
                </a:lnTo>
                <a:lnTo>
                  <a:pt x="8191" y="213156"/>
                </a:lnTo>
                <a:lnTo>
                  <a:pt x="8191" y="212838"/>
                </a:lnTo>
                <a:close/>
              </a:path>
              <a:path w="347980" h="220345">
                <a:moveTo>
                  <a:pt x="21958" y="209067"/>
                </a:moveTo>
                <a:lnTo>
                  <a:pt x="21958" y="213156"/>
                </a:lnTo>
                <a:lnTo>
                  <a:pt x="337223" y="213156"/>
                </a:lnTo>
                <a:lnTo>
                  <a:pt x="336229" y="212534"/>
                </a:lnTo>
                <a:lnTo>
                  <a:pt x="24130" y="212534"/>
                </a:lnTo>
                <a:lnTo>
                  <a:pt x="21958" y="209067"/>
                </a:lnTo>
                <a:close/>
              </a:path>
              <a:path w="347980" h="220345">
                <a:moveTo>
                  <a:pt x="205676" y="125958"/>
                </a:moveTo>
                <a:lnTo>
                  <a:pt x="204232" y="128272"/>
                </a:lnTo>
                <a:lnTo>
                  <a:pt x="339801" y="213156"/>
                </a:lnTo>
                <a:lnTo>
                  <a:pt x="340652" y="213156"/>
                </a:lnTo>
                <a:lnTo>
                  <a:pt x="340652" y="211785"/>
                </a:lnTo>
                <a:lnTo>
                  <a:pt x="339305" y="211785"/>
                </a:lnTo>
                <a:lnTo>
                  <a:pt x="339305" y="200494"/>
                </a:lnTo>
                <a:lnTo>
                  <a:pt x="332456" y="200492"/>
                </a:lnTo>
                <a:lnTo>
                  <a:pt x="218377" y="129082"/>
                </a:lnTo>
                <a:lnTo>
                  <a:pt x="208330" y="129082"/>
                </a:lnTo>
                <a:lnTo>
                  <a:pt x="205676" y="125958"/>
                </a:lnTo>
                <a:close/>
              </a:path>
              <a:path w="347980" h="220345">
                <a:moveTo>
                  <a:pt x="8191" y="8396"/>
                </a:moveTo>
                <a:lnTo>
                  <a:pt x="8191" y="212838"/>
                </a:lnTo>
                <a:lnTo>
                  <a:pt x="12362" y="210226"/>
                </a:lnTo>
                <a:lnTo>
                  <a:pt x="8737" y="204419"/>
                </a:lnTo>
                <a:lnTo>
                  <a:pt x="15007" y="200494"/>
                </a:lnTo>
                <a:lnTo>
                  <a:pt x="15011" y="23152"/>
                </a:lnTo>
                <a:lnTo>
                  <a:pt x="25493" y="23152"/>
                </a:lnTo>
                <a:lnTo>
                  <a:pt x="8191" y="8396"/>
                </a:lnTo>
                <a:close/>
              </a:path>
              <a:path w="347980" h="220345">
                <a:moveTo>
                  <a:pt x="147519" y="127223"/>
                </a:moveTo>
                <a:lnTo>
                  <a:pt x="21958" y="205821"/>
                </a:lnTo>
                <a:lnTo>
                  <a:pt x="21958" y="209067"/>
                </a:lnTo>
                <a:lnTo>
                  <a:pt x="24130" y="212534"/>
                </a:lnTo>
                <a:lnTo>
                  <a:pt x="146875" y="135674"/>
                </a:lnTo>
                <a:lnTo>
                  <a:pt x="157428" y="135674"/>
                </a:lnTo>
                <a:lnTo>
                  <a:pt x="147519" y="127223"/>
                </a:lnTo>
                <a:close/>
              </a:path>
              <a:path w="347980" h="220345">
                <a:moveTo>
                  <a:pt x="213464" y="135674"/>
                </a:moveTo>
                <a:lnTo>
                  <a:pt x="200583" y="135674"/>
                </a:lnTo>
                <a:lnTo>
                  <a:pt x="311251" y="204952"/>
                </a:lnTo>
                <a:lnTo>
                  <a:pt x="36238" y="204952"/>
                </a:lnTo>
                <a:lnTo>
                  <a:pt x="24130" y="212534"/>
                </a:lnTo>
                <a:lnTo>
                  <a:pt x="336229" y="212534"/>
                </a:lnTo>
                <a:lnTo>
                  <a:pt x="213464" y="135674"/>
                </a:lnTo>
                <a:close/>
              </a:path>
              <a:path w="347980" h="220345">
                <a:moveTo>
                  <a:pt x="340652" y="7226"/>
                </a:moveTo>
                <a:lnTo>
                  <a:pt x="339305" y="8374"/>
                </a:lnTo>
                <a:lnTo>
                  <a:pt x="339305" y="211785"/>
                </a:lnTo>
                <a:lnTo>
                  <a:pt x="340652" y="211785"/>
                </a:lnTo>
                <a:lnTo>
                  <a:pt x="340652" y="7226"/>
                </a:lnTo>
                <a:close/>
              </a:path>
              <a:path w="347980" h="220345">
                <a:moveTo>
                  <a:pt x="146411" y="126278"/>
                </a:moveTo>
                <a:lnTo>
                  <a:pt x="12362" y="210226"/>
                </a:lnTo>
                <a:lnTo>
                  <a:pt x="13081" y="211378"/>
                </a:lnTo>
                <a:lnTo>
                  <a:pt x="21958" y="205821"/>
                </a:lnTo>
                <a:lnTo>
                  <a:pt x="21958" y="204952"/>
                </a:lnTo>
                <a:lnTo>
                  <a:pt x="23346" y="204952"/>
                </a:lnTo>
                <a:lnTo>
                  <a:pt x="147519" y="127223"/>
                </a:lnTo>
                <a:lnTo>
                  <a:pt x="146411" y="126278"/>
                </a:lnTo>
                <a:close/>
              </a:path>
              <a:path w="347980" h="220345">
                <a:moveTo>
                  <a:pt x="15011" y="200492"/>
                </a:moveTo>
                <a:lnTo>
                  <a:pt x="8737" y="204419"/>
                </a:lnTo>
                <a:lnTo>
                  <a:pt x="12362" y="210226"/>
                </a:lnTo>
                <a:lnTo>
                  <a:pt x="16079" y="207899"/>
                </a:lnTo>
                <a:lnTo>
                  <a:pt x="15011" y="207899"/>
                </a:lnTo>
                <a:lnTo>
                  <a:pt x="15011" y="200492"/>
                </a:lnTo>
                <a:close/>
              </a:path>
              <a:path w="347980" h="220345">
                <a:moveTo>
                  <a:pt x="25493" y="23152"/>
                </a:moveTo>
                <a:lnTo>
                  <a:pt x="15011" y="23152"/>
                </a:lnTo>
                <a:lnTo>
                  <a:pt x="134899" y="125450"/>
                </a:lnTo>
                <a:lnTo>
                  <a:pt x="15011" y="200492"/>
                </a:lnTo>
                <a:lnTo>
                  <a:pt x="15011" y="207899"/>
                </a:lnTo>
                <a:lnTo>
                  <a:pt x="16079" y="207899"/>
                </a:lnTo>
                <a:lnTo>
                  <a:pt x="146411" y="126278"/>
                </a:lnTo>
                <a:lnTo>
                  <a:pt x="25493" y="23152"/>
                </a:lnTo>
                <a:close/>
              </a:path>
              <a:path w="347980" h="220345">
                <a:moveTo>
                  <a:pt x="23346" y="204952"/>
                </a:moveTo>
                <a:lnTo>
                  <a:pt x="21958" y="204952"/>
                </a:lnTo>
                <a:lnTo>
                  <a:pt x="21958" y="205821"/>
                </a:lnTo>
                <a:lnTo>
                  <a:pt x="23346" y="204952"/>
                </a:lnTo>
                <a:close/>
              </a:path>
              <a:path w="347980" h="220345">
                <a:moveTo>
                  <a:pt x="339305" y="23152"/>
                </a:moveTo>
                <a:lnTo>
                  <a:pt x="332460" y="23152"/>
                </a:lnTo>
                <a:lnTo>
                  <a:pt x="332460" y="200494"/>
                </a:lnTo>
                <a:lnTo>
                  <a:pt x="339305" y="200494"/>
                </a:lnTo>
                <a:lnTo>
                  <a:pt x="339305" y="23152"/>
                </a:lnTo>
                <a:close/>
              </a:path>
              <a:path w="347980" h="220345">
                <a:moveTo>
                  <a:pt x="157428" y="135674"/>
                </a:moveTo>
                <a:lnTo>
                  <a:pt x="146875" y="135674"/>
                </a:lnTo>
                <a:lnTo>
                  <a:pt x="173748" y="158597"/>
                </a:lnTo>
                <a:lnTo>
                  <a:pt x="184289" y="149593"/>
                </a:lnTo>
                <a:lnTo>
                  <a:pt x="173748" y="149593"/>
                </a:lnTo>
                <a:lnTo>
                  <a:pt x="157428" y="135674"/>
                </a:lnTo>
                <a:close/>
              </a:path>
              <a:path w="347980" h="220345">
                <a:moveTo>
                  <a:pt x="148720" y="126472"/>
                </a:moveTo>
                <a:lnTo>
                  <a:pt x="147519" y="127223"/>
                </a:lnTo>
                <a:lnTo>
                  <a:pt x="173748" y="149593"/>
                </a:lnTo>
                <a:lnTo>
                  <a:pt x="175836" y="147815"/>
                </a:lnTo>
                <a:lnTo>
                  <a:pt x="173736" y="147815"/>
                </a:lnTo>
                <a:lnTo>
                  <a:pt x="148720" y="126472"/>
                </a:lnTo>
                <a:close/>
              </a:path>
              <a:path w="347980" h="220345">
                <a:moveTo>
                  <a:pt x="199976" y="127224"/>
                </a:moveTo>
                <a:lnTo>
                  <a:pt x="173748" y="149593"/>
                </a:lnTo>
                <a:lnTo>
                  <a:pt x="184289" y="149593"/>
                </a:lnTo>
                <a:lnTo>
                  <a:pt x="200583" y="135674"/>
                </a:lnTo>
                <a:lnTo>
                  <a:pt x="213464" y="135674"/>
                </a:lnTo>
                <a:lnTo>
                  <a:pt x="199976" y="127224"/>
                </a:lnTo>
                <a:close/>
              </a:path>
              <a:path w="347980" h="220345">
                <a:moveTo>
                  <a:pt x="340652" y="5384"/>
                </a:moveTo>
                <a:lnTo>
                  <a:pt x="6807" y="5384"/>
                </a:lnTo>
                <a:lnTo>
                  <a:pt x="148729" y="126466"/>
                </a:lnTo>
                <a:lnTo>
                  <a:pt x="173736" y="147815"/>
                </a:lnTo>
                <a:lnTo>
                  <a:pt x="175519" y="146292"/>
                </a:lnTo>
                <a:lnTo>
                  <a:pt x="171081" y="141097"/>
                </a:lnTo>
                <a:lnTo>
                  <a:pt x="173742" y="138827"/>
                </a:lnTo>
                <a:lnTo>
                  <a:pt x="28625" y="15049"/>
                </a:lnTo>
                <a:lnTo>
                  <a:pt x="329326" y="15049"/>
                </a:lnTo>
                <a:lnTo>
                  <a:pt x="340652" y="5384"/>
                </a:lnTo>
                <a:close/>
              </a:path>
              <a:path w="347980" h="220345">
                <a:moveTo>
                  <a:pt x="175519" y="146292"/>
                </a:moveTo>
                <a:lnTo>
                  <a:pt x="173736" y="147815"/>
                </a:lnTo>
                <a:lnTo>
                  <a:pt x="175836" y="147815"/>
                </a:lnTo>
                <a:lnTo>
                  <a:pt x="176403" y="147332"/>
                </a:lnTo>
                <a:lnTo>
                  <a:pt x="175519" y="146292"/>
                </a:lnTo>
                <a:close/>
              </a:path>
              <a:path w="347980" h="220345">
                <a:moveTo>
                  <a:pt x="199847" y="125526"/>
                </a:moveTo>
                <a:lnTo>
                  <a:pt x="175519" y="146292"/>
                </a:lnTo>
                <a:lnTo>
                  <a:pt x="176403" y="147332"/>
                </a:lnTo>
                <a:lnTo>
                  <a:pt x="199976" y="127224"/>
                </a:lnTo>
                <a:lnTo>
                  <a:pt x="198767" y="126466"/>
                </a:lnTo>
                <a:lnTo>
                  <a:pt x="199859" y="125534"/>
                </a:lnTo>
                <a:close/>
              </a:path>
              <a:path w="347980" h="220345">
                <a:moveTo>
                  <a:pt x="329326" y="15049"/>
                </a:moveTo>
                <a:lnTo>
                  <a:pt x="318858" y="15049"/>
                </a:lnTo>
                <a:lnTo>
                  <a:pt x="173742" y="138827"/>
                </a:lnTo>
                <a:lnTo>
                  <a:pt x="176403" y="141097"/>
                </a:lnTo>
                <a:lnTo>
                  <a:pt x="173748" y="144208"/>
                </a:lnTo>
                <a:lnTo>
                  <a:pt x="175519" y="146292"/>
                </a:lnTo>
                <a:lnTo>
                  <a:pt x="199837" y="125534"/>
                </a:lnTo>
                <a:lnTo>
                  <a:pt x="329326" y="15049"/>
                </a:lnTo>
                <a:close/>
              </a:path>
              <a:path w="347980" h="220345">
                <a:moveTo>
                  <a:pt x="173742" y="138827"/>
                </a:moveTo>
                <a:lnTo>
                  <a:pt x="171081" y="141097"/>
                </a:lnTo>
                <a:lnTo>
                  <a:pt x="173748" y="144208"/>
                </a:lnTo>
                <a:lnTo>
                  <a:pt x="176403" y="141097"/>
                </a:lnTo>
                <a:lnTo>
                  <a:pt x="173742" y="138827"/>
                </a:lnTo>
                <a:close/>
              </a:path>
              <a:path w="347980" h="220345">
                <a:moveTo>
                  <a:pt x="201069" y="126292"/>
                </a:moveTo>
                <a:lnTo>
                  <a:pt x="199976" y="127224"/>
                </a:lnTo>
                <a:lnTo>
                  <a:pt x="203504" y="129438"/>
                </a:lnTo>
                <a:lnTo>
                  <a:pt x="204232" y="128272"/>
                </a:lnTo>
                <a:lnTo>
                  <a:pt x="201069" y="126292"/>
                </a:lnTo>
                <a:close/>
              </a:path>
              <a:path w="347980" h="220345">
                <a:moveTo>
                  <a:pt x="207848" y="122491"/>
                </a:moveTo>
                <a:lnTo>
                  <a:pt x="205676" y="125958"/>
                </a:lnTo>
                <a:lnTo>
                  <a:pt x="208330" y="129082"/>
                </a:lnTo>
                <a:lnTo>
                  <a:pt x="212575" y="125450"/>
                </a:lnTo>
                <a:lnTo>
                  <a:pt x="207848" y="122491"/>
                </a:lnTo>
                <a:close/>
              </a:path>
              <a:path w="347980" h="220345">
                <a:moveTo>
                  <a:pt x="212582" y="125454"/>
                </a:moveTo>
                <a:lnTo>
                  <a:pt x="208330" y="129082"/>
                </a:lnTo>
                <a:lnTo>
                  <a:pt x="218377" y="129082"/>
                </a:lnTo>
                <a:lnTo>
                  <a:pt x="212582" y="125454"/>
                </a:lnTo>
                <a:close/>
              </a:path>
              <a:path w="347980" h="220345">
                <a:moveTo>
                  <a:pt x="339305" y="8374"/>
                </a:moveTo>
                <a:lnTo>
                  <a:pt x="201069" y="126292"/>
                </a:lnTo>
                <a:lnTo>
                  <a:pt x="204232" y="128272"/>
                </a:lnTo>
                <a:lnTo>
                  <a:pt x="207848" y="122491"/>
                </a:lnTo>
                <a:lnTo>
                  <a:pt x="216054" y="122491"/>
                </a:lnTo>
                <a:lnTo>
                  <a:pt x="332460" y="23152"/>
                </a:lnTo>
                <a:lnTo>
                  <a:pt x="339305" y="23152"/>
                </a:lnTo>
                <a:lnTo>
                  <a:pt x="339305" y="8374"/>
                </a:lnTo>
                <a:close/>
              </a:path>
              <a:path w="347980" h="220345">
                <a:moveTo>
                  <a:pt x="199859" y="125534"/>
                </a:moveTo>
                <a:lnTo>
                  <a:pt x="198767" y="126466"/>
                </a:lnTo>
                <a:lnTo>
                  <a:pt x="199976" y="127223"/>
                </a:lnTo>
                <a:lnTo>
                  <a:pt x="201069" y="126292"/>
                </a:lnTo>
                <a:lnTo>
                  <a:pt x="199859" y="125534"/>
                </a:lnTo>
                <a:close/>
              </a:path>
              <a:path w="347980" h="220345">
                <a:moveTo>
                  <a:pt x="147612" y="125526"/>
                </a:moveTo>
                <a:lnTo>
                  <a:pt x="146411" y="126278"/>
                </a:lnTo>
                <a:lnTo>
                  <a:pt x="147519" y="127223"/>
                </a:lnTo>
                <a:lnTo>
                  <a:pt x="148720" y="126472"/>
                </a:lnTo>
                <a:lnTo>
                  <a:pt x="147612" y="125526"/>
                </a:lnTo>
                <a:close/>
              </a:path>
              <a:path w="347980" h="220345">
                <a:moveTo>
                  <a:pt x="147628" y="125526"/>
                </a:moveTo>
                <a:lnTo>
                  <a:pt x="148729" y="126466"/>
                </a:lnTo>
                <a:lnTo>
                  <a:pt x="147628" y="125526"/>
                </a:lnTo>
                <a:close/>
              </a:path>
              <a:path w="347980" h="220345">
                <a:moveTo>
                  <a:pt x="340652" y="5384"/>
                </a:moveTo>
                <a:lnTo>
                  <a:pt x="199859" y="125534"/>
                </a:lnTo>
                <a:lnTo>
                  <a:pt x="201069" y="126292"/>
                </a:lnTo>
                <a:lnTo>
                  <a:pt x="339280" y="8396"/>
                </a:lnTo>
                <a:lnTo>
                  <a:pt x="339305" y="8204"/>
                </a:lnTo>
                <a:lnTo>
                  <a:pt x="339505" y="8204"/>
                </a:lnTo>
                <a:lnTo>
                  <a:pt x="340652" y="7226"/>
                </a:lnTo>
                <a:lnTo>
                  <a:pt x="340652" y="5384"/>
                </a:lnTo>
                <a:close/>
              </a:path>
              <a:path w="347980" h="220345">
                <a:moveTo>
                  <a:pt x="10111" y="8204"/>
                </a:moveTo>
                <a:lnTo>
                  <a:pt x="8191" y="8204"/>
                </a:lnTo>
                <a:lnTo>
                  <a:pt x="8191" y="8396"/>
                </a:lnTo>
                <a:lnTo>
                  <a:pt x="146411" y="126278"/>
                </a:lnTo>
                <a:lnTo>
                  <a:pt x="147628" y="125526"/>
                </a:lnTo>
                <a:lnTo>
                  <a:pt x="10111" y="8204"/>
                </a:lnTo>
                <a:close/>
              </a:path>
              <a:path w="347980" h="220345">
                <a:moveTo>
                  <a:pt x="216054" y="122491"/>
                </a:moveTo>
                <a:lnTo>
                  <a:pt x="207848" y="122491"/>
                </a:lnTo>
                <a:lnTo>
                  <a:pt x="212587" y="125450"/>
                </a:lnTo>
                <a:lnTo>
                  <a:pt x="216054" y="122491"/>
                </a:lnTo>
                <a:close/>
              </a:path>
              <a:path w="347980" h="220345">
                <a:moveTo>
                  <a:pt x="6807" y="5384"/>
                </a:moveTo>
                <a:lnTo>
                  <a:pt x="6819" y="7226"/>
                </a:lnTo>
                <a:lnTo>
                  <a:pt x="8191" y="8396"/>
                </a:lnTo>
                <a:lnTo>
                  <a:pt x="8191" y="8204"/>
                </a:lnTo>
                <a:lnTo>
                  <a:pt x="10111" y="8204"/>
                </a:lnTo>
                <a:lnTo>
                  <a:pt x="6807" y="5384"/>
                </a:lnTo>
                <a:close/>
              </a:path>
              <a:path w="347980" h="220345">
                <a:moveTo>
                  <a:pt x="339505" y="8204"/>
                </a:moveTo>
                <a:lnTo>
                  <a:pt x="339305" y="8204"/>
                </a:lnTo>
                <a:lnTo>
                  <a:pt x="339305" y="8374"/>
                </a:lnTo>
                <a:lnTo>
                  <a:pt x="339505" y="8204"/>
                </a:lnTo>
                <a:close/>
              </a:path>
              <a:path w="347980" h="220345">
                <a:moveTo>
                  <a:pt x="347497" y="5384"/>
                </a:moveTo>
                <a:lnTo>
                  <a:pt x="340652" y="5384"/>
                </a:lnTo>
                <a:lnTo>
                  <a:pt x="340652" y="7226"/>
                </a:lnTo>
                <a:lnTo>
                  <a:pt x="341083" y="6858"/>
                </a:lnTo>
                <a:lnTo>
                  <a:pt x="347497" y="6858"/>
                </a:lnTo>
                <a:lnTo>
                  <a:pt x="347497" y="5384"/>
                </a:lnTo>
                <a:close/>
              </a:path>
              <a:path w="347980" h="220345">
                <a:moveTo>
                  <a:pt x="6807" y="6858"/>
                </a:moveTo>
                <a:lnTo>
                  <a:pt x="6388" y="6858"/>
                </a:lnTo>
                <a:lnTo>
                  <a:pt x="6807" y="7215"/>
                </a:lnTo>
                <a:lnTo>
                  <a:pt x="6807" y="6858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7"/>
          <p:cNvSpPr/>
          <p:nvPr userDrawn="1"/>
        </p:nvSpPr>
        <p:spPr>
          <a:xfrm>
            <a:off x="1104588" y="6257485"/>
            <a:ext cx="69418" cy="69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8"/>
          <p:cNvSpPr/>
          <p:nvPr userDrawn="1"/>
        </p:nvSpPr>
        <p:spPr>
          <a:xfrm>
            <a:off x="1104689" y="6377949"/>
            <a:ext cx="69418" cy="69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9"/>
          <p:cNvSpPr/>
          <p:nvPr userDrawn="1"/>
        </p:nvSpPr>
        <p:spPr>
          <a:xfrm>
            <a:off x="1104588" y="6498445"/>
            <a:ext cx="69418" cy="69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30"/>
          <p:cNvSpPr/>
          <p:nvPr userDrawn="1"/>
        </p:nvSpPr>
        <p:spPr>
          <a:xfrm>
            <a:off x="1199540" y="6292183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682" y="0"/>
                </a:lnTo>
              </a:path>
            </a:pathLst>
          </a:custGeom>
          <a:ln w="963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31"/>
          <p:cNvSpPr/>
          <p:nvPr userDrawn="1"/>
        </p:nvSpPr>
        <p:spPr>
          <a:xfrm>
            <a:off x="1194968" y="6297681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839" y="0"/>
                </a:lnTo>
              </a:path>
            </a:pathLst>
          </a:custGeom>
          <a:ln w="8890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32"/>
          <p:cNvSpPr/>
          <p:nvPr userDrawn="1"/>
        </p:nvSpPr>
        <p:spPr>
          <a:xfrm>
            <a:off x="1194968" y="6290696"/>
            <a:ext cx="8255" cy="2540"/>
          </a:xfrm>
          <a:custGeom>
            <a:avLst/>
            <a:gdLst/>
            <a:ahLst/>
            <a:cxnLst/>
            <a:rect l="l" t="t" r="r" b="b"/>
            <a:pathLst>
              <a:path w="8255" h="2539">
                <a:moveTo>
                  <a:pt x="0" y="2540"/>
                </a:moveTo>
                <a:lnTo>
                  <a:pt x="8191" y="2540"/>
                </a:lnTo>
                <a:lnTo>
                  <a:pt x="8191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33"/>
          <p:cNvSpPr/>
          <p:nvPr userDrawn="1"/>
        </p:nvSpPr>
        <p:spPr>
          <a:xfrm>
            <a:off x="1194968" y="6286886"/>
            <a:ext cx="4445" cy="3810"/>
          </a:xfrm>
          <a:custGeom>
            <a:avLst/>
            <a:gdLst/>
            <a:ahLst/>
            <a:cxnLst/>
            <a:rect l="l" t="t" r="r" b="b"/>
            <a:pathLst>
              <a:path w="4444" h="3810">
                <a:moveTo>
                  <a:pt x="0" y="3809"/>
                </a:moveTo>
                <a:lnTo>
                  <a:pt x="4089" y="3809"/>
                </a:lnTo>
                <a:lnTo>
                  <a:pt x="4089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34"/>
          <p:cNvSpPr/>
          <p:nvPr userDrawn="1"/>
        </p:nvSpPr>
        <p:spPr>
          <a:xfrm>
            <a:off x="1194968" y="6284981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839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35"/>
          <p:cNvSpPr/>
          <p:nvPr userDrawn="1"/>
        </p:nvSpPr>
        <p:spPr>
          <a:xfrm>
            <a:off x="1376616" y="6290696"/>
            <a:ext cx="8255" cy="2540"/>
          </a:xfrm>
          <a:custGeom>
            <a:avLst/>
            <a:gdLst/>
            <a:ahLst/>
            <a:cxnLst/>
            <a:rect l="l" t="t" r="r" b="b"/>
            <a:pathLst>
              <a:path w="8255" h="2539">
                <a:moveTo>
                  <a:pt x="0" y="2540"/>
                </a:moveTo>
                <a:lnTo>
                  <a:pt x="8191" y="2540"/>
                </a:lnTo>
                <a:lnTo>
                  <a:pt x="8191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36"/>
          <p:cNvSpPr/>
          <p:nvPr userDrawn="1"/>
        </p:nvSpPr>
        <p:spPr>
          <a:xfrm>
            <a:off x="1203159" y="6288791"/>
            <a:ext cx="182245" cy="0"/>
          </a:xfrm>
          <a:custGeom>
            <a:avLst/>
            <a:gdLst/>
            <a:ahLst/>
            <a:cxnLst/>
            <a:rect l="l" t="t" r="r" b="b"/>
            <a:pathLst>
              <a:path w="182244">
                <a:moveTo>
                  <a:pt x="0" y="0"/>
                </a:moveTo>
                <a:lnTo>
                  <a:pt x="181648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37"/>
          <p:cNvSpPr/>
          <p:nvPr userDrawn="1"/>
        </p:nvSpPr>
        <p:spPr>
          <a:xfrm>
            <a:off x="1199057" y="628688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4102" y="0"/>
                </a:moveTo>
                <a:lnTo>
                  <a:pt x="0" y="0"/>
                </a:lnTo>
                <a:lnTo>
                  <a:pt x="0" y="4089"/>
                </a:lnTo>
                <a:lnTo>
                  <a:pt x="4102" y="4089"/>
                </a:lnTo>
                <a:lnTo>
                  <a:pt x="4102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38"/>
          <p:cNvSpPr/>
          <p:nvPr userDrawn="1"/>
        </p:nvSpPr>
        <p:spPr>
          <a:xfrm>
            <a:off x="1199540" y="6412655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682" y="0"/>
                </a:lnTo>
              </a:path>
            </a:pathLst>
          </a:custGeom>
          <a:ln w="963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39"/>
          <p:cNvSpPr/>
          <p:nvPr userDrawn="1"/>
        </p:nvSpPr>
        <p:spPr>
          <a:xfrm>
            <a:off x="1194968" y="6414155"/>
            <a:ext cx="4445" cy="7620"/>
          </a:xfrm>
          <a:custGeom>
            <a:avLst/>
            <a:gdLst/>
            <a:ahLst/>
            <a:cxnLst/>
            <a:rect l="l" t="t" r="r" b="b"/>
            <a:pathLst>
              <a:path w="4444" h="7620">
                <a:moveTo>
                  <a:pt x="0" y="7619"/>
                </a:moveTo>
                <a:lnTo>
                  <a:pt x="4089" y="7619"/>
                </a:lnTo>
                <a:lnTo>
                  <a:pt x="4089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40"/>
          <p:cNvSpPr/>
          <p:nvPr userDrawn="1"/>
        </p:nvSpPr>
        <p:spPr>
          <a:xfrm>
            <a:off x="1194968" y="6411615"/>
            <a:ext cx="8255" cy="2540"/>
          </a:xfrm>
          <a:custGeom>
            <a:avLst/>
            <a:gdLst/>
            <a:ahLst/>
            <a:cxnLst/>
            <a:rect l="l" t="t" r="r" b="b"/>
            <a:pathLst>
              <a:path w="8255" h="2539">
                <a:moveTo>
                  <a:pt x="0" y="2540"/>
                </a:moveTo>
                <a:lnTo>
                  <a:pt x="8191" y="2540"/>
                </a:lnTo>
                <a:lnTo>
                  <a:pt x="8191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41"/>
          <p:cNvSpPr/>
          <p:nvPr userDrawn="1"/>
        </p:nvSpPr>
        <p:spPr>
          <a:xfrm>
            <a:off x="1194968" y="6407170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839" y="0"/>
                </a:lnTo>
              </a:path>
            </a:pathLst>
          </a:custGeom>
          <a:ln w="8890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42"/>
          <p:cNvSpPr/>
          <p:nvPr userDrawn="1"/>
        </p:nvSpPr>
        <p:spPr>
          <a:xfrm>
            <a:off x="1199057" y="6419870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750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43"/>
          <p:cNvSpPr/>
          <p:nvPr userDrawn="1"/>
        </p:nvSpPr>
        <p:spPr>
          <a:xfrm>
            <a:off x="1199057" y="6414155"/>
            <a:ext cx="4445" cy="3810"/>
          </a:xfrm>
          <a:custGeom>
            <a:avLst/>
            <a:gdLst/>
            <a:ahLst/>
            <a:cxnLst/>
            <a:rect l="l" t="t" r="r" b="b"/>
            <a:pathLst>
              <a:path w="4444" h="3810">
                <a:moveTo>
                  <a:pt x="0" y="3809"/>
                </a:moveTo>
                <a:lnTo>
                  <a:pt x="4102" y="3809"/>
                </a:lnTo>
                <a:lnTo>
                  <a:pt x="4102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44"/>
          <p:cNvSpPr/>
          <p:nvPr userDrawn="1"/>
        </p:nvSpPr>
        <p:spPr>
          <a:xfrm>
            <a:off x="1203159" y="6416060"/>
            <a:ext cx="182245" cy="0"/>
          </a:xfrm>
          <a:custGeom>
            <a:avLst/>
            <a:gdLst/>
            <a:ahLst/>
            <a:cxnLst/>
            <a:rect l="l" t="t" r="r" b="b"/>
            <a:pathLst>
              <a:path w="182244">
                <a:moveTo>
                  <a:pt x="0" y="0"/>
                </a:moveTo>
                <a:lnTo>
                  <a:pt x="181648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45"/>
          <p:cNvSpPr/>
          <p:nvPr userDrawn="1"/>
        </p:nvSpPr>
        <p:spPr>
          <a:xfrm>
            <a:off x="1376616" y="6411615"/>
            <a:ext cx="8255" cy="2540"/>
          </a:xfrm>
          <a:custGeom>
            <a:avLst/>
            <a:gdLst/>
            <a:ahLst/>
            <a:cxnLst/>
            <a:rect l="l" t="t" r="r" b="b"/>
            <a:pathLst>
              <a:path w="8255" h="2539">
                <a:moveTo>
                  <a:pt x="0" y="2540"/>
                </a:moveTo>
                <a:lnTo>
                  <a:pt x="8191" y="2540"/>
                </a:lnTo>
                <a:lnTo>
                  <a:pt x="8191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46"/>
          <p:cNvSpPr/>
          <p:nvPr userDrawn="1"/>
        </p:nvSpPr>
        <p:spPr>
          <a:xfrm>
            <a:off x="1199540" y="6533140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682" y="0"/>
                </a:lnTo>
              </a:path>
            </a:pathLst>
          </a:custGeom>
          <a:ln w="963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47"/>
          <p:cNvSpPr/>
          <p:nvPr userDrawn="1"/>
        </p:nvSpPr>
        <p:spPr>
          <a:xfrm>
            <a:off x="1194968" y="6534639"/>
            <a:ext cx="4445" cy="7620"/>
          </a:xfrm>
          <a:custGeom>
            <a:avLst/>
            <a:gdLst/>
            <a:ahLst/>
            <a:cxnLst/>
            <a:rect l="l" t="t" r="r" b="b"/>
            <a:pathLst>
              <a:path w="4444" h="7620">
                <a:moveTo>
                  <a:pt x="0" y="7619"/>
                </a:moveTo>
                <a:lnTo>
                  <a:pt x="4089" y="7619"/>
                </a:lnTo>
                <a:lnTo>
                  <a:pt x="4089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48"/>
          <p:cNvSpPr/>
          <p:nvPr userDrawn="1"/>
        </p:nvSpPr>
        <p:spPr>
          <a:xfrm>
            <a:off x="1194968" y="6532098"/>
            <a:ext cx="8255" cy="2540"/>
          </a:xfrm>
          <a:custGeom>
            <a:avLst/>
            <a:gdLst/>
            <a:ahLst/>
            <a:cxnLst/>
            <a:rect l="l" t="t" r="r" b="b"/>
            <a:pathLst>
              <a:path w="8255" h="2540">
                <a:moveTo>
                  <a:pt x="0" y="2540"/>
                </a:moveTo>
                <a:lnTo>
                  <a:pt x="8191" y="2540"/>
                </a:lnTo>
                <a:lnTo>
                  <a:pt x="8191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49"/>
          <p:cNvSpPr/>
          <p:nvPr userDrawn="1"/>
        </p:nvSpPr>
        <p:spPr>
          <a:xfrm>
            <a:off x="1194968" y="6527654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839" y="0"/>
                </a:lnTo>
              </a:path>
            </a:pathLst>
          </a:custGeom>
          <a:ln w="8890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50"/>
          <p:cNvSpPr/>
          <p:nvPr userDrawn="1"/>
        </p:nvSpPr>
        <p:spPr>
          <a:xfrm>
            <a:off x="1199057" y="6540354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750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51"/>
          <p:cNvSpPr/>
          <p:nvPr userDrawn="1"/>
        </p:nvSpPr>
        <p:spPr>
          <a:xfrm>
            <a:off x="1199057" y="6534639"/>
            <a:ext cx="4445" cy="3810"/>
          </a:xfrm>
          <a:custGeom>
            <a:avLst/>
            <a:gdLst/>
            <a:ahLst/>
            <a:cxnLst/>
            <a:rect l="l" t="t" r="r" b="b"/>
            <a:pathLst>
              <a:path w="4444" h="3809">
                <a:moveTo>
                  <a:pt x="0" y="3809"/>
                </a:moveTo>
                <a:lnTo>
                  <a:pt x="4102" y="3809"/>
                </a:lnTo>
                <a:lnTo>
                  <a:pt x="4102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52"/>
          <p:cNvSpPr/>
          <p:nvPr userDrawn="1"/>
        </p:nvSpPr>
        <p:spPr>
          <a:xfrm>
            <a:off x="1203159" y="6536544"/>
            <a:ext cx="182245" cy="0"/>
          </a:xfrm>
          <a:custGeom>
            <a:avLst/>
            <a:gdLst/>
            <a:ahLst/>
            <a:cxnLst/>
            <a:rect l="l" t="t" r="r" b="b"/>
            <a:pathLst>
              <a:path w="182244">
                <a:moveTo>
                  <a:pt x="0" y="0"/>
                </a:moveTo>
                <a:lnTo>
                  <a:pt x="181648" y="0"/>
                </a:lnTo>
              </a:path>
            </a:pathLst>
          </a:custGeom>
          <a:ln w="3809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53"/>
          <p:cNvSpPr/>
          <p:nvPr userDrawn="1"/>
        </p:nvSpPr>
        <p:spPr>
          <a:xfrm>
            <a:off x="1376616" y="6532098"/>
            <a:ext cx="8255" cy="2540"/>
          </a:xfrm>
          <a:custGeom>
            <a:avLst/>
            <a:gdLst/>
            <a:ahLst/>
            <a:cxnLst/>
            <a:rect l="l" t="t" r="r" b="b"/>
            <a:pathLst>
              <a:path w="8255" h="2540">
                <a:moveTo>
                  <a:pt x="0" y="2540"/>
                </a:moveTo>
                <a:lnTo>
                  <a:pt x="8191" y="2540"/>
                </a:lnTo>
                <a:lnTo>
                  <a:pt x="8191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54"/>
          <p:cNvSpPr/>
          <p:nvPr userDrawn="1"/>
        </p:nvSpPr>
        <p:spPr>
          <a:xfrm>
            <a:off x="2546001" y="6266048"/>
            <a:ext cx="217804" cy="348615"/>
          </a:xfrm>
          <a:custGeom>
            <a:avLst/>
            <a:gdLst/>
            <a:ahLst/>
            <a:cxnLst/>
            <a:rect l="l" t="t" r="r" b="b"/>
            <a:pathLst>
              <a:path w="217805" h="348615">
                <a:moveTo>
                  <a:pt x="209880" y="0"/>
                </a:moveTo>
                <a:lnTo>
                  <a:pt x="7823" y="0"/>
                </a:lnTo>
                <a:lnTo>
                  <a:pt x="0" y="7848"/>
                </a:lnTo>
                <a:lnTo>
                  <a:pt x="0" y="340537"/>
                </a:lnTo>
                <a:lnTo>
                  <a:pt x="7823" y="348348"/>
                </a:lnTo>
                <a:lnTo>
                  <a:pt x="209880" y="348348"/>
                </a:lnTo>
                <a:lnTo>
                  <a:pt x="216863" y="341376"/>
                </a:lnTo>
                <a:lnTo>
                  <a:pt x="11645" y="341376"/>
                </a:lnTo>
                <a:lnTo>
                  <a:pt x="6946" y="336715"/>
                </a:lnTo>
                <a:lnTo>
                  <a:pt x="6946" y="11684"/>
                </a:lnTo>
                <a:lnTo>
                  <a:pt x="11645" y="6985"/>
                </a:lnTo>
                <a:lnTo>
                  <a:pt x="216842" y="6985"/>
                </a:lnTo>
                <a:lnTo>
                  <a:pt x="209880" y="0"/>
                </a:lnTo>
                <a:close/>
              </a:path>
              <a:path w="217805" h="348615">
                <a:moveTo>
                  <a:pt x="216842" y="6985"/>
                </a:moveTo>
                <a:lnTo>
                  <a:pt x="206070" y="6985"/>
                </a:lnTo>
                <a:lnTo>
                  <a:pt x="210743" y="11684"/>
                </a:lnTo>
                <a:lnTo>
                  <a:pt x="210743" y="336715"/>
                </a:lnTo>
                <a:lnTo>
                  <a:pt x="206070" y="341376"/>
                </a:lnTo>
                <a:lnTo>
                  <a:pt x="216863" y="341376"/>
                </a:lnTo>
                <a:lnTo>
                  <a:pt x="217703" y="340537"/>
                </a:lnTo>
                <a:lnTo>
                  <a:pt x="217703" y="7848"/>
                </a:lnTo>
                <a:lnTo>
                  <a:pt x="216842" y="6985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55"/>
          <p:cNvSpPr/>
          <p:nvPr userDrawn="1"/>
        </p:nvSpPr>
        <p:spPr>
          <a:xfrm>
            <a:off x="2541419" y="6261472"/>
            <a:ext cx="227329" cy="357505"/>
          </a:xfrm>
          <a:custGeom>
            <a:avLst/>
            <a:gdLst/>
            <a:ahLst/>
            <a:cxnLst/>
            <a:rect l="l" t="t" r="r" b="b"/>
            <a:pathLst>
              <a:path w="227330" h="357504">
                <a:moveTo>
                  <a:pt x="205282" y="0"/>
                </a:moveTo>
                <a:lnTo>
                  <a:pt x="21602" y="0"/>
                </a:lnTo>
                <a:lnTo>
                  <a:pt x="13198" y="1704"/>
                </a:lnTo>
                <a:lnTo>
                  <a:pt x="6334" y="6334"/>
                </a:lnTo>
                <a:lnTo>
                  <a:pt x="1703" y="13187"/>
                </a:lnTo>
                <a:lnTo>
                  <a:pt x="0" y="21564"/>
                </a:lnTo>
                <a:lnTo>
                  <a:pt x="0" y="335940"/>
                </a:lnTo>
                <a:lnTo>
                  <a:pt x="1707" y="344333"/>
                </a:lnTo>
                <a:lnTo>
                  <a:pt x="6343" y="351185"/>
                </a:lnTo>
                <a:lnTo>
                  <a:pt x="13208" y="355805"/>
                </a:lnTo>
                <a:lnTo>
                  <a:pt x="21602" y="357504"/>
                </a:lnTo>
                <a:lnTo>
                  <a:pt x="205282" y="357504"/>
                </a:lnTo>
                <a:lnTo>
                  <a:pt x="213669" y="355805"/>
                </a:lnTo>
                <a:lnTo>
                  <a:pt x="220530" y="351185"/>
                </a:lnTo>
                <a:lnTo>
                  <a:pt x="220989" y="350507"/>
                </a:lnTo>
                <a:lnTo>
                  <a:pt x="13550" y="350507"/>
                </a:lnTo>
                <a:lnTo>
                  <a:pt x="6984" y="344017"/>
                </a:lnTo>
                <a:lnTo>
                  <a:pt x="6997" y="13525"/>
                </a:lnTo>
                <a:lnTo>
                  <a:pt x="13525" y="6997"/>
                </a:lnTo>
                <a:lnTo>
                  <a:pt x="205282" y="6984"/>
                </a:lnTo>
                <a:lnTo>
                  <a:pt x="205282" y="0"/>
                </a:lnTo>
                <a:close/>
              </a:path>
              <a:path w="227330" h="357504">
                <a:moveTo>
                  <a:pt x="205282" y="6984"/>
                </a:moveTo>
                <a:lnTo>
                  <a:pt x="13525" y="6997"/>
                </a:lnTo>
                <a:lnTo>
                  <a:pt x="6997" y="13525"/>
                </a:lnTo>
                <a:lnTo>
                  <a:pt x="6984" y="344017"/>
                </a:lnTo>
                <a:lnTo>
                  <a:pt x="13550" y="350507"/>
                </a:lnTo>
                <a:lnTo>
                  <a:pt x="213321" y="350507"/>
                </a:lnTo>
                <a:lnTo>
                  <a:pt x="214529" y="349313"/>
                </a:lnTo>
                <a:lnTo>
                  <a:pt x="14223" y="349300"/>
                </a:lnTo>
                <a:lnTo>
                  <a:pt x="8204" y="343293"/>
                </a:lnTo>
                <a:lnTo>
                  <a:pt x="8204" y="14236"/>
                </a:lnTo>
                <a:lnTo>
                  <a:pt x="14236" y="8204"/>
                </a:lnTo>
                <a:lnTo>
                  <a:pt x="205282" y="8191"/>
                </a:lnTo>
                <a:lnTo>
                  <a:pt x="205282" y="6984"/>
                </a:lnTo>
                <a:close/>
              </a:path>
              <a:path w="227330" h="357504">
                <a:moveTo>
                  <a:pt x="205282" y="0"/>
                </a:moveTo>
                <a:lnTo>
                  <a:pt x="205282" y="6984"/>
                </a:lnTo>
                <a:lnTo>
                  <a:pt x="213347" y="6997"/>
                </a:lnTo>
                <a:lnTo>
                  <a:pt x="219875" y="13525"/>
                </a:lnTo>
                <a:lnTo>
                  <a:pt x="219887" y="344017"/>
                </a:lnTo>
                <a:lnTo>
                  <a:pt x="213321" y="350507"/>
                </a:lnTo>
                <a:lnTo>
                  <a:pt x="220989" y="350507"/>
                </a:lnTo>
                <a:lnTo>
                  <a:pt x="225165" y="344333"/>
                </a:lnTo>
                <a:lnTo>
                  <a:pt x="226872" y="335940"/>
                </a:lnTo>
                <a:lnTo>
                  <a:pt x="226872" y="21564"/>
                </a:lnTo>
                <a:lnTo>
                  <a:pt x="225162" y="13187"/>
                </a:lnTo>
                <a:lnTo>
                  <a:pt x="220530" y="6334"/>
                </a:lnTo>
                <a:lnTo>
                  <a:pt x="213672" y="1704"/>
                </a:lnTo>
                <a:lnTo>
                  <a:pt x="205282" y="0"/>
                </a:lnTo>
                <a:close/>
              </a:path>
              <a:path w="227330" h="357504">
                <a:moveTo>
                  <a:pt x="205282" y="8191"/>
                </a:moveTo>
                <a:lnTo>
                  <a:pt x="14236" y="8204"/>
                </a:lnTo>
                <a:lnTo>
                  <a:pt x="8204" y="14236"/>
                </a:lnTo>
                <a:lnTo>
                  <a:pt x="8204" y="343293"/>
                </a:lnTo>
                <a:lnTo>
                  <a:pt x="14223" y="349300"/>
                </a:lnTo>
                <a:lnTo>
                  <a:pt x="205282" y="349313"/>
                </a:lnTo>
                <a:lnTo>
                  <a:pt x="212636" y="349300"/>
                </a:lnTo>
                <a:lnTo>
                  <a:pt x="218655" y="343293"/>
                </a:lnTo>
                <a:lnTo>
                  <a:pt x="218659" y="342328"/>
                </a:lnTo>
                <a:lnTo>
                  <a:pt x="18033" y="342328"/>
                </a:lnTo>
                <a:lnTo>
                  <a:pt x="15189" y="339470"/>
                </a:lnTo>
                <a:lnTo>
                  <a:pt x="15189" y="18084"/>
                </a:lnTo>
                <a:lnTo>
                  <a:pt x="18059" y="15189"/>
                </a:lnTo>
                <a:lnTo>
                  <a:pt x="218659" y="15189"/>
                </a:lnTo>
                <a:lnTo>
                  <a:pt x="218655" y="14236"/>
                </a:lnTo>
                <a:lnTo>
                  <a:pt x="212623" y="8204"/>
                </a:lnTo>
                <a:lnTo>
                  <a:pt x="205282" y="8191"/>
                </a:lnTo>
                <a:close/>
              </a:path>
              <a:path w="227330" h="357504">
                <a:moveTo>
                  <a:pt x="205282" y="6984"/>
                </a:moveTo>
                <a:lnTo>
                  <a:pt x="205282" y="8191"/>
                </a:lnTo>
                <a:lnTo>
                  <a:pt x="212623" y="8204"/>
                </a:lnTo>
                <a:lnTo>
                  <a:pt x="218655" y="14236"/>
                </a:lnTo>
                <a:lnTo>
                  <a:pt x="218655" y="343293"/>
                </a:lnTo>
                <a:lnTo>
                  <a:pt x="212636" y="349300"/>
                </a:lnTo>
                <a:lnTo>
                  <a:pt x="205282" y="349313"/>
                </a:lnTo>
                <a:lnTo>
                  <a:pt x="214542" y="349300"/>
                </a:lnTo>
                <a:lnTo>
                  <a:pt x="219887" y="344017"/>
                </a:lnTo>
                <a:lnTo>
                  <a:pt x="219875" y="13525"/>
                </a:lnTo>
                <a:lnTo>
                  <a:pt x="213347" y="6997"/>
                </a:lnTo>
                <a:lnTo>
                  <a:pt x="205282" y="6984"/>
                </a:lnTo>
                <a:close/>
              </a:path>
              <a:path w="227330" h="357504">
                <a:moveTo>
                  <a:pt x="218659" y="15189"/>
                </a:moveTo>
                <a:lnTo>
                  <a:pt x="208813" y="15189"/>
                </a:lnTo>
                <a:lnTo>
                  <a:pt x="211670" y="18084"/>
                </a:lnTo>
                <a:lnTo>
                  <a:pt x="211670" y="339470"/>
                </a:lnTo>
                <a:lnTo>
                  <a:pt x="208838" y="342328"/>
                </a:lnTo>
                <a:lnTo>
                  <a:pt x="218659" y="342328"/>
                </a:lnTo>
                <a:lnTo>
                  <a:pt x="218659" y="15189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56"/>
          <p:cNvSpPr/>
          <p:nvPr userDrawn="1"/>
        </p:nvSpPr>
        <p:spPr>
          <a:xfrm>
            <a:off x="2567543" y="6285428"/>
            <a:ext cx="174650" cy="2853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57"/>
          <p:cNvSpPr/>
          <p:nvPr userDrawn="1"/>
        </p:nvSpPr>
        <p:spPr>
          <a:xfrm>
            <a:off x="3189386" y="6312896"/>
            <a:ext cx="341017" cy="2663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58"/>
          <p:cNvSpPr/>
          <p:nvPr userDrawn="1"/>
        </p:nvSpPr>
        <p:spPr>
          <a:xfrm>
            <a:off x="4095605" y="6327094"/>
            <a:ext cx="135890" cy="306705"/>
          </a:xfrm>
          <a:custGeom>
            <a:avLst/>
            <a:gdLst/>
            <a:ahLst/>
            <a:cxnLst/>
            <a:rect l="l" t="t" r="r" b="b"/>
            <a:pathLst>
              <a:path w="135889" h="306704">
                <a:moveTo>
                  <a:pt x="55143" y="198018"/>
                </a:moveTo>
                <a:lnTo>
                  <a:pt x="50108" y="204192"/>
                </a:lnTo>
                <a:lnTo>
                  <a:pt x="43707" y="208959"/>
                </a:lnTo>
                <a:lnTo>
                  <a:pt x="36219" y="212030"/>
                </a:lnTo>
                <a:lnTo>
                  <a:pt x="27927" y="213118"/>
                </a:lnTo>
                <a:lnTo>
                  <a:pt x="0" y="213118"/>
                </a:lnTo>
                <a:lnTo>
                  <a:pt x="0" y="278472"/>
                </a:lnTo>
                <a:lnTo>
                  <a:pt x="47663" y="306184"/>
                </a:lnTo>
                <a:lnTo>
                  <a:pt x="47663" y="237248"/>
                </a:lnTo>
                <a:lnTo>
                  <a:pt x="84010" y="237248"/>
                </a:lnTo>
                <a:lnTo>
                  <a:pt x="93221" y="235376"/>
                </a:lnTo>
                <a:lnTo>
                  <a:pt x="100755" y="230279"/>
                </a:lnTo>
                <a:lnTo>
                  <a:pt x="105841" y="222739"/>
                </a:lnTo>
                <a:lnTo>
                  <a:pt x="107708" y="213537"/>
                </a:lnTo>
                <a:lnTo>
                  <a:pt x="107708" y="206705"/>
                </a:lnTo>
                <a:lnTo>
                  <a:pt x="65913" y="206705"/>
                </a:lnTo>
                <a:lnTo>
                  <a:pt x="63741" y="205917"/>
                </a:lnTo>
                <a:lnTo>
                  <a:pt x="55143" y="198018"/>
                </a:lnTo>
                <a:close/>
              </a:path>
              <a:path w="135889" h="306704">
                <a:moveTo>
                  <a:pt x="41579" y="0"/>
                </a:moveTo>
                <a:lnTo>
                  <a:pt x="51211" y="14979"/>
                </a:lnTo>
                <a:lnTo>
                  <a:pt x="58540" y="31141"/>
                </a:lnTo>
                <a:lnTo>
                  <a:pt x="63450" y="48211"/>
                </a:lnTo>
                <a:lnTo>
                  <a:pt x="65824" y="65912"/>
                </a:lnTo>
                <a:lnTo>
                  <a:pt x="87007" y="120840"/>
                </a:lnTo>
                <a:lnTo>
                  <a:pt x="86829" y="126999"/>
                </a:lnTo>
                <a:lnTo>
                  <a:pt x="81953" y="138061"/>
                </a:lnTo>
                <a:lnTo>
                  <a:pt x="77508" y="142341"/>
                </a:lnTo>
                <a:lnTo>
                  <a:pt x="71869" y="144475"/>
                </a:lnTo>
                <a:lnTo>
                  <a:pt x="60045" y="149072"/>
                </a:lnTo>
                <a:lnTo>
                  <a:pt x="60045" y="178130"/>
                </a:lnTo>
                <a:lnTo>
                  <a:pt x="74155" y="191122"/>
                </a:lnTo>
                <a:lnTo>
                  <a:pt x="77825" y="194449"/>
                </a:lnTo>
                <a:lnTo>
                  <a:pt x="78054" y="200151"/>
                </a:lnTo>
                <a:lnTo>
                  <a:pt x="72936" y="205739"/>
                </a:lnTo>
                <a:lnTo>
                  <a:pt x="70535" y="206705"/>
                </a:lnTo>
                <a:lnTo>
                  <a:pt x="107708" y="206705"/>
                </a:lnTo>
                <a:lnTo>
                  <a:pt x="107708" y="175818"/>
                </a:lnTo>
                <a:lnTo>
                  <a:pt x="132232" y="166357"/>
                </a:lnTo>
                <a:lnTo>
                  <a:pt x="135890" y="158076"/>
                </a:lnTo>
                <a:lnTo>
                  <a:pt x="113563" y="100228"/>
                </a:lnTo>
                <a:lnTo>
                  <a:pt x="107104" y="67531"/>
                </a:lnTo>
                <a:lnTo>
                  <a:pt x="91978" y="38955"/>
                </a:lnTo>
                <a:lnTo>
                  <a:pt x="69648" y="15958"/>
                </a:lnTo>
                <a:lnTo>
                  <a:pt x="41579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59"/>
          <p:cNvSpPr/>
          <p:nvPr userDrawn="1"/>
        </p:nvSpPr>
        <p:spPr>
          <a:xfrm>
            <a:off x="3900388" y="6276292"/>
            <a:ext cx="249554" cy="314325"/>
          </a:xfrm>
          <a:custGeom>
            <a:avLst/>
            <a:gdLst/>
            <a:ahLst/>
            <a:cxnLst/>
            <a:rect l="l" t="t" r="r" b="b"/>
            <a:pathLst>
              <a:path w="249554" h="314325">
                <a:moveTo>
                  <a:pt x="106730" y="0"/>
                </a:moveTo>
                <a:lnTo>
                  <a:pt x="64936" y="10702"/>
                </a:lnTo>
                <a:lnTo>
                  <a:pt x="31038" y="35337"/>
                </a:lnTo>
                <a:lnTo>
                  <a:pt x="8304" y="70640"/>
                </a:lnTo>
                <a:lnTo>
                  <a:pt x="0" y="113347"/>
                </a:lnTo>
                <a:lnTo>
                  <a:pt x="3023" y="139490"/>
                </a:lnTo>
                <a:lnTo>
                  <a:pt x="11634" y="163474"/>
                </a:lnTo>
                <a:lnTo>
                  <a:pt x="25144" y="184609"/>
                </a:lnTo>
                <a:lnTo>
                  <a:pt x="42862" y="202209"/>
                </a:lnTo>
                <a:lnTo>
                  <a:pt x="42862" y="245109"/>
                </a:lnTo>
                <a:lnTo>
                  <a:pt x="161137" y="313804"/>
                </a:lnTo>
                <a:lnTo>
                  <a:pt x="161137" y="244843"/>
                </a:lnTo>
                <a:lnTo>
                  <a:pt x="197485" y="244843"/>
                </a:lnTo>
                <a:lnTo>
                  <a:pt x="206672" y="242974"/>
                </a:lnTo>
                <a:lnTo>
                  <a:pt x="214204" y="237885"/>
                </a:lnTo>
                <a:lnTo>
                  <a:pt x="219298" y="230350"/>
                </a:lnTo>
                <a:lnTo>
                  <a:pt x="221170" y="221145"/>
                </a:lnTo>
                <a:lnTo>
                  <a:pt x="221170" y="214312"/>
                </a:lnTo>
                <a:lnTo>
                  <a:pt x="179374" y="214312"/>
                </a:lnTo>
                <a:lnTo>
                  <a:pt x="177203" y="213512"/>
                </a:lnTo>
                <a:lnTo>
                  <a:pt x="123830" y="164464"/>
                </a:lnTo>
                <a:lnTo>
                  <a:pt x="88811" y="164464"/>
                </a:lnTo>
                <a:lnTo>
                  <a:pt x="73531" y="162024"/>
                </a:lnTo>
                <a:lnTo>
                  <a:pt x="61053" y="155370"/>
                </a:lnTo>
                <a:lnTo>
                  <a:pt x="52640" y="145503"/>
                </a:lnTo>
                <a:lnTo>
                  <a:pt x="49555" y="133426"/>
                </a:lnTo>
                <a:lnTo>
                  <a:pt x="52640" y="121319"/>
                </a:lnTo>
                <a:lnTo>
                  <a:pt x="61053" y="111437"/>
                </a:lnTo>
                <a:lnTo>
                  <a:pt x="73531" y="104777"/>
                </a:lnTo>
                <a:lnTo>
                  <a:pt x="88811" y="102336"/>
                </a:lnTo>
                <a:lnTo>
                  <a:pt x="106730" y="102336"/>
                </a:lnTo>
                <a:lnTo>
                  <a:pt x="106730" y="0"/>
                </a:lnTo>
                <a:close/>
              </a:path>
              <a:path w="249554" h="314325">
                <a:moveTo>
                  <a:pt x="128130" y="685"/>
                </a:moveTo>
                <a:lnTo>
                  <a:pt x="128130" y="136550"/>
                </a:lnTo>
                <a:lnTo>
                  <a:pt x="127520" y="139611"/>
                </a:lnTo>
                <a:lnTo>
                  <a:pt x="126428" y="142468"/>
                </a:lnTo>
                <a:lnTo>
                  <a:pt x="191287" y="202082"/>
                </a:lnTo>
                <a:lnTo>
                  <a:pt x="191516" y="207746"/>
                </a:lnTo>
                <a:lnTo>
                  <a:pt x="188163" y="211391"/>
                </a:lnTo>
                <a:lnTo>
                  <a:pt x="186385" y="213359"/>
                </a:lnTo>
                <a:lnTo>
                  <a:pt x="183946" y="214312"/>
                </a:lnTo>
                <a:lnTo>
                  <a:pt x="221170" y="214312"/>
                </a:lnTo>
                <a:lnTo>
                  <a:pt x="221170" y="183413"/>
                </a:lnTo>
                <a:lnTo>
                  <a:pt x="245681" y="173964"/>
                </a:lnTo>
                <a:lnTo>
                  <a:pt x="249351" y="165684"/>
                </a:lnTo>
                <a:lnTo>
                  <a:pt x="227012" y="107835"/>
                </a:lnTo>
                <a:lnTo>
                  <a:pt x="218050" y="68733"/>
                </a:lnTo>
                <a:lnTo>
                  <a:pt x="196854" y="36115"/>
                </a:lnTo>
                <a:lnTo>
                  <a:pt x="166017" y="12570"/>
                </a:lnTo>
                <a:lnTo>
                  <a:pt x="128130" y="685"/>
                </a:lnTo>
                <a:close/>
              </a:path>
              <a:path w="249554" h="314325">
                <a:moveTo>
                  <a:pt x="115138" y="156476"/>
                </a:moveTo>
                <a:lnTo>
                  <a:pt x="109515" y="159819"/>
                </a:lnTo>
                <a:lnTo>
                  <a:pt x="103170" y="162332"/>
                </a:lnTo>
                <a:lnTo>
                  <a:pt x="96226" y="163915"/>
                </a:lnTo>
                <a:lnTo>
                  <a:pt x="88811" y="164464"/>
                </a:lnTo>
                <a:lnTo>
                  <a:pt x="123830" y="164464"/>
                </a:lnTo>
                <a:lnTo>
                  <a:pt x="115138" y="156476"/>
                </a:lnTo>
                <a:close/>
              </a:path>
              <a:path w="249554" h="314325">
                <a:moveTo>
                  <a:pt x="106730" y="102336"/>
                </a:moveTo>
                <a:lnTo>
                  <a:pt x="95288" y="102336"/>
                </a:lnTo>
                <a:lnTo>
                  <a:pt x="101358" y="103581"/>
                </a:lnTo>
                <a:lnTo>
                  <a:pt x="106730" y="105752"/>
                </a:lnTo>
                <a:lnTo>
                  <a:pt x="106730" y="102336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60"/>
          <p:cNvSpPr/>
          <p:nvPr userDrawn="1"/>
        </p:nvSpPr>
        <p:spPr>
          <a:xfrm>
            <a:off x="0" y="676478"/>
            <a:ext cx="5175885" cy="4930140"/>
          </a:xfrm>
          <a:custGeom>
            <a:avLst/>
            <a:gdLst/>
            <a:ahLst/>
            <a:cxnLst/>
            <a:rect l="l" t="t" r="r" b="b"/>
            <a:pathLst>
              <a:path w="5175885" h="4930140">
                <a:moveTo>
                  <a:pt x="5175834" y="4930051"/>
                </a:moveTo>
                <a:lnTo>
                  <a:pt x="0" y="4930051"/>
                </a:lnTo>
                <a:lnTo>
                  <a:pt x="0" y="0"/>
                </a:lnTo>
                <a:lnTo>
                  <a:pt x="5175834" y="0"/>
                </a:lnTo>
                <a:lnTo>
                  <a:pt x="5175834" y="4930051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83"/>
          <p:cNvSpPr/>
          <p:nvPr userDrawn="1"/>
        </p:nvSpPr>
        <p:spPr>
          <a:xfrm>
            <a:off x="0" y="3173565"/>
            <a:ext cx="366395" cy="1089660"/>
          </a:xfrm>
          <a:custGeom>
            <a:avLst/>
            <a:gdLst/>
            <a:ahLst/>
            <a:cxnLst/>
            <a:rect l="l" t="t" r="r" b="b"/>
            <a:pathLst>
              <a:path w="366395" h="1089660">
                <a:moveTo>
                  <a:pt x="0" y="1089380"/>
                </a:moveTo>
                <a:lnTo>
                  <a:pt x="365874" y="1089380"/>
                </a:lnTo>
                <a:lnTo>
                  <a:pt x="365874" y="0"/>
                </a:lnTo>
                <a:lnTo>
                  <a:pt x="0" y="0"/>
                </a:lnTo>
                <a:lnTo>
                  <a:pt x="0" y="1089380"/>
                </a:lnTo>
                <a:close/>
              </a:path>
            </a:pathLst>
          </a:custGeom>
          <a:solidFill>
            <a:srgbClr val="F27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85"/>
          <p:cNvSpPr/>
          <p:nvPr userDrawn="1"/>
        </p:nvSpPr>
        <p:spPr>
          <a:xfrm>
            <a:off x="7825253" y="5135071"/>
            <a:ext cx="2851785" cy="269240"/>
          </a:xfrm>
          <a:custGeom>
            <a:avLst/>
            <a:gdLst/>
            <a:ahLst/>
            <a:cxnLst/>
            <a:rect l="l" t="t" r="r" b="b"/>
            <a:pathLst>
              <a:path w="2851784" h="269239">
                <a:moveTo>
                  <a:pt x="2851636" y="223290"/>
                </a:moveTo>
                <a:lnTo>
                  <a:pt x="2820244" y="199342"/>
                </a:lnTo>
                <a:lnTo>
                  <a:pt x="2767876" y="147992"/>
                </a:lnTo>
                <a:lnTo>
                  <a:pt x="2742805" y="121120"/>
                </a:lnTo>
                <a:lnTo>
                  <a:pt x="2717289" y="94727"/>
                </a:lnTo>
                <a:lnTo>
                  <a:pt x="2661360" y="47204"/>
                </a:lnTo>
                <a:lnTo>
                  <a:pt x="2592970" y="13076"/>
                </a:lnTo>
                <a:lnTo>
                  <a:pt x="2551877" y="3428"/>
                </a:lnTo>
                <a:lnTo>
                  <a:pt x="2504998" y="0"/>
                </a:lnTo>
                <a:lnTo>
                  <a:pt x="2458131" y="3428"/>
                </a:lnTo>
                <a:lnTo>
                  <a:pt x="2417048" y="13076"/>
                </a:lnTo>
                <a:lnTo>
                  <a:pt x="2380860" y="27987"/>
                </a:lnTo>
                <a:lnTo>
                  <a:pt x="2319607" y="69770"/>
                </a:lnTo>
                <a:lnTo>
                  <a:pt x="2267253" y="121120"/>
                </a:lnTo>
                <a:lnTo>
                  <a:pt x="2242189" y="147992"/>
                </a:lnTo>
                <a:lnTo>
                  <a:pt x="2216680" y="174385"/>
                </a:lnTo>
                <a:lnTo>
                  <a:pt x="2160768" y="221908"/>
                </a:lnTo>
                <a:lnTo>
                  <a:pt x="2092399" y="256036"/>
                </a:lnTo>
                <a:lnTo>
                  <a:pt x="2051318" y="265684"/>
                </a:lnTo>
                <a:lnTo>
                  <a:pt x="2004453" y="269113"/>
                </a:lnTo>
                <a:lnTo>
                  <a:pt x="1957581" y="265684"/>
                </a:lnTo>
                <a:lnTo>
                  <a:pt x="1916494" y="256036"/>
                </a:lnTo>
                <a:lnTo>
                  <a:pt x="1880302" y="241125"/>
                </a:lnTo>
                <a:lnTo>
                  <a:pt x="1819042" y="199342"/>
                </a:lnTo>
                <a:lnTo>
                  <a:pt x="1766681" y="147992"/>
                </a:lnTo>
                <a:lnTo>
                  <a:pt x="1741613" y="121120"/>
                </a:lnTo>
                <a:lnTo>
                  <a:pt x="1716100" y="94727"/>
                </a:lnTo>
                <a:lnTo>
                  <a:pt x="1660178" y="47204"/>
                </a:lnTo>
                <a:lnTo>
                  <a:pt x="1591795" y="13076"/>
                </a:lnTo>
                <a:lnTo>
                  <a:pt x="1550706" y="3428"/>
                </a:lnTo>
                <a:lnTo>
                  <a:pt x="1503832" y="0"/>
                </a:lnTo>
                <a:lnTo>
                  <a:pt x="1456948" y="3428"/>
                </a:lnTo>
                <a:lnTo>
                  <a:pt x="1415851" y="13076"/>
                </a:lnTo>
                <a:lnTo>
                  <a:pt x="1379649" y="27987"/>
                </a:lnTo>
                <a:lnTo>
                  <a:pt x="1318374" y="69770"/>
                </a:lnTo>
                <a:lnTo>
                  <a:pt x="1266001" y="121120"/>
                </a:lnTo>
                <a:lnTo>
                  <a:pt x="1240927" y="147992"/>
                </a:lnTo>
                <a:lnTo>
                  <a:pt x="1215408" y="174385"/>
                </a:lnTo>
                <a:lnTo>
                  <a:pt x="1159474" y="221908"/>
                </a:lnTo>
                <a:lnTo>
                  <a:pt x="1091077" y="256036"/>
                </a:lnTo>
                <a:lnTo>
                  <a:pt x="1049980" y="265684"/>
                </a:lnTo>
                <a:lnTo>
                  <a:pt x="1003096" y="269113"/>
                </a:lnTo>
                <a:lnTo>
                  <a:pt x="956137" y="265684"/>
                </a:lnTo>
                <a:lnTo>
                  <a:pt x="914972" y="256036"/>
                </a:lnTo>
                <a:lnTo>
                  <a:pt x="878712" y="241125"/>
                </a:lnTo>
                <a:lnTo>
                  <a:pt x="817338" y="199342"/>
                </a:lnTo>
                <a:lnTo>
                  <a:pt x="764879" y="147992"/>
                </a:lnTo>
                <a:lnTo>
                  <a:pt x="739765" y="121120"/>
                </a:lnTo>
                <a:lnTo>
                  <a:pt x="714204" y="94727"/>
                </a:lnTo>
                <a:lnTo>
                  <a:pt x="658180" y="47204"/>
                </a:lnTo>
                <a:lnTo>
                  <a:pt x="589672" y="13076"/>
                </a:lnTo>
                <a:lnTo>
                  <a:pt x="548508" y="3428"/>
                </a:lnTo>
                <a:lnTo>
                  <a:pt x="501548" y="0"/>
                </a:lnTo>
                <a:lnTo>
                  <a:pt x="454588" y="3428"/>
                </a:lnTo>
                <a:lnTo>
                  <a:pt x="413424" y="13076"/>
                </a:lnTo>
                <a:lnTo>
                  <a:pt x="377164" y="27987"/>
                </a:lnTo>
                <a:lnTo>
                  <a:pt x="315789" y="69770"/>
                </a:lnTo>
                <a:lnTo>
                  <a:pt x="263331" y="121120"/>
                </a:lnTo>
                <a:lnTo>
                  <a:pt x="238216" y="147992"/>
                </a:lnTo>
                <a:lnTo>
                  <a:pt x="212656" y="174385"/>
                </a:lnTo>
                <a:lnTo>
                  <a:pt x="156631" y="221908"/>
                </a:lnTo>
                <a:lnTo>
                  <a:pt x="88123" y="256036"/>
                </a:lnTo>
                <a:lnTo>
                  <a:pt x="46959" y="265684"/>
                </a:lnTo>
                <a:lnTo>
                  <a:pt x="0" y="269113"/>
                </a:lnTo>
              </a:path>
            </a:pathLst>
          </a:custGeom>
          <a:ln w="298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86"/>
          <p:cNvSpPr/>
          <p:nvPr userDrawn="1"/>
        </p:nvSpPr>
        <p:spPr>
          <a:xfrm>
            <a:off x="7825253" y="5794295"/>
            <a:ext cx="2851785" cy="269240"/>
          </a:xfrm>
          <a:custGeom>
            <a:avLst/>
            <a:gdLst/>
            <a:ahLst/>
            <a:cxnLst/>
            <a:rect l="l" t="t" r="r" b="b"/>
            <a:pathLst>
              <a:path w="2851784" h="269239">
                <a:moveTo>
                  <a:pt x="2851636" y="223301"/>
                </a:moveTo>
                <a:lnTo>
                  <a:pt x="2820244" y="199352"/>
                </a:lnTo>
                <a:lnTo>
                  <a:pt x="2767876" y="147999"/>
                </a:lnTo>
                <a:lnTo>
                  <a:pt x="2742805" y="121126"/>
                </a:lnTo>
                <a:lnTo>
                  <a:pt x="2717289" y="94732"/>
                </a:lnTo>
                <a:lnTo>
                  <a:pt x="2661360" y="47206"/>
                </a:lnTo>
                <a:lnTo>
                  <a:pt x="2592970" y="13077"/>
                </a:lnTo>
                <a:lnTo>
                  <a:pt x="2551877" y="3428"/>
                </a:lnTo>
                <a:lnTo>
                  <a:pt x="2504998" y="0"/>
                </a:lnTo>
                <a:lnTo>
                  <a:pt x="2458131" y="3428"/>
                </a:lnTo>
                <a:lnTo>
                  <a:pt x="2417048" y="13077"/>
                </a:lnTo>
                <a:lnTo>
                  <a:pt x="2380860" y="27989"/>
                </a:lnTo>
                <a:lnTo>
                  <a:pt x="2319607" y="69773"/>
                </a:lnTo>
                <a:lnTo>
                  <a:pt x="2267253" y="121126"/>
                </a:lnTo>
                <a:lnTo>
                  <a:pt x="2242189" y="147999"/>
                </a:lnTo>
                <a:lnTo>
                  <a:pt x="2216680" y="174393"/>
                </a:lnTo>
                <a:lnTo>
                  <a:pt x="2160768" y="221919"/>
                </a:lnTo>
                <a:lnTo>
                  <a:pt x="2092399" y="256048"/>
                </a:lnTo>
                <a:lnTo>
                  <a:pt x="2051318" y="265696"/>
                </a:lnTo>
                <a:lnTo>
                  <a:pt x="2004453" y="269125"/>
                </a:lnTo>
                <a:lnTo>
                  <a:pt x="1957581" y="265696"/>
                </a:lnTo>
                <a:lnTo>
                  <a:pt x="1916494" y="256048"/>
                </a:lnTo>
                <a:lnTo>
                  <a:pt x="1880302" y="241136"/>
                </a:lnTo>
                <a:lnTo>
                  <a:pt x="1819042" y="199352"/>
                </a:lnTo>
                <a:lnTo>
                  <a:pt x="1766681" y="147999"/>
                </a:lnTo>
                <a:lnTo>
                  <a:pt x="1741613" y="121126"/>
                </a:lnTo>
                <a:lnTo>
                  <a:pt x="1716100" y="94732"/>
                </a:lnTo>
                <a:lnTo>
                  <a:pt x="1660178" y="47206"/>
                </a:lnTo>
                <a:lnTo>
                  <a:pt x="1591795" y="13077"/>
                </a:lnTo>
                <a:lnTo>
                  <a:pt x="1550706" y="3428"/>
                </a:lnTo>
                <a:lnTo>
                  <a:pt x="1503832" y="0"/>
                </a:lnTo>
                <a:lnTo>
                  <a:pt x="1456948" y="3428"/>
                </a:lnTo>
                <a:lnTo>
                  <a:pt x="1415851" y="13077"/>
                </a:lnTo>
                <a:lnTo>
                  <a:pt x="1379649" y="27989"/>
                </a:lnTo>
                <a:lnTo>
                  <a:pt x="1318374" y="69773"/>
                </a:lnTo>
                <a:lnTo>
                  <a:pt x="1266001" y="121126"/>
                </a:lnTo>
                <a:lnTo>
                  <a:pt x="1240927" y="147999"/>
                </a:lnTo>
                <a:lnTo>
                  <a:pt x="1215408" y="174393"/>
                </a:lnTo>
                <a:lnTo>
                  <a:pt x="1159474" y="221919"/>
                </a:lnTo>
                <a:lnTo>
                  <a:pt x="1091077" y="256048"/>
                </a:lnTo>
                <a:lnTo>
                  <a:pt x="1049980" y="265696"/>
                </a:lnTo>
                <a:lnTo>
                  <a:pt x="1003096" y="269125"/>
                </a:lnTo>
                <a:lnTo>
                  <a:pt x="956137" y="265696"/>
                </a:lnTo>
                <a:lnTo>
                  <a:pt x="914972" y="256048"/>
                </a:lnTo>
                <a:lnTo>
                  <a:pt x="878712" y="241136"/>
                </a:lnTo>
                <a:lnTo>
                  <a:pt x="817338" y="199352"/>
                </a:lnTo>
                <a:lnTo>
                  <a:pt x="764879" y="147999"/>
                </a:lnTo>
                <a:lnTo>
                  <a:pt x="739765" y="121126"/>
                </a:lnTo>
                <a:lnTo>
                  <a:pt x="714204" y="94732"/>
                </a:lnTo>
                <a:lnTo>
                  <a:pt x="658180" y="47206"/>
                </a:lnTo>
                <a:lnTo>
                  <a:pt x="589672" y="13077"/>
                </a:lnTo>
                <a:lnTo>
                  <a:pt x="548508" y="3428"/>
                </a:lnTo>
                <a:lnTo>
                  <a:pt x="501548" y="0"/>
                </a:lnTo>
                <a:lnTo>
                  <a:pt x="454588" y="3428"/>
                </a:lnTo>
                <a:lnTo>
                  <a:pt x="413424" y="13077"/>
                </a:lnTo>
                <a:lnTo>
                  <a:pt x="377164" y="27989"/>
                </a:lnTo>
                <a:lnTo>
                  <a:pt x="315789" y="69773"/>
                </a:lnTo>
                <a:lnTo>
                  <a:pt x="263331" y="121126"/>
                </a:lnTo>
                <a:lnTo>
                  <a:pt x="238216" y="147999"/>
                </a:lnTo>
                <a:lnTo>
                  <a:pt x="212656" y="174393"/>
                </a:lnTo>
                <a:lnTo>
                  <a:pt x="156631" y="221919"/>
                </a:lnTo>
                <a:lnTo>
                  <a:pt x="88123" y="256048"/>
                </a:lnTo>
                <a:lnTo>
                  <a:pt x="46959" y="265696"/>
                </a:lnTo>
                <a:lnTo>
                  <a:pt x="0" y="269125"/>
                </a:lnTo>
              </a:path>
            </a:pathLst>
          </a:custGeom>
          <a:ln w="298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87"/>
          <p:cNvSpPr/>
          <p:nvPr userDrawn="1"/>
        </p:nvSpPr>
        <p:spPr>
          <a:xfrm>
            <a:off x="7825253" y="6453530"/>
            <a:ext cx="2851785" cy="269240"/>
          </a:xfrm>
          <a:custGeom>
            <a:avLst/>
            <a:gdLst/>
            <a:ahLst/>
            <a:cxnLst/>
            <a:rect l="l" t="t" r="r" b="b"/>
            <a:pathLst>
              <a:path w="2851784" h="269240">
                <a:moveTo>
                  <a:pt x="2851636" y="223301"/>
                </a:moveTo>
                <a:lnTo>
                  <a:pt x="2820244" y="199352"/>
                </a:lnTo>
                <a:lnTo>
                  <a:pt x="2767876" y="147999"/>
                </a:lnTo>
                <a:lnTo>
                  <a:pt x="2742805" y="121126"/>
                </a:lnTo>
                <a:lnTo>
                  <a:pt x="2717289" y="94732"/>
                </a:lnTo>
                <a:lnTo>
                  <a:pt x="2661360" y="47206"/>
                </a:lnTo>
                <a:lnTo>
                  <a:pt x="2592970" y="13077"/>
                </a:lnTo>
                <a:lnTo>
                  <a:pt x="2551877" y="3428"/>
                </a:lnTo>
                <a:lnTo>
                  <a:pt x="2504998" y="0"/>
                </a:lnTo>
                <a:lnTo>
                  <a:pt x="2458131" y="3428"/>
                </a:lnTo>
                <a:lnTo>
                  <a:pt x="2417048" y="13077"/>
                </a:lnTo>
                <a:lnTo>
                  <a:pt x="2380860" y="27989"/>
                </a:lnTo>
                <a:lnTo>
                  <a:pt x="2319607" y="69773"/>
                </a:lnTo>
                <a:lnTo>
                  <a:pt x="2267253" y="121126"/>
                </a:lnTo>
                <a:lnTo>
                  <a:pt x="2242189" y="147999"/>
                </a:lnTo>
                <a:lnTo>
                  <a:pt x="2216680" y="174393"/>
                </a:lnTo>
                <a:lnTo>
                  <a:pt x="2160768" y="221919"/>
                </a:lnTo>
                <a:lnTo>
                  <a:pt x="2092399" y="256048"/>
                </a:lnTo>
                <a:lnTo>
                  <a:pt x="2051318" y="265696"/>
                </a:lnTo>
                <a:lnTo>
                  <a:pt x="2004453" y="269125"/>
                </a:lnTo>
                <a:lnTo>
                  <a:pt x="1957581" y="265696"/>
                </a:lnTo>
                <a:lnTo>
                  <a:pt x="1916494" y="256048"/>
                </a:lnTo>
                <a:lnTo>
                  <a:pt x="1880302" y="241136"/>
                </a:lnTo>
                <a:lnTo>
                  <a:pt x="1819042" y="199352"/>
                </a:lnTo>
                <a:lnTo>
                  <a:pt x="1766681" y="147999"/>
                </a:lnTo>
                <a:lnTo>
                  <a:pt x="1741613" y="121126"/>
                </a:lnTo>
                <a:lnTo>
                  <a:pt x="1716100" y="94732"/>
                </a:lnTo>
                <a:lnTo>
                  <a:pt x="1660178" y="47206"/>
                </a:lnTo>
                <a:lnTo>
                  <a:pt x="1591795" y="13077"/>
                </a:lnTo>
                <a:lnTo>
                  <a:pt x="1550706" y="3428"/>
                </a:lnTo>
                <a:lnTo>
                  <a:pt x="1503832" y="0"/>
                </a:lnTo>
                <a:lnTo>
                  <a:pt x="1456948" y="3428"/>
                </a:lnTo>
                <a:lnTo>
                  <a:pt x="1415851" y="13077"/>
                </a:lnTo>
                <a:lnTo>
                  <a:pt x="1379649" y="27989"/>
                </a:lnTo>
                <a:lnTo>
                  <a:pt x="1318374" y="69773"/>
                </a:lnTo>
                <a:lnTo>
                  <a:pt x="1266001" y="121126"/>
                </a:lnTo>
                <a:lnTo>
                  <a:pt x="1240927" y="147999"/>
                </a:lnTo>
                <a:lnTo>
                  <a:pt x="1215408" y="174393"/>
                </a:lnTo>
                <a:lnTo>
                  <a:pt x="1159474" y="221919"/>
                </a:lnTo>
                <a:lnTo>
                  <a:pt x="1091077" y="256048"/>
                </a:lnTo>
                <a:lnTo>
                  <a:pt x="1049980" y="265696"/>
                </a:lnTo>
                <a:lnTo>
                  <a:pt x="1003096" y="269125"/>
                </a:lnTo>
                <a:lnTo>
                  <a:pt x="956137" y="265696"/>
                </a:lnTo>
                <a:lnTo>
                  <a:pt x="914972" y="256048"/>
                </a:lnTo>
                <a:lnTo>
                  <a:pt x="878712" y="241136"/>
                </a:lnTo>
                <a:lnTo>
                  <a:pt x="817338" y="199352"/>
                </a:lnTo>
                <a:lnTo>
                  <a:pt x="764879" y="147999"/>
                </a:lnTo>
                <a:lnTo>
                  <a:pt x="739765" y="121126"/>
                </a:lnTo>
                <a:lnTo>
                  <a:pt x="714204" y="94732"/>
                </a:lnTo>
                <a:lnTo>
                  <a:pt x="658180" y="47206"/>
                </a:lnTo>
                <a:lnTo>
                  <a:pt x="589672" y="13077"/>
                </a:lnTo>
                <a:lnTo>
                  <a:pt x="548508" y="3428"/>
                </a:lnTo>
                <a:lnTo>
                  <a:pt x="501548" y="0"/>
                </a:lnTo>
                <a:lnTo>
                  <a:pt x="454588" y="3428"/>
                </a:lnTo>
                <a:lnTo>
                  <a:pt x="413424" y="13077"/>
                </a:lnTo>
                <a:lnTo>
                  <a:pt x="377164" y="27989"/>
                </a:lnTo>
                <a:lnTo>
                  <a:pt x="315789" y="69773"/>
                </a:lnTo>
                <a:lnTo>
                  <a:pt x="263331" y="121126"/>
                </a:lnTo>
                <a:lnTo>
                  <a:pt x="238216" y="147999"/>
                </a:lnTo>
                <a:lnTo>
                  <a:pt x="212656" y="174393"/>
                </a:lnTo>
                <a:lnTo>
                  <a:pt x="156631" y="221919"/>
                </a:lnTo>
                <a:lnTo>
                  <a:pt x="88123" y="256048"/>
                </a:lnTo>
                <a:lnTo>
                  <a:pt x="46959" y="265696"/>
                </a:lnTo>
                <a:lnTo>
                  <a:pt x="0" y="269125"/>
                </a:lnTo>
              </a:path>
            </a:pathLst>
          </a:custGeom>
          <a:ln w="298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7" name="Рисунок 2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8" y="1002580"/>
            <a:ext cx="4064305" cy="1026000"/>
          </a:xfrm>
          <a:prstGeom prst="rect">
            <a:avLst/>
          </a:prstGeom>
        </p:spPr>
      </p:pic>
      <p:sp>
        <p:nvSpPr>
          <p:cNvPr id="248" name="object 21"/>
          <p:cNvSpPr txBox="1"/>
          <p:nvPr userDrawn="1"/>
        </p:nvSpPr>
        <p:spPr>
          <a:xfrm>
            <a:off x="8232334" y="7058025"/>
            <a:ext cx="21316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15" dirty="0">
                <a:solidFill>
                  <a:srgbClr val="004A87"/>
                </a:solidFill>
                <a:latin typeface="Calibri Light"/>
                <a:cs typeface="Calibri Light"/>
              </a:rPr>
              <a:t>www.communigate.com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249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591938" y="3177526"/>
            <a:ext cx="4521980" cy="1179810"/>
          </a:xfrm>
        </p:spPr>
        <p:txBody>
          <a:bodyPr/>
          <a:lstStyle>
            <a:lvl1pPr algn="l">
              <a:lnSpc>
                <a:spcPts val="4600"/>
              </a:lnSpc>
              <a:defRPr sz="4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ТЕМА</a:t>
            </a:r>
          </a:p>
          <a:p>
            <a:pPr lvl="0"/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25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658873" y="4353864"/>
            <a:ext cx="4306828" cy="1308050"/>
          </a:xfrm>
        </p:spPr>
        <p:txBody>
          <a:bodyPr/>
          <a:lstStyle>
            <a:lvl1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bg1"/>
                </a:solidFill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8790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891874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188" y="46558"/>
                </a:lnTo>
                <a:lnTo>
                  <a:pt x="57259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062030" y="772609"/>
            <a:ext cx="65405" cy="51435"/>
          </a:xfrm>
          <a:custGeom>
            <a:avLst/>
            <a:gdLst/>
            <a:ahLst/>
            <a:cxnLst/>
            <a:rect l="l" t="t" r="r" b="b"/>
            <a:pathLst>
              <a:path w="65405" h="51434">
                <a:moveTo>
                  <a:pt x="9207" y="0"/>
                </a:moveTo>
                <a:lnTo>
                  <a:pt x="0" y="0"/>
                </a:lnTo>
                <a:lnTo>
                  <a:pt x="29044" y="29451"/>
                </a:lnTo>
                <a:lnTo>
                  <a:pt x="29044" y="50965"/>
                </a:lnTo>
                <a:lnTo>
                  <a:pt x="35890" y="50965"/>
                </a:lnTo>
                <a:lnTo>
                  <a:pt x="35890" y="29451"/>
                </a:lnTo>
                <a:lnTo>
                  <a:pt x="41563" y="23698"/>
                </a:lnTo>
                <a:lnTo>
                  <a:pt x="32435" y="23698"/>
                </a:lnTo>
                <a:lnTo>
                  <a:pt x="9207" y="0"/>
                </a:lnTo>
                <a:close/>
              </a:path>
              <a:path w="65405" h="51434">
                <a:moveTo>
                  <a:pt x="64935" y="0"/>
                </a:moveTo>
                <a:lnTo>
                  <a:pt x="55727" y="0"/>
                </a:lnTo>
                <a:lnTo>
                  <a:pt x="32461" y="23698"/>
                </a:lnTo>
                <a:lnTo>
                  <a:pt x="41563" y="23698"/>
                </a:lnTo>
                <a:lnTo>
                  <a:pt x="64935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 userDrawn="1"/>
        </p:nvSpPr>
        <p:spPr>
          <a:xfrm>
            <a:off x="2239150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73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200" y="46558"/>
                </a:lnTo>
                <a:lnTo>
                  <a:pt x="57272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72" y="46393"/>
                </a:lnTo>
                <a:lnTo>
                  <a:pt x="58543" y="43472"/>
                </a:lnTo>
                <a:lnTo>
                  <a:pt x="58648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52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 userDrawn="1"/>
        </p:nvSpPr>
        <p:spPr>
          <a:xfrm>
            <a:off x="2409306" y="772613"/>
            <a:ext cx="58419" cy="51435"/>
          </a:xfrm>
          <a:custGeom>
            <a:avLst/>
            <a:gdLst/>
            <a:ahLst/>
            <a:cxnLst/>
            <a:rect l="l" t="t" r="r" b="b"/>
            <a:pathLst>
              <a:path w="58419" h="51434">
                <a:moveTo>
                  <a:pt x="32613" y="5651"/>
                </a:moveTo>
                <a:lnTo>
                  <a:pt x="25755" y="5651"/>
                </a:lnTo>
                <a:lnTo>
                  <a:pt x="25755" y="50952"/>
                </a:lnTo>
                <a:lnTo>
                  <a:pt x="32613" y="50952"/>
                </a:lnTo>
                <a:lnTo>
                  <a:pt x="32613" y="5651"/>
                </a:lnTo>
                <a:close/>
              </a:path>
              <a:path w="58419" h="51434">
                <a:moveTo>
                  <a:pt x="58356" y="0"/>
                </a:moveTo>
                <a:lnTo>
                  <a:pt x="0" y="0"/>
                </a:lnTo>
                <a:lnTo>
                  <a:pt x="0" y="5651"/>
                </a:lnTo>
                <a:lnTo>
                  <a:pt x="58356" y="5651"/>
                </a:lnTo>
                <a:lnTo>
                  <a:pt x="583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 userDrawn="1"/>
        </p:nvSpPr>
        <p:spPr>
          <a:xfrm>
            <a:off x="2580779" y="772613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4">
                <a:moveTo>
                  <a:pt x="49593" y="0"/>
                </a:moveTo>
                <a:lnTo>
                  <a:pt x="0" y="0"/>
                </a:lnTo>
                <a:lnTo>
                  <a:pt x="0" y="50952"/>
                </a:lnTo>
                <a:lnTo>
                  <a:pt x="49872" y="50952"/>
                </a:lnTo>
                <a:lnTo>
                  <a:pt x="49872" y="45300"/>
                </a:lnTo>
                <a:lnTo>
                  <a:pt x="6858" y="45300"/>
                </a:lnTo>
                <a:lnTo>
                  <a:pt x="6858" y="27584"/>
                </a:lnTo>
                <a:lnTo>
                  <a:pt x="47853" y="27584"/>
                </a:lnTo>
                <a:lnTo>
                  <a:pt x="47853" y="21920"/>
                </a:lnTo>
                <a:lnTo>
                  <a:pt x="6858" y="21920"/>
                </a:lnTo>
                <a:lnTo>
                  <a:pt x="6858" y="5651"/>
                </a:lnTo>
                <a:lnTo>
                  <a:pt x="49593" y="5651"/>
                </a:lnTo>
                <a:lnTo>
                  <a:pt x="49593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 userDrawn="1"/>
        </p:nvSpPr>
        <p:spPr>
          <a:xfrm>
            <a:off x="2746131" y="772613"/>
            <a:ext cx="80645" cy="51435"/>
          </a:xfrm>
          <a:custGeom>
            <a:avLst/>
            <a:gdLst/>
            <a:ahLst/>
            <a:cxnLst/>
            <a:rect l="l" t="t" r="r" b="b"/>
            <a:pathLst>
              <a:path w="80644" h="51434">
                <a:moveTo>
                  <a:pt x="10782" y="0"/>
                </a:moveTo>
                <a:lnTo>
                  <a:pt x="0" y="0"/>
                </a:lnTo>
                <a:lnTo>
                  <a:pt x="0" y="50952"/>
                </a:lnTo>
                <a:lnTo>
                  <a:pt x="6858" y="50952"/>
                </a:lnTo>
                <a:lnTo>
                  <a:pt x="6858" y="5956"/>
                </a:lnTo>
                <a:lnTo>
                  <a:pt x="14882" y="5956"/>
                </a:lnTo>
                <a:lnTo>
                  <a:pt x="10782" y="0"/>
                </a:lnTo>
                <a:close/>
              </a:path>
              <a:path w="80644" h="51434">
                <a:moveTo>
                  <a:pt x="14882" y="5956"/>
                </a:moveTo>
                <a:lnTo>
                  <a:pt x="6946" y="5956"/>
                </a:lnTo>
                <a:lnTo>
                  <a:pt x="37820" y="50952"/>
                </a:lnTo>
                <a:lnTo>
                  <a:pt x="42760" y="50952"/>
                </a:lnTo>
                <a:lnTo>
                  <a:pt x="48352" y="42799"/>
                </a:lnTo>
                <a:lnTo>
                  <a:pt x="40246" y="42799"/>
                </a:lnTo>
                <a:lnTo>
                  <a:pt x="14882" y="5956"/>
                </a:lnTo>
                <a:close/>
              </a:path>
              <a:path w="80644" h="51434">
                <a:moveTo>
                  <a:pt x="80568" y="5956"/>
                </a:moveTo>
                <a:lnTo>
                  <a:pt x="73723" y="5956"/>
                </a:lnTo>
                <a:lnTo>
                  <a:pt x="73723" y="50952"/>
                </a:lnTo>
                <a:lnTo>
                  <a:pt x="80568" y="50952"/>
                </a:lnTo>
                <a:lnTo>
                  <a:pt x="80568" y="5956"/>
                </a:lnTo>
                <a:close/>
              </a:path>
              <a:path w="80644" h="51434">
                <a:moveTo>
                  <a:pt x="80568" y="0"/>
                </a:moveTo>
                <a:lnTo>
                  <a:pt x="69786" y="0"/>
                </a:lnTo>
                <a:lnTo>
                  <a:pt x="40322" y="42799"/>
                </a:lnTo>
                <a:lnTo>
                  <a:pt x="48352" y="42799"/>
                </a:lnTo>
                <a:lnTo>
                  <a:pt x="73621" y="5956"/>
                </a:lnTo>
                <a:lnTo>
                  <a:pt x="80568" y="5956"/>
                </a:lnTo>
                <a:lnTo>
                  <a:pt x="80568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 userDrawn="1"/>
        </p:nvSpPr>
        <p:spPr>
          <a:xfrm>
            <a:off x="2943889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76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64" y="51066"/>
                </a:lnTo>
                <a:lnTo>
                  <a:pt x="12052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7188" y="46558"/>
                </a:lnTo>
                <a:lnTo>
                  <a:pt x="57259" y="46393"/>
                </a:lnTo>
                <a:lnTo>
                  <a:pt x="13614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76" y="41516"/>
                </a:lnTo>
                <a:lnTo>
                  <a:pt x="6476" y="35623"/>
                </a:lnTo>
                <a:close/>
              </a:path>
              <a:path w="59055" h="52069">
                <a:moveTo>
                  <a:pt x="44322" y="0"/>
                </a:moveTo>
                <a:lnTo>
                  <a:pt x="12814" y="0"/>
                </a:lnTo>
                <a:lnTo>
                  <a:pt x="7213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4711" y="26047"/>
                </a:lnTo>
                <a:lnTo>
                  <a:pt x="7886" y="27978"/>
                </a:lnTo>
                <a:lnTo>
                  <a:pt x="13982" y="28955"/>
                </a:lnTo>
                <a:lnTo>
                  <a:pt x="45491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46" y="33985"/>
                </a:lnTo>
                <a:lnTo>
                  <a:pt x="52146" y="40589"/>
                </a:lnTo>
                <a:lnTo>
                  <a:pt x="51219" y="43014"/>
                </a:lnTo>
                <a:lnTo>
                  <a:pt x="47548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41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39" y="21158"/>
                </a:lnTo>
                <a:lnTo>
                  <a:pt x="7264" y="20015"/>
                </a:lnTo>
                <a:lnTo>
                  <a:pt x="6476" y="17894"/>
                </a:lnTo>
                <a:lnTo>
                  <a:pt x="6577" y="10820"/>
                </a:lnTo>
                <a:lnTo>
                  <a:pt x="7543" y="8610"/>
                </a:lnTo>
                <a:lnTo>
                  <a:pt x="11849" y="6261"/>
                </a:lnTo>
                <a:lnTo>
                  <a:pt x="16332" y="5664"/>
                </a:lnTo>
                <a:lnTo>
                  <a:pt x="56243" y="5664"/>
                </a:lnTo>
                <a:lnTo>
                  <a:pt x="55956" y="5054"/>
                </a:lnTo>
                <a:lnTo>
                  <a:pt x="52806" y="3047"/>
                </a:lnTo>
                <a:lnTo>
                  <a:pt x="49682" y="1015"/>
                </a:lnTo>
                <a:lnTo>
                  <a:pt x="44322" y="0"/>
                </a:lnTo>
                <a:close/>
              </a:path>
              <a:path w="59055" h="52069">
                <a:moveTo>
                  <a:pt x="56243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24" y="6743"/>
                </a:lnTo>
                <a:lnTo>
                  <a:pt x="49364" y="7734"/>
                </a:lnTo>
                <a:lnTo>
                  <a:pt x="50711" y="10820"/>
                </a:lnTo>
                <a:lnTo>
                  <a:pt x="51053" y="12839"/>
                </a:lnTo>
                <a:lnTo>
                  <a:pt x="51053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43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 userDrawn="1"/>
        </p:nvSpPr>
        <p:spPr>
          <a:xfrm>
            <a:off x="826681" y="436755"/>
            <a:ext cx="2182517" cy="260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 userDrawn="1"/>
        </p:nvSpPr>
        <p:spPr>
          <a:xfrm>
            <a:off x="854417" y="804443"/>
            <a:ext cx="958215" cy="0"/>
          </a:xfrm>
          <a:custGeom>
            <a:avLst/>
            <a:gdLst/>
            <a:ahLst/>
            <a:cxnLst/>
            <a:rect l="l" t="t" r="r" b="b"/>
            <a:pathLst>
              <a:path w="958214">
                <a:moveTo>
                  <a:pt x="0" y="0"/>
                </a:moveTo>
                <a:lnTo>
                  <a:pt x="957808" y="0"/>
                </a:lnTo>
              </a:path>
            </a:pathLst>
          </a:custGeom>
          <a:ln w="5842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/>
          <p:cNvSpPr/>
          <p:nvPr userDrawn="1"/>
        </p:nvSpPr>
        <p:spPr>
          <a:xfrm>
            <a:off x="4618202" y="2020312"/>
            <a:ext cx="0" cy="4349750"/>
          </a:xfrm>
          <a:custGeom>
            <a:avLst/>
            <a:gdLst/>
            <a:ahLst/>
            <a:cxnLst/>
            <a:rect l="l" t="t" r="r" b="b"/>
            <a:pathLst>
              <a:path h="4349750">
                <a:moveTo>
                  <a:pt x="0" y="4349203"/>
                </a:moveTo>
                <a:lnTo>
                  <a:pt x="0" y="0"/>
                </a:lnTo>
              </a:path>
            </a:pathLst>
          </a:custGeom>
          <a:ln w="17995">
            <a:solidFill>
              <a:srgbClr val="F27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 userDrawn="1"/>
        </p:nvSpPr>
        <p:spPr>
          <a:xfrm>
            <a:off x="0" y="387248"/>
            <a:ext cx="592455" cy="483234"/>
          </a:xfrm>
          <a:custGeom>
            <a:avLst/>
            <a:gdLst/>
            <a:ahLst/>
            <a:cxnLst/>
            <a:rect l="l" t="t" r="r" b="b"/>
            <a:pathLst>
              <a:path w="592455" h="483234">
                <a:moveTo>
                  <a:pt x="0" y="482612"/>
                </a:moveTo>
                <a:lnTo>
                  <a:pt x="591997" y="482612"/>
                </a:lnTo>
                <a:lnTo>
                  <a:pt x="591997" y="0"/>
                </a:lnTo>
                <a:lnTo>
                  <a:pt x="0" y="0"/>
                </a:lnTo>
                <a:lnTo>
                  <a:pt x="0" y="482612"/>
                </a:lnTo>
                <a:close/>
              </a:path>
            </a:pathLst>
          </a:custGeom>
          <a:solidFill>
            <a:srgbClr val="F27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8"/>
          <p:cNvSpPr/>
          <p:nvPr userDrawn="1"/>
        </p:nvSpPr>
        <p:spPr>
          <a:xfrm>
            <a:off x="0" y="491296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/>
          <p:cNvSpPr/>
          <p:nvPr userDrawn="1"/>
        </p:nvSpPr>
        <p:spPr>
          <a:xfrm>
            <a:off x="0" y="605288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/>
          <p:cNvSpPr/>
          <p:nvPr userDrawn="1"/>
        </p:nvSpPr>
        <p:spPr>
          <a:xfrm>
            <a:off x="0" y="719280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1269714" y="2243979"/>
            <a:ext cx="2971800" cy="692497"/>
          </a:xfrm>
        </p:spPr>
        <p:txBody>
          <a:bodyPr/>
          <a:lstStyle>
            <a:lvl1pPr>
              <a:defRPr sz="4500">
                <a:solidFill>
                  <a:srgbClr val="004A8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96" name="object 21"/>
          <p:cNvSpPr txBox="1"/>
          <p:nvPr userDrawn="1"/>
        </p:nvSpPr>
        <p:spPr>
          <a:xfrm>
            <a:off x="8232334" y="7058025"/>
            <a:ext cx="21316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15" dirty="0">
                <a:solidFill>
                  <a:srgbClr val="004A87"/>
                </a:solidFill>
                <a:latin typeface="Calibri Light"/>
                <a:cs typeface="Calibri Light"/>
              </a:rPr>
              <a:t>www.communigate.com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99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53783" y="3084895"/>
            <a:ext cx="3742797" cy="3363530"/>
          </a:xfrm>
        </p:spPr>
        <p:txBody>
          <a:bodyPr/>
          <a:lstStyle>
            <a:lvl1pPr marL="0" marR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  <p:pic>
        <p:nvPicPr>
          <p:cNvPr id="106" name="Рисунок 10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40" y="2437580"/>
            <a:ext cx="1078994" cy="1078994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24" y="2437580"/>
            <a:ext cx="1078994" cy="1078994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16" y="2437580"/>
            <a:ext cx="1078994" cy="1078994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55" y="4349598"/>
            <a:ext cx="1078994" cy="1078994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24" y="4349598"/>
            <a:ext cx="1078994" cy="1078994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16" y="4349598"/>
            <a:ext cx="1078994" cy="1078994"/>
          </a:xfrm>
          <a:prstGeom prst="rect">
            <a:avLst/>
          </a:prstGeom>
        </p:spPr>
      </p:pic>
      <p:sp>
        <p:nvSpPr>
          <p:cNvPr id="112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54600" y="3516313"/>
            <a:ext cx="1498600" cy="1046440"/>
          </a:xfrm>
        </p:spPr>
        <p:txBody>
          <a:bodyPr/>
          <a:lstStyle>
            <a:lvl1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113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6973139" y="3516313"/>
            <a:ext cx="1498600" cy="1046440"/>
          </a:xfrm>
        </p:spPr>
        <p:txBody>
          <a:bodyPr/>
          <a:lstStyle>
            <a:lvl1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114" name="Текст 15"/>
          <p:cNvSpPr>
            <a:spLocks noGrp="1"/>
          </p:cNvSpPr>
          <p:nvPr>
            <p:ph type="body" sz="quarter" idx="14" hasCustomPrompt="1"/>
          </p:nvPr>
        </p:nvSpPr>
        <p:spPr>
          <a:xfrm>
            <a:off x="8792113" y="3516313"/>
            <a:ext cx="1498600" cy="1046440"/>
          </a:xfrm>
        </p:spPr>
        <p:txBody>
          <a:bodyPr/>
          <a:lstStyle>
            <a:lvl1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115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5057775" y="5401985"/>
            <a:ext cx="1498600" cy="1046440"/>
          </a:xfrm>
        </p:spPr>
        <p:txBody>
          <a:bodyPr/>
          <a:lstStyle>
            <a:lvl1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116" name="Текст 15"/>
          <p:cNvSpPr>
            <a:spLocks noGrp="1"/>
          </p:cNvSpPr>
          <p:nvPr>
            <p:ph type="body" sz="quarter" idx="16" hasCustomPrompt="1"/>
          </p:nvPr>
        </p:nvSpPr>
        <p:spPr>
          <a:xfrm>
            <a:off x="6976314" y="5401985"/>
            <a:ext cx="1498600" cy="1046440"/>
          </a:xfrm>
        </p:spPr>
        <p:txBody>
          <a:bodyPr/>
          <a:lstStyle>
            <a:lvl1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117" name="Текст 15"/>
          <p:cNvSpPr>
            <a:spLocks noGrp="1"/>
          </p:cNvSpPr>
          <p:nvPr>
            <p:ph type="body" sz="quarter" idx="17" hasCustomPrompt="1"/>
          </p:nvPr>
        </p:nvSpPr>
        <p:spPr>
          <a:xfrm>
            <a:off x="8795288" y="5401985"/>
            <a:ext cx="1498600" cy="1046440"/>
          </a:xfrm>
        </p:spPr>
        <p:txBody>
          <a:bodyPr/>
          <a:lstStyle>
            <a:lvl1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r>
              <a:rPr lang="ru-RU" dirty="0" smtClean="0"/>
              <a:t> </a:t>
            </a:r>
            <a:r>
              <a:rPr lang="ru-RU" dirty="0" err="1" smtClean="0"/>
              <a:t>текст</a:t>
            </a:r>
            <a:endParaRPr lang="ru-RU" dirty="0" smtClean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7092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10691996" cy="7560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5688710" y="0"/>
            <a:ext cx="4174490" cy="7560309"/>
          </a:xfrm>
          <a:custGeom>
            <a:avLst/>
            <a:gdLst/>
            <a:ahLst/>
            <a:cxnLst/>
            <a:rect l="l" t="t" r="r" b="b"/>
            <a:pathLst>
              <a:path w="4174490" h="7560309">
                <a:moveTo>
                  <a:pt x="0" y="7560056"/>
                </a:moveTo>
                <a:lnTo>
                  <a:pt x="4174058" y="7560056"/>
                </a:lnTo>
                <a:lnTo>
                  <a:pt x="4174058" y="0"/>
                </a:lnTo>
                <a:lnTo>
                  <a:pt x="0" y="0"/>
                </a:lnTo>
                <a:lnTo>
                  <a:pt x="0" y="7560056"/>
                </a:lnTo>
                <a:close/>
              </a:path>
            </a:pathLst>
          </a:custGeom>
          <a:solidFill>
            <a:srgbClr val="004A87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387248"/>
            <a:ext cx="3009198" cy="483234"/>
            <a:chOff x="0" y="387248"/>
            <a:chExt cx="3009198" cy="483234"/>
          </a:xfrm>
        </p:grpSpPr>
        <p:sp>
          <p:nvSpPr>
            <p:cNvPr id="11" name="object 4"/>
            <p:cNvSpPr/>
            <p:nvPr/>
          </p:nvSpPr>
          <p:spPr>
            <a:xfrm>
              <a:off x="1891874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2062030" y="772609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4">
                  <a:moveTo>
                    <a:pt x="9207" y="0"/>
                  </a:moveTo>
                  <a:lnTo>
                    <a:pt x="0" y="0"/>
                  </a:lnTo>
                  <a:lnTo>
                    <a:pt x="29044" y="29451"/>
                  </a:lnTo>
                  <a:lnTo>
                    <a:pt x="29044" y="50965"/>
                  </a:lnTo>
                  <a:lnTo>
                    <a:pt x="35890" y="50965"/>
                  </a:lnTo>
                  <a:lnTo>
                    <a:pt x="35890" y="29451"/>
                  </a:lnTo>
                  <a:lnTo>
                    <a:pt x="41563" y="23698"/>
                  </a:lnTo>
                  <a:lnTo>
                    <a:pt x="32435" y="23698"/>
                  </a:lnTo>
                  <a:lnTo>
                    <a:pt x="9207" y="0"/>
                  </a:lnTo>
                  <a:close/>
                </a:path>
                <a:path w="65405" h="51434">
                  <a:moveTo>
                    <a:pt x="64935" y="0"/>
                  </a:moveTo>
                  <a:lnTo>
                    <a:pt x="55727" y="0"/>
                  </a:lnTo>
                  <a:lnTo>
                    <a:pt x="32461" y="23698"/>
                  </a:lnTo>
                  <a:lnTo>
                    <a:pt x="41563" y="23698"/>
                  </a:lnTo>
                  <a:lnTo>
                    <a:pt x="64935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2239150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73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200" y="46558"/>
                  </a:lnTo>
                  <a:lnTo>
                    <a:pt x="57272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72" y="46393"/>
                  </a:lnTo>
                  <a:lnTo>
                    <a:pt x="58543" y="43472"/>
                  </a:lnTo>
                  <a:lnTo>
                    <a:pt x="58648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52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/>
            <p:cNvSpPr/>
            <p:nvPr/>
          </p:nvSpPr>
          <p:spPr>
            <a:xfrm>
              <a:off x="2409306" y="772613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19" h="51434">
                  <a:moveTo>
                    <a:pt x="32613" y="5651"/>
                  </a:moveTo>
                  <a:lnTo>
                    <a:pt x="25755" y="5651"/>
                  </a:lnTo>
                  <a:lnTo>
                    <a:pt x="25755" y="50952"/>
                  </a:lnTo>
                  <a:lnTo>
                    <a:pt x="32613" y="50952"/>
                  </a:lnTo>
                  <a:lnTo>
                    <a:pt x="32613" y="5651"/>
                  </a:lnTo>
                  <a:close/>
                </a:path>
                <a:path w="58419" h="51434">
                  <a:moveTo>
                    <a:pt x="58356" y="0"/>
                  </a:moveTo>
                  <a:lnTo>
                    <a:pt x="0" y="0"/>
                  </a:lnTo>
                  <a:lnTo>
                    <a:pt x="0" y="5651"/>
                  </a:lnTo>
                  <a:lnTo>
                    <a:pt x="58356" y="5651"/>
                  </a:lnTo>
                  <a:lnTo>
                    <a:pt x="58356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/>
            <p:cNvSpPr/>
            <p:nvPr/>
          </p:nvSpPr>
          <p:spPr>
            <a:xfrm>
              <a:off x="2580779" y="772613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4">
                  <a:moveTo>
                    <a:pt x="49593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49872" y="50952"/>
                  </a:lnTo>
                  <a:lnTo>
                    <a:pt x="49872" y="45300"/>
                  </a:lnTo>
                  <a:lnTo>
                    <a:pt x="6858" y="45300"/>
                  </a:lnTo>
                  <a:lnTo>
                    <a:pt x="6858" y="27584"/>
                  </a:lnTo>
                  <a:lnTo>
                    <a:pt x="47853" y="27584"/>
                  </a:lnTo>
                  <a:lnTo>
                    <a:pt x="47853" y="21920"/>
                  </a:lnTo>
                  <a:lnTo>
                    <a:pt x="6858" y="21920"/>
                  </a:lnTo>
                  <a:lnTo>
                    <a:pt x="6858" y="5651"/>
                  </a:lnTo>
                  <a:lnTo>
                    <a:pt x="49593" y="5651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/>
            <p:cNvSpPr/>
            <p:nvPr/>
          </p:nvSpPr>
          <p:spPr>
            <a:xfrm>
              <a:off x="2746131" y="772613"/>
              <a:ext cx="80645" cy="51435"/>
            </a:xfrm>
            <a:custGeom>
              <a:avLst/>
              <a:gdLst/>
              <a:ahLst/>
              <a:cxnLst/>
              <a:rect l="l" t="t" r="r" b="b"/>
              <a:pathLst>
                <a:path w="80644" h="51434">
                  <a:moveTo>
                    <a:pt x="10782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6858" y="50952"/>
                  </a:lnTo>
                  <a:lnTo>
                    <a:pt x="6858" y="5956"/>
                  </a:lnTo>
                  <a:lnTo>
                    <a:pt x="14882" y="5956"/>
                  </a:lnTo>
                  <a:lnTo>
                    <a:pt x="10782" y="0"/>
                  </a:lnTo>
                  <a:close/>
                </a:path>
                <a:path w="80644" h="51434">
                  <a:moveTo>
                    <a:pt x="14882" y="5956"/>
                  </a:moveTo>
                  <a:lnTo>
                    <a:pt x="6946" y="5956"/>
                  </a:lnTo>
                  <a:lnTo>
                    <a:pt x="37820" y="50952"/>
                  </a:lnTo>
                  <a:lnTo>
                    <a:pt x="42760" y="50952"/>
                  </a:lnTo>
                  <a:lnTo>
                    <a:pt x="48352" y="42799"/>
                  </a:lnTo>
                  <a:lnTo>
                    <a:pt x="40246" y="42799"/>
                  </a:lnTo>
                  <a:lnTo>
                    <a:pt x="14882" y="5956"/>
                  </a:lnTo>
                  <a:close/>
                </a:path>
                <a:path w="80644" h="51434">
                  <a:moveTo>
                    <a:pt x="80568" y="5956"/>
                  </a:moveTo>
                  <a:lnTo>
                    <a:pt x="73723" y="5956"/>
                  </a:lnTo>
                  <a:lnTo>
                    <a:pt x="73723" y="50952"/>
                  </a:lnTo>
                  <a:lnTo>
                    <a:pt x="80568" y="50952"/>
                  </a:lnTo>
                  <a:lnTo>
                    <a:pt x="80568" y="5956"/>
                  </a:lnTo>
                  <a:close/>
                </a:path>
                <a:path w="80644" h="51434">
                  <a:moveTo>
                    <a:pt x="80568" y="0"/>
                  </a:moveTo>
                  <a:lnTo>
                    <a:pt x="69786" y="0"/>
                  </a:lnTo>
                  <a:lnTo>
                    <a:pt x="40322" y="42799"/>
                  </a:lnTo>
                  <a:lnTo>
                    <a:pt x="48352" y="42799"/>
                  </a:lnTo>
                  <a:lnTo>
                    <a:pt x="73621" y="5956"/>
                  </a:lnTo>
                  <a:lnTo>
                    <a:pt x="80568" y="5956"/>
                  </a:lnTo>
                  <a:lnTo>
                    <a:pt x="80568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/>
            <p:cNvSpPr/>
            <p:nvPr/>
          </p:nvSpPr>
          <p:spPr>
            <a:xfrm>
              <a:off x="2943889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76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64" y="51066"/>
                  </a:lnTo>
                  <a:lnTo>
                    <a:pt x="12052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14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76" y="41516"/>
                  </a:lnTo>
                  <a:lnTo>
                    <a:pt x="6476" y="35623"/>
                  </a:lnTo>
                  <a:close/>
                </a:path>
                <a:path w="59055" h="52069">
                  <a:moveTo>
                    <a:pt x="44322" y="0"/>
                  </a:moveTo>
                  <a:lnTo>
                    <a:pt x="12814" y="0"/>
                  </a:lnTo>
                  <a:lnTo>
                    <a:pt x="7213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4711" y="26047"/>
                  </a:lnTo>
                  <a:lnTo>
                    <a:pt x="7886" y="27978"/>
                  </a:lnTo>
                  <a:lnTo>
                    <a:pt x="13982" y="28955"/>
                  </a:lnTo>
                  <a:lnTo>
                    <a:pt x="45491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46" y="33985"/>
                  </a:lnTo>
                  <a:lnTo>
                    <a:pt x="52146" y="40589"/>
                  </a:lnTo>
                  <a:lnTo>
                    <a:pt x="51219" y="43014"/>
                  </a:lnTo>
                  <a:lnTo>
                    <a:pt x="47548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41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39" y="21158"/>
                  </a:lnTo>
                  <a:lnTo>
                    <a:pt x="7264" y="20015"/>
                  </a:lnTo>
                  <a:lnTo>
                    <a:pt x="6476" y="17894"/>
                  </a:lnTo>
                  <a:lnTo>
                    <a:pt x="6577" y="10820"/>
                  </a:lnTo>
                  <a:lnTo>
                    <a:pt x="7543" y="8610"/>
                  </a:lnTo>
                  <a:lnTo>
                    <a:pt x="11849" y="6261"/>
                  </a:lnTo>
                  <a:lnTo>
                    <a:pt x="16332" y="5664"/>
                  </a:lnTo>
                  <a:lnTo>
                    <a:pt x="56243" y="5664"/>
                  </a:lnTo>
                  <a:lnTo>
                    <a:pt x="55956" y="5054"/>
                  </a:lnTo>
                  <a:lnTo>
                    <a:pt x="52806" y="3047"/>
                  </a:lnTo>
                  <a:lnTo>
                    <a:pt x="49682" y="1015"/>
                  </a:lnTo>
                  <a:lnTo>
                    <a:pt x="44322" y="0"/>
                  </a:lnTo>
                  <a:close/>
                </a:path>
                <a:path w="59055" h="52069">
                  <a:moveTo>
                    <a:pt x="56243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24" y="6743"/>
                  </a:lnTo>
                  <a:lnTo>
                    <a:pt x="49364" y="7734"/>
                  </a:lnTo>
                  <a:lnTo>
                    <a:pt x="50711" y="10820"/>
                  </a:lnTo>
                  <a:lnTo>
                    <a:pt x="51053" y="12839"/>
                  </a:lnTo>
                  <a:lnTo>
                    <a:pt x="51053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43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826681" y="436755"/>
              <a:ext cx="2182517" cy="260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/>
            <p:cNvSpPr/>
            <p:nvPr/>
          </p:nvSpPr>
          <p:spPr>
            <a:xfrm>
              <a:off x="854417" y="804443"/>
              <a:ext cx="958215" cy="0"/>
            </a:xfrm>
            <a:custGeom>
              <a:avLst/>
              <a:gdLst/>
              <a:ahLst/>
              <a:cxnLst/>
              <a:rect l="l" t="t" r="r" b="b"/>
              <a:pathLst>
                <a:path w="958214">
                  <a:moveTo>
                    <a:pt x="0" y="0"/>
                  </a:moveTo>
                  <a:lnTo>
                    <a:pt x="957808" y="0"/>
                  </a:lnTo>
                </a:path>
              </a:pathLst>
            </a:custGeom>
            <a:ln w="5842">
              <a:solidFill>
                <a:srgbClr val="004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/>
            <p:cNvSpPr/>
            <p:nvPr/>
          </p:nvSpPr>
          <p:spPr>
            <a:xfrm>
              <a:off x="0" y="387248"/>
              <a:ext cx="592455" cy="483234"/>
            </a:xfrm>
            <a:custGeom>
              <a:avLst/>
              <a:gdLst/>
              <a:ahLst/>
              <a:cxnLst/>
              <a:rect l="l" t="t" r="r" b="b"/>
              <a:pathLst>
                <a:path w="592455" h="483234">
                  <a:moveTo>
                    <a:pt x="0" y="482612"/>
                  </a:moveTo>
                  <a:lnTo>
                    <a:pt x="591997" y="482612"/>
                  </a:lnTo>
                  <a:lnTo>
                    <a:pt x="591997" y="0"/>
                  </a:lnTo>
                  <a:lnTo>
                    <a:pt x="0" y="0"/>
                  </a:lnTo>
                  <a:lnTo>
                    <a:pt x="0" y="482612"/>
                  </a:lnTo>
                  <a:close/>
                </a:path>
              </a:pathLst>
            </a:custGeom>
            <a:solidFill>
              <a:srgbClr val="F2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0" y="491296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/>
            <p:cNvSpPr/>
            <p:nvPr/>
          </p:nvSpPr>
          <p:spPr>
            <a:xfrm>
              <a:off x="0" y="605288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/>
            <p:cNvSpPr/>
            <p:nvPr/>
          </p:nvSpPr>
          <p:spPr>
            <a:xfrm>
              <a:off x="0" y="719280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6507816" y="2175099"/>
            <a:ext cx="2971800" cy="692497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4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5880100" y="3016015"/>
            <a:ext cx="3554582" cy="4042010"/>
          </a:xfrm>
        </p:spPr>
        <p:txBody>
          <a:bodyPr/>
          <a:lstStyle>
            <a:lvl1pPr marL="0" marR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68819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10691990" cy="7560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5688710" y="0"/>
            <a:ext cx="4174490" cy="7560309"/>
          </a:xfrm>
          <a:custGeom>
            <a:avLst/>
            <a:gdLst/>
            <a:ahLst/>
            <a:cxnLst/>
            <a:rect l="l" t="t" r="r" b="b"/>
            <a:pathLst>
              <a:path w="4174490" h="7560309">
                <a:moveTo>
                  <a:pt x="0" y="7560056"/>
                </a:moveTo>
                <a:lnTo>
                  <a:pt x="4174058" y="7560056"/>
                </a:lnTo>
                <a:lnTo>
                  <a:pt x="4174058" y="0"/>
                </a:lnTo>
                <a:lnTo>
                  <a:pt x="0" y="0"/>
                </a:lnTo>
                <a:lnTo>
                  <a:pt x="0" y="7560056"/>
                </a:lnTo>
                <a:close/>
              </a:path>
            </a:pathLst>
          </a:custGeom>
          <a:solidFill>
            <a:srgbClr val="004A87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387248"/>
            <a:ext cx="3009198" cy="483234"/>
            <a:chOff x="0" y="387248"/>
            <a:chExt cx="3009198" cy="483234"/>
          </a:xfrm>
        </p:grpSpPr>
        <p:sp>
          <p:nvSpPr>
            <p:cNvPr id="11" name="object 4"/>
            <p:cNvSpPr/>
            <p:nvPr/>
          </p:nvSpPr>
          <p:spPr>
            <a:xfrm>
              <a:off x="1891874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2062030" y="772609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4">
                  <a:moveTo>
                    <a:pt x="9207" y="0"/>
                  </a:moveTo>
                  <a:lnTo>
                    <a:pt x="0" y="0"/>
                  </a:lnTo>
                  <a:lnTo>
                    <a:pt x="29044" y="29451"/>
                  </a:lnTo>
                  <a:lnTo>
                    <a:pt x="29044" y="50965"/>
                  </a:lnTo>
                  <a:lnTo>
                    <a:pt x="35890" y="50965"/>
                  </a:lnTo>
                  <a:lnTo>
                    <a:pt x="35890" y="29451"/>
                  </a:lnTo>
                  <a:lnTo>
                    <a:pt x="41563" y="23698"/>
                  </a:lnTo>
                  <a:lnTo>
                    <a:pt x="32435" y="23698"/>
                  </a:lnTo>
                  <a:lnTo>
                    <a:pt x="9207" y="0"/>
                  </a:lnTo>
                  <a:close/>
                </a:path>
                <a:path w="65405" h="51434">
                  <a:moveTo>
                    <a:pt x="64935" y="0"/>
                  </a:moveTo>
                  <a:lnTo>
                    <a:pt x="55727" y="0"/>
                  </a:lnTo>
                  <a:lnTo>
                    <a:pt x="32461" y="23698"/>
                  </a:lnTo>
                  <a:lnTo>
                    <a:pt x="41563" y="23698"/>
                  </a:lnTo>
                  <a:lnTo>
                    <a:pt x="64935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2239150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73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200" y="46558"/>
                  </a:lnTo>
                  <a:lnTo>
                    <a:pt x="57272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72" y="46393"/>
                  </a:lnTo>
                  <a:lnTo>
                    <a:pt x="58543" y="43472"/>
                  </a:lnTo>
                  <a:lnTo>
                    <a:pt x="58648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52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/>
            <p:cNvSpPr/>
            <p:nvPr/>
          </p:nvSpPr>
          <p:spPr>
            <a:xfrm>
              <a:off x="2409306" y="772613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19" h="51434">
                  <a:moveTo>
                    <a:pt x="32613" y="5651"/>
                  </a:moveTo>
                  <a:lnTo>
                    <a:pt x="25755" y="5651"/>
                  </a:lnTo>
                  <a:lnTo>
                    <a:pt x="25755" y="50952"/>
                  </a:lnTo>
                  <a:lnTo>
                    <a:pt x="32613" y="50952"/>
                  </a:lnTo>
                  <a:lnTo>
                    <a:pt x="32613" y="5651"/>
                  </a:lnTo>
                  <a:close/>
                </a:path>
                <a:path w="58419" h="51434">
                  <a:moveTo>
                    <a:pt x="58356" y="0"/>
                  </a:moveTo>
                  <a:lnTo>
                    <a:pt x="0" y="0"/>
                  </a:lnTo>
                  <a:lnTo>
                    <a:pt x="0" y="5651"/>
                  </a:lnTo>
                  <a:lnTo>
                    <a:pt x="58356" y="5651"/>
                  </a:lnTo>
                  <a:lnTo>
                    <a:pt x="58356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/>
            <p:cNvSpPr/>
            <p:nvPr/>
          </p:nvSpPr>
          <p:spPr>
            <a:xfrm>
              <a:off x="2580779" y="772613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4">
                  <a:moveTo>
                    <a:pt x="49593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49872" y="50952"/>
                  </a:lnTo>
                  <a:lnTo>
                    <a:pt x="49872" y="45300"/>
                  </a:lnTo>
                  <a:lnTo>
                    <a:pt x="6858" y="45300"/>
                  </a:lnTo>
                  <a:lnTo>
                    <a:pt x="6858" y="27584"/>
                  </a:lnTo>
                  <a:lnTo>
                    <a:pt x="47853" y="27584"/>
                  </a:lnTo>
                  <a:lnTo>
                    <a:pt x="47853" y="21920"/>
                  </a:lnTo>
                  <a:lnTo>
                    <a:pt x="6858" y="21920"/>
                  </a:lnTo>
                  <a:lnTo>
                    <a:pt x="6858" y="5651"/>
                  </a:lnTo>
                  <a:lnTo>
                    <a:pt x="49593" y="5651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/>
            <p:cNvSpPr/>
            <p:nvPr/>
          </p:nvSpPr>
          <p:spPr>
            <a:xfrm>
              <a:off x="2746131" y="772613"/>
              <a:ext cx="80645" cy="51435"/>
            </a:xfrm>
            <a:custGeom>
              <a:avLst/>
              <a:gdLst/>
              <a:ahLst/>
              <a:cxnLst/>
              <a:rect l="l" t="t" r="r" b="b"/>
              <a:pathLst>
                <a:path w="80644" h="51434">
                  <a:moveTo>
                    <a:pt x="10782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6858" y="50952"/>
                  </a:lnTo>
                  <a:lnTo>
                    <a:pt x="6858" y="5956"/>
                  </a:lnTo>
                  <a:lnTo>
                    <a:pt x="14882" y="5956"/>
                  </a:lnTo>
                  <a:lnTo>
                    <a:pt x="10782" y="0"/>
                  </a:lnTo>
                  <a:close/>
                </a:path>
                <a:path w="80644" h="51434">
                  <a:moveTo>
                    <a:pt x="14882" y="5956"/>
                  </a:moveTo>
                  <a:lnTo>
                    <a:pt x="6946" y="5956"/>
                  </a:lnTo>
                  <a:lnTo>
                    <a:pt x="37820" y="50952"/>
                  </a:lnTo>
                  <a:lnTo>
                    <a:pt x="42760" y="50952"/>
                  </a:lnTo>
                  <a:lnTo>
                    <a:pt x="48352" y="42799"/>
                  </a:lnTo>
                  <a:lnTo>
                    <a:pt x="40246" y="42799"/>
                  </a:lnTo>
                  <a:lnTo>
                    <a:pt x="14882" y="5956"/>
                  </a:lnTo>
                  <a:close/>
                </a:path>
                <a:path w="80644" h="51434">
                  <a:moveTo>
                    <a:pt x="80568" y="5956"/>
                  </a:moveTo>
                  <a:lnTo>
                    <a:pt x="73723" y="5956"/>
                  </a:lnTo>
                  <a:lnTo>
                    <a:pt x="73723" y="50952"/>
                  </a:lnTo>
                  <a:lnTo>
                    <a:pt x="80568" y="50952"/>
                  </a:lnTo>
                  <a:lnTo>
                    <a:pt x="80568" y="5956"/>
                  </a:lnTo>
                  <a:close/>
                </a:path>
                <a:path w="80644" h="51434">
                  <a:moveTo>
                    <a:pt x="80568" y="0"/>
                  </a:moveTo>
                  <a:lnTo>
                    <a:pt x="69786" y="0"/>
                  </a:lnTo>
                  <a:lnTo>
                    <a:pt x="40322" y="42799"/>
                  </a:lnTo>
                  <a:lnTo>
                    <a:pt x="48352" y="42799"/>
                  </a:lnTo>
                  <a:lnTo>
                    <a:pt x="73621" y="5956"/>
                  </a:lnTo>
                  <a:lnTo>
                    <a:pt x="80568" y="5956"/>
                  </a:lnTo>
                  <a:lnTo>
                    <a:pt x="80568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/>
            <p:cNvSpPr/>
            <p:nvPr/>
          </p:nvSpPr>
          <p:spPr>
            <a:xfrm>
              <a:off x="2943889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76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64" y="51066"/>
                  </a:lnTo>
                  <a:lnTo>
                    <a:pt x="12052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14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76" y="41516"/>
                  </a:lnTo>
                  <a:lnTo>
                    <a:pt x="6476" y="35623"/>
                  </a:lnTo>
                  <a:close/>
                </a:path>
                <a:path w="59055" h="52069">
                  <a:moveTo>
                    <a:pt x="44322" y="0"/>
                  </a:moveTo>
                  <a:lnTo>
                    <a:pt x="12814" y="0"/>
                  </a:lnTo>
                  <a:lnTo>
                    <a:pt x="7213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4711" y="26047"/>
                  </a:lnTo>
                  <a:lnTo>
                    <a:pt x="7886" y="27978"/>
                  </a:lnTo>
                  <a:lnTo>
                    <a:pt x="13982" y="28955"/>
                  </a:lnTo>
                  <a:lnTo>
                    <a:pt x="45491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46" y="33985"/>
                  </a:lnTo>
                  <a:lnTo>
                    <a:pt x="52146" y="40589"/>
                  </a:lnTo>
                  <a:lnTo>
                    <a:pt x="51219" y="43014"/>
                  </a:lnTo>
                  <a:lnTo>
                    <a:pt x="47548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41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39" y="21158"/>
                  </a:lnTo>
                  <a:lnTo>
                    <a:pt x="7264" y="20015"/>
                  </a:lnTo>
                  <a:lnTo>
                    <a:pt x="6476" y="17894"/>
                  </a:lnTo>
                  <a:lnTo>
                    <a:pt x="6577" y="10820"/>
                  </a:lnTo>
                  <a:lnTo>
                    <a:pt x="7543" y="8610"/>
                  </a:lnTo>
                  <a:lnTo>
                    <a:pt x="11849" y="6261"/>
                  </a:lnTo>
                  <a:lnTo>
                    <a:pt x="16332" y="5664"/>
                  </a:lnTo>
                  <a:lnTo>
                    <a:pt x="56243" y="5664"/>
                  </a:lnTo>
                  <a:lnTo>
                    <a:pt x="55956" y="5054"/>
                  </a:lnTo>
                  <a:lnTo>
                    <a:pt x="52806" y="3047"/>
                  </a:lnTo>
                  <a:lnTo>
                    <a:pt x="49682" y="1015"/>
                  </a:lnTo>
                  <a:lnTo>
                    <a:pt x="44322" y="0"/>
                  </a:lnTo>
                  <a:close/>
                </a:path>
                <a:path w="59055" h="52069">
                  <a:moveTo>
                    <a:pt x="56243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24" y="6743"/>
                  </a:lnTo>
                  <a:lnTo>
                    <a:pt x="49364" y="7734"/>
                  </a:lnTo>
                  <a:lnTo>
                    <a:pt x="50711" y="10820"/>
                  </a:lnTo>
                  <a:lnTo>
                    <a:pt x="51053" y="12839"/>
                  </a:lnTo>
                  <a:lnTo>
                    <a:pt x="51053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43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826681" y="436755"/>
              <a:ext cx="2182517" cy="260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/>
            <p:cNvSpPr/>
            <p:nvPr/>
          </p:nvSpPr>
          <p:spPr>
            <a:xfrm>
              <a:off x="854417" y="804443"/>
              <a:ext cx="958215" cy="0"/>
            </a:xfrm>
            <a:custGeom>
              <a:avLst/>
              <a:gdLst/>
              <a:ahLst/>
              <a:cxnLst/>
              <a:rect l="l" t="t" r="r" b="b"/>
              <a:pathLst>
                <a:path w="958214">
                  <a:moveTo>
                    <a:pt x="0" y="0"/>
                  </a:moveTo>
                  <a:lnTo>
                    <a:pt x="957808" y="0"/>
                  </a:lnTo>
                </a:path>
              </a:pathLst>
            </a:custGeom>
            <a:ln w="5842">
              <a:solidFill>
                <a:srgbClr val="004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/>
            <p:cNvSpPr/>
            <p:nvPr/>
          </p:nvSpPr>
          <p:spPr>
            <a:xfrm>
              <a:off x="0" y="387248"/>
              <a:ext cx="592455" cy="483234"/>
            </a:xfrm>
            <a:custGeom>
              <a:avLst/>
              <a:gdLst/>
              <a:ahLst/>
              <a:cxnLst/>
              <a:rect l="l" t="t" r="r" b="b"/>
              <a:pathLst>
                <a:path w="592455" h="483234">
                  <a:moveTo>
                    <a:pt x="0" y="482612"/>
                  </a:moveTo>
                  <a:lnTo>
                    <a:pt x="591997" y="482612"/>
                  </a:lnTo>
                  <a:lnTo>
                    <a:pt x="591997" y="0"/>
                  </a:lnTo>
                  <a:lnTo>
                    <a:pt x="0" y="0"/>
                  </a:lnTo>
                  <a:lnTo>
                    <a:pt x="0" y="482612"/>
                  </a:lnTo>
                  <a:close/>
                </a:path>
              </a:pathLst>
            </a:custGeom>
            <a:solidFill>
              <a:srgbClr val="F2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0" y="491296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/>
            <p:cNvSpPr/>
            <p:nvPr/>
          </p:nvSpPr>
          <p:spPr>
            <a:xfrm>
              <a:off x="0" y="605288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/>
            <p:cNvSpPr/>
            <p:nvPr/>
          </p:nvSpPr>
          <p:spPr>
            <a:xfrm>
              <a:off x="0" y="719280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6507816" y="2175099"/>
            <a:ext cx="2971800" cy="692497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5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5880100" y="3016015"/>
            <a:ext cx="3554582" cy="4042010"/>
          </a:xfrm>
        </p:spPr>
        <p:txBody>
          <a:bodyPr/>
          <a:lstStyle>
            <a:lvl1pPr marL="0" marR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8481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5346829" y="3467100"/>
            <a:ext cx="0" cy="3730625"/>
          </a:xfrm>
          <a:custGeom>
            <a:avLst/>
            <a:gdLst/>
            <a:ahLst/>
            <a:cxnLst/>
            <a:rect l="l" t="t" r="r" b="b"/>
            <a:pathLst>
              <a:path h="3730625">
                <a:moveTo>
                  <a:pt x="0" y="3730116"/>
                </a:moveTo>
                <a:lnTo>
                  <a:pt x="0" y="0"/>
                </a:lnTo>
              </a:path>
            </a:pathLst>
          </a:custGeom>
          <a:ln w="19659">
            <a:solidFill>
              <a:srgbClr val="F27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1891874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188" y="46558"/>
                </a:lnTo>
                <a:lnTo>
                  <a:pt x="57259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 userDrawn="1"/>
        </p:nvSpPr>
        <p:spPr>
          <a:xfrm>
            <a:off x="2062030" y="772609"/>
            <a:ext cx="65405" cy="51435"/>
          </a:xfrm>
          <a:custGeom>
            <a:avLst/>
            <a:gdLst/>
            <a:ahLst/>
            <a:cxnLst/>
            <a:rect l="l" t="t" r="r" b="b"/>
            <a:pathLst>
              <a:path w="65405" h="51434">
                <a:moveTo>
                  <a:pt x="9207" y="0"/>
                </a:moveTo>
                <a:lnTo>
                  <a:pt x="0" y="0"/>
                </a:lnTo>
                <a:lnTo>
                  <a:pt x="29044" y="29451"/>
                </a:lnTo>
                <a:lnTo>
                  <a:pt x="29044" y="50965"/>
                </a:lnTo>
                <a:lnTo>
                  <a:pt x="35890" y="50965"/>
                </a:lnTo>
                <a:lnTo>
                  <a:pt x="35890" y="29451"/>
                </a:lnTo>
                <a:lnTo>
                  <a:pt x="41563" y="23698"/>
                </a:lnTo>
                <a:lnTo>
                  <a:pt x="32435" y="23698"/>
                </a:lnTo>
                <a:lnTo>
                  <a:pt x="9207" y="0"/>
                </a:lnTo>
                <a:close/>
              </a:path>
              <a:path w="65405" h="51434">
                <a:moveTo>
                  <a:pt x="64935" y="0"/>
                </a:moveTo>
                <a:lnTo>
                  <a:pt x="55727" y="0"/>
                </a:lnTo>
                <a:lnTo>
                  <a:pt x="32461" y="23698"/>
                </a:lnTo>
                <a:lnTo>
                  <a:pt x="41563" y="23698"/>
                </a:lnTo>
                <a:lnTo>
                  <a:pt x="64935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 userDrawn="1"/>
        </p:nvSpPr>
        <p:spPr>
          <a:xfrm>
            <a:off x="2239150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73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200" y="46558"/>
                </a:lnTo>
                <a:lnTo>
                  <a:pt x="57272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72" y="46393"/>
                </a:lnTo>
                <a:lnTo>
                  <a:pt x="58543" y="43472"/>
                </a:lnTo>
                <a:lnTo>
                  <a:pt x="58648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52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 userDrawn="1"/>
        </p:nvSpPr>
        <p:spPr>
          <a:xfrm>
            <a:off x="2409306" y="772613"/>
            <a:ext cx="58419" cy="51435"/>
          </a:xfrm>
          <a:custGeom>
            <a:avLst/>
            <a:gdLst/>
            <a:ahLst/>
            <a:cxnLst/>
            <a:rect l="l" t="t" r="r" b="b"/>
            <a:pathLst>
              <a:path w="58419" h="51434">
                <a:moveTo>
                  <a:pt x="32613" y="5651"/>
                </a:moveTo>
                <a:lnTo>
                  <a:pt x="25755" y="5651"/>
                </a:lnTo>
                <a:lnTo>
                  <a:pt x="25755" y="50952"/>
                </a:lnTo>
                <a:lnTo>
                  <a:pt x="32613" y="50952"/>
                </a:lnTo>
                <a:lnTo>
                  <a:pt x="32613" y="5651"/>
                </a:lnTo>
                <a:close/>
              </a:path>
              <a:path w="58419" h="51434">
                <a:moveTo>
                  <a:pt x="58356" y="0"/>
                </a:moveTo>
                <a:lnTo>
                  <a:pt x="0" y="0"/>
                </a:lnTo>
                <a:lnTo>
                  <a:pt x="0" y="5651"/>
                </a:lnTo>
                <a:lnTo>
                  <a:pt x="58356" y="5651"/>
                </a:lnTo>
                <a:lnTo>
                  <a:pt x="583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/>
          <p:nvPr userDrawn="1"/>
        </p:nvSpPr>
        <p:spPr>
          <a:xfrm>
            <a:off x="2580779" y="772613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4">
                <a:moveTo>
                  <a:pt x="49593" y="0"/>
                </a:moveTo>
                <a:lnTo>
                  <a:pt x="0" y="0"/>
                </a:lnTo>
                <a:lnTo>
                  <a:pt x="0" y="50952"/>
                </a:lnTo>
                <a:lnTo>
                  <a:pt x="49872" y="50952"/>
                </a:lnTo>
                <a:lnTo>
                  <a:pt x="49872" y="45300"/>
                </a:lnTo>
                <a:lnTo>
                  <a:pt x="6858" y="45300"/>
                </a:lnTo>
                <a:lnTo>
                  <a:pt x="6858" y="27584"/>
                </a:lnTo>
                <a:lnTo>
                  <a:pt x="47853" y="27584"/>
                </a:lnTo>
                <a:lnTo>
                  <a:pt x="47853" y="21920"/>
                </a:lnTo>
                <a:lnTo>
                  <a:pt x="6858" y="21920"/>
                </a:lnTo>
                <a:lnTo>
                  <a:pt x="6858" y="5651"/>
                </a:lnTo>
                <a:lnTo>
                  <a:pt x="49593" y="5651"/>
                </a:lnTo>
                <a:lnTo>
                  <a:pt x="49593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 userDrawn="1"/>
        </p:nvSpPr>
        <p:spPr>
          <a:xfrm>
            <a:off x="2746131" y="772613"/>
            <a:ext cx="80645" cy="51435"/>
          </a:xfrm>
          <a:custGeom>
            <a:avLst/>
            <a:gdLst/>
            <a:ahLst/>
            <a:cxnLst/>
            <a:rect l="l" t="t" r="r" b="b"/>
            <a:pathLst>
              <a:path w="80644" h="51434">
                <a:moveTo>
                  <a:pt x="10782" y="0"/>
                </a:moveTo>
                <a:lnTo>
                  <a:pt x="0" y="0"/>
                </a:lnTo>
                <a:lnTo>
                  <a:pt x="0" y="50952"/>
                </a:lnTo>
                <a:lnTo>
                  <a:pt x="6858" y="50952"/>
                </a:lnTo>
                <a:lnTo>
                  <a:pt x="6858" y="5956"/>
                </a:lnTo>
                <a:lnTo>
                  <a:pt x="14882" y="5956"/>
                </a:lnTo>
                <a:lnTo>
                  <a:pt x="10782" y="0"/>
                </a:lnTo>
                <a:close/>
              </a:path>
              <a:path w="80644" h="51434">
                <a:moveTo>
                  <a:pt x="14882" y="5956"/>
                </a:moveTo>
                <a:lnTo>
                  <a:pt x="6946" y="5956"/>
                </a:lnTo>
                <a:lnTo>
                  <a:pt x="37820" y="50952"/>
                </a:lnTo>
                <a:lnTo>
                  <a:pt x="42760" y="50952"/>
                </a:lnTo>
                <a:lnTo>
                  <a:pt x="48352" y="42799"/>
                </a:lnTo>
                <a:lnTo>
                  <a:pt x="40246" y="42799"/>
                </a:lnTo>
                <a:lnTo>
                  <a:pt x="14882" y="5956"/>
                </a:lnTo>
                <a:close/>
              </a:path>
              <a:path w="80644" h="51434">
                <a:moveTo>
                  <a:pt x="80568" y="5956"/>
                </a:moveTo>
                <a:lnTo>
                  <a:pt x="73723" y="5956"/>
                </a:lnTo>
                <a:lnTo>
                  <a:pt x="73723" y="50952"/>
                </a:lnTo>
                <a:lnTo>
                  <a:pt x="80568" y="50952"/>
                </a:lnTo>
                <a:lnTo>
                  <a:pt x="80568" y="5956"/>
                </a:lnTo>
                <a:close/>
              </a:path>
              <a:path w="80644" h="51434">
                <a:moveTo>
                  <a:pt x="80568" y="0"/>
                </a:moveTo>
                <a:lnTo>
                  <a:pt x="69786" y="0"/>
                </a:lnTo>
                <a:lnTo>
                  <a:pt x="40322" y="42799"/>
                </a:lnTo>
                <a:lnTo>
                  <a:pt x="48352" y="42799"/>
                </a:lnTo>
                <a:lnTo>
                  <a:pt x="73621" y="5956"/>
                </a:lnTo>
                <a:lnTo>
                  <a:pt x="80568" y="5956"/>
                </a:lnTo>
                <a:lnTo>
                  <a:pt x="80568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 userDrawn="1"/>
        </p:nvSpPr>
        <p:spPr>
          <a:xfrm>
            <a:off x="2943889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76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64" y="51066"/>
                </a:lnTo>
                <a:lnTo>
                  <a:pt x="12052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7188" y="46558"/>
                </a:lnTo>
                <a:lnTo>
                  <a:pt x="57259" y="46393"/>
                </a:lnTo>
                <a:lnTo>
                  <a:pt x="13614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76" y="41516"/>
                </a:lnTo>
                <a:lnTo>
                  <a:pt x="6476" y="35623"/>
                </a:lnTo>
                <a:close/>
              </a:path>
              <a:path w="59055" h="52069">
                <a:moveTo>
                  <a:pt x="44322" y="0"/>
                </a:moveTo>
                <a:lnTo>
                  <a:pt x="12814" y="0"/>
                </a:lnTo>
                <a:lnTo>
                  <a:pt x="7213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4711" y="26047"/>
                </a:lnTo>
                <a:lnTo>
                  <a:pt x="7886" y="27978"/>
                </a:lnTo>
                <a:lnTo>
                  <a:pt x="13982" y="28955"/>
                </a:lnTo>
                <a:lnTo>
                  <a:pt x="45491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46" y="33985"/>
                </a:lnTo>
                <a:lnTo>
                  <a:pt x="52146" y="40589"/>
                </a:lnTo>
                <a:lnTo>
                  <a:pt x="51219" y="43014"/>
                </a:lnTo>
                <a:lnTo>
                  <a:pt x="47548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41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39" y="21158"/>
                </a:lnTo>
                <a:lnTo>
                  <a:pt x="7264" y="20015"/>
                </a:lnTo>
                <a:lnTo>
                  <a:pt x="6476" y="17894"/>
                </a:lnTo>
                <a:lnTo>
                  <a:pt x="6577" y="10820"/>
                </a:lnTo>
                <a:lnTo>
                  <a:pt x="7543" y="8610"/>
                </a:lnTo>
                <a:lnTo>
                  <a:pt x="11849" y="6261"/>
                </a:lnTo>
                <a:lnTo>
                  <a:pt x="16332" y="5664"/>
                </a:lnTo>
                <a:lnTo>
                  <a:pt x="56243" y="5664"/>
                </a:lnTo>
                <a:lnTo>
                  <a:pt x="55956" y="5054"/>
                </a:lnTo>
                <a:lnTo>
                  <a:pt x="52806" y="3047"/>
                </a:lnTo>
                <a:lnTo>
                  <a:pt x="49682" y="1015"/>
                </a:lnTo>
                <a:lnTo>
                  <a:pt x="44322" y="0"/>
                </a:lnTo>
                <a:close/>
              </a:path>
              <a:path w="59055" h="52069">
                <a:moveTo>
                  <a:pt x="56243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24" y="6743"/>
                </a:lnTo>
                <a:lnTo>
                  <a:pt x="49364" y="7734"/>
                </a:lnTo>
                <a:lnTo>
                  <a:pt x="50711" y="10820"/>
                </a:lnTo>
                <a:lnTo>
                  <a:pt x="51053" y="12839"/>
                </a:lnTo>
                <a:lnTo>
                  <a:pt x="51053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43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 userDrawn="1"/>
        </p:nvSpPr>
        <p:spPr>
          <a:xfrm>
            <a:off x="826681" y="436755"/>
            <a:ext cx="2182517" cy="260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 userDrawn="1"/>
        </p:nvSpPr>
        <p:spPr>
          <a:xfrm>
            <a:off x="854417" y="804443"/>
            <a:ext cx="958215" cy="0"/>
          </a:xfrm>
          <a:custGeom>
            <a:avLst/>
            <a:gdLst/>
            <a:ahLst/>
            <a:cxnLst/>
            <a:rect l="l" t="t" r="r" b="b"/>
            <a:pathLst>
              <a:path w="958214">
                <a:moveTo>
                  <a:pt x="0" y="0"/>
                </a:moveTo>
                <a:lnTo>
                  <a:pt x="957808" y="0"/>
                </a:lnTo>
              </a:path>
            </a:pathLst>
          </a:custGeom>
          <a:ln w="5842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387248"/>
            <a:ext cx="592455" cy="483234"/>
          </a:xfrm>
          <a:custGeom>
            <a:avLst/>
            <a:gdLst/>
            <a:ahLst/>
            <a:cxnLst/>
            <a:rect l="l" t="t" r="r" b="b"/>
            <a:pathLst>
              <a:path w="592455" h="483234">
                <a:moveTo>
                  <a:pt x="0" y="482612"/>
                </a:moveTo>
                <a:lnTo>
                  <a:pt x="591997" y="482612"/>
                </a:lnTo>
                <a:lnTo>
                  <a:pt x="591997" y="0"/>
                </a:lnTo>
                <a:lnTo>
                  <a:pt x="0" y="0"/>
                </a:lnTo>
                <a:lnTo>
                  <a:pt x="0" y="482612"/>
                </a:lnTo>
                <a:close/>
              </a:path>
            </a:pathLst>
          </a:custGeom>
          <a:solidFill>
            <a:srgbClr val="F27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/>
          <p:cNvSpPr/>
          <p:nvPr userDrawn="1"/>
        </p:nvSpPr>
        <p:spPr>
          <a:xfrm>
            <a:off x="0" y="491296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/>
          <p:nvPr userDrawn="1"/>
        </p:nvSpPr>
        <p:spPr>
          <a:xfrm>
            <a:off x="0" y="605288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 userDrawn="1"/>
        </p:nvSpPr>
        <p:spPr>
          <a:xfrm>
            <a:off x="0" y="719280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/>
          <p:cNvSpPr/>
          <p:nvPr userDrawn="1"/>
        </p:nvSpPr>
        <p:spPr>
          <a:xfrm>
            <a:off x="0" y="1108748"/>
            <a:ext cx="5288000" cy="1997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7"/>
          <p:cNvSpPr/>
          <p:nvPr userDrawn="1"/>
        </p:nvSpPr>
        <p:spPr>
          <a:xfrm>
            <a:off x="5404002" y="1108748"/>
            <a:ext cx="5288000" cy="1997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9"/>
          <p:cNvSpPr/>
          <p:nvPr userDrawn="1"/>
        </p:nvSpPr>
        <p:spPr>
          <a:xfrm>
            <a:off x="1093765" y="4627070"/>
            <a:ext cx="227901" cy="227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0"/>
          <p:cNvSpPr/>
          <p:nvPr userDrawn="1"/>
        </p:nvSpPr>
        <p:spPr>
          <a:xfrm>
            <a:off x="215764" y="4569920"/>
            <a:ext cx="1984375" cy="2807970"/>
          </a:xfrm>
          <a:custGeom>
            <a:avLst/>
            <a:gdLst/>
            <a:ahLst/>
            <a:cxnLst/>
            <a:rect l="l" t="t" r="r" b="b"/>
            <a:pathLst>
              <a:path w="1984375" h="2807970">
                <a:moveTo>
                  <a:pt x="1983905" y="2014677"/>
                </a:moveTo>
                <a:lnTo>
                  <a:pt x="1767141" y="2105025"/>
                </a:lnTo>
                <a:lnTo>
                  <a:pt x="1849247" y="2161222"/>
                </a:lnTo>
                <a:lnTo>
                  <a:pt x="1833750" y="2177092"/>
                </a:lnTo>
                <a:lnTo>
                  <a:pt x="1793757" y="2216147"/>
                </a:lnTo>
                <a:lnTo>
                  <a:pt x="1743193" y="2262070"/>
                </a:lnTo>
                <a:lnTo>
                  <a:pt x="1683771" y="2311394"/>
                </a:lnTo>
                <a:lnTo>
                  <a:pt x="1651273" y="2336248"/>
                </a:lnTo>
                <a:lnTo>
                  <a:pt x="1617203" y="2360653"/>
                </a:lnTo>
                <a:lnTo>
                  <a:pt x="1581775" y="2384176"/>
                </a:lnTo>
                <a:lnTo>
                  <a:pt x="1545203" y="2406383"/>
                </a:lnTo>
                <a:lnTo>
                  <a:pt x="1507701" y="2426841"/>
                </a:lnTo>
                <a:lnTo>
                  <a:pt x="1469483" y="2445117"/>
                </a:lnTo>
                <a:lnTo>
                  <a:pt x="1430764" y="2460778"/>
                </a:lnTo>
                <a:lnTo>
                  <a:pt x="1391758" y="2473390"/>
                </a:lnTo>
                <a:lnTo>
                  <a:pt x="1352678" y="2482521"/>
                </a:lnTo>
                <a:lnTo>
                  <a:pt x="1313739" y="2487736"/>
                </a:lnTo>
                <a:lnTo>
                  <a:pt x="1275155" y="2488604"/>
                </a:lnTo>
                <a:lnTo>
                  <a:pt x="1237140" y="2484691"/>
                </a:lnTo>
                <a:lnTo>
                  <a:pt x="1199908" y="2475563"/>
                </a:lnTo>
                <a:lnTo>
                  <a:pt x="1163674" y="2460788"/>
                </a:lnTo>
                <a:lnTo>
                  <a:pt x="1128651" y="2439931"/>
                </a:lnTo>
                <a:lnTo>
                  <a:pt x="1095053" y="2412561"/>
                </a:lnTo>
                <a:lnTo>
                  <a:pt x="1063096" y="2378243"/>
                </a:lnTo>
                <a:lnTo>
                  <a:pt x="1032992" y="2336546"/>
                </a:lnTo>
                <a:lnTo>
                  <a:pt x="1032992" y="917041"/>
                </a:lnTo>
                <a:lnTo>
                  <a:pt x="1471536" y="917041"/>
                </a:lnTo>
                <a:lnTo>
                  <a:pt x="1485185" y="936280"/>
                </a:lnTo>
                <a:lnTo>
                  <a:pt x="1503308" y="951253"/>
                </a:lnTo>
                <a:lnTo>
                  <a:pt x="1525017" y="960966"/>
                </a:lnTo>
                <a:lnTo>
                  <a:pt x="1549425" y="964425"/>
                </a:lnTo>
                <a:lnTo>
                  <a:pt x="1583848" y="957474"/>
                </a:lnTo>
                <a:lnTo>
                  <a:pt x="1611957" y="938520"/>
                </a:lnTo>
                <a:lnTo>
                  <a:pt x="1630907" y="910407"/>
                </a:lnTo>
                <a:lnTo>
                  <a:pt x="1637855" y="875982"/>
                </a:lnTo>
                <a:lnTo>
                  <a:pt x="1630907" y="841564"/>
                </a:lnTo>
                <a:lnTo>
                  <a:pt x="1611957" y="813455"/>
                </a:lnTo>
                <a:lnTo>
                  <a:pt x="1583848" y="794502"/>
                </a:lnTo>
                <a:lnTo>
                  <a:pt x="1549425" y="787552"/>
                </a:lnTo>
                <a:lnTo>
                  <a:pt x="1525017" y="791010"/>
                </a:lnTo>
                <a:lnTo>
                  <a:pt x="1503308" y="800723"/>
                </a:lnTo>
                <a:lnTo>
                  <a:pt x="1485185" y="815696"/>
                </a:lnTo>
                <a:lnTo>
                  <a:pt x="1471536" y="834936"/>
                </a:lnTo>
                <a:lnTo>
                  <a:pt x="1032992" y="834936"/>
                </a:lnTo>
                <a:lnTo>
                  <a:pt x="1032992" y="336994"/>
                </a:lnTo>
                <a:lnTo>
                  <a:pt x="1075144" y="320350"/>
                </a:lnTo>
                <a:lnTo>
                  <a:pt x="1110974" y="293712"/>
                </a:lnTo>
                <a:lnTo>
                  <a:pt x="1138733" y="258806"/>
                </a:lnTo>
                <a:lnTo>
                  <a:pt x="1156672" y="217358"/>
                </a:lnTo>
                <a:lnTo>
                  <a:pt x="1163040" y="171094"/>
                </a:lnTo>
                <a:lnTo>
                  <a:pt x="1156918" y="125665"/>
                </a:lnTo>
                <a:lnTo>
                  <a:pt x="1139646" y="84809"/>
                </a:lnTo>
                <a:lnTo>
                  <a:pt x="1112869" y="50171"/>
                </a:lnTo>
                <a:lnTo>
                  <a:pt x="1078230" y="23394"/>
                </a:lnTo>
                <a:lnTo>
                  <a:pt x="1037375" y="6122"/>
                </a:lnTo>
                <a:lnTo>
                  <a:pt x="991946" y="0"/>
                </a:lnTo>
                <a:lnTo>
                  <a:pt x="946518" y="6122"/>
                </a:lnTo>
                <a:lnTo>
                  <a:pt x="905664" y="23394"/>
                </a:lnTo>
                <a:lnTo>
                  <a:pt x="871029" y="50171"/>
                </a:lnTo>
                <a:lnTo>
                  <a:pt x="844255" y="84809"/>
                </a:lnTo>
                <a:lnTo>
                  <a:pt x="826986" y="125665"/>
                </a:lnTo>
                <a:lnTo>
                  <a:pt x="820864" y="171094"/>
                </a:lnTo>
                <a:lnTo>
                  <a:pt x="827231" y="217358"/>
                </a:lnTo>
                <a:lnTo>
                  <a:pt x="845166" y="258806"/>
                </a:lnTo>
                <a:lnTo>
                  <a:pt x="872922" y="293712"/>
                </a:lnTo>
                <a:lnTo>
                  <a:pt x="908749" y="320350"/>
                </a:lnTo>
                <a:lnTo>
                  <a:pt x="950899" y="336994"/>
                </a:lnTo>
                <a:lnTo>
                  <a:pt x="950899" y="834936"/>
                </a:lnTo>
                <a:lnTo>
                  <a:pt x="512368" y="834936"/>
                </a:lnTo>
                <a:lnTo>
                  <a:pt x="498712" y="815696"/>
                </a:lnTo>
                <a:lnTo>
                  <a:pt x="480587" y="800723"/>
                </a:lnTo>
                <a:lnTo>
                  <a:pt x="458879" y="791010"/>
                </a:lnTo>
                <a:lnTo>
                  <a:pt x="434479" y="787552"/>
                </a:lnTo>
                <a:lnTo>
                  <a:pt x="400054" y="794502"/>
                </a:lnTo>
                <a:lnTo>
                  <a:pt x="371941" y="813455"/>
                </a:lnTo>
                <a:lnTo>
                  <a:pt x="352987" y="841564"/>
                </a:lnTo>
                <a:lnTo>
                  <a:pt x="346036" y="875982"/>
                </a:lnTo>
                <a:lnTo>
                  <a:pt x="352987" y="910407"/>
                </a:lnTo>
                <a:lnTo>
                  <a:pt x="371941" y="938520"/>
                </a:lnTo>
                <a:lnTo>
                  <a:pt x="400054" y="957474"/>
                </a:lnTo>
                <a:lnTo>
                  <a:pt x="434479" y="964425"/>
                </a:lnTo>
                <a:lnTo>
                  <a:pt x="458879" y="960966"/>
                </a:lnTo>
                <a:lnTo>
                  <a:pt x="480587" y="951253"/>
                </a:lnTo>
                <a:lnTo>
                  <a:pt x="498712" y="936280"/>
                </a:lnTo>
                <a:lnTo>
                  <a:pt x="512368" y="917041"/>
                </a:lnTo>
                <a:lnTo>
                  <a:pt x="950899" y="917041"/>
                </a:lnTo>
                <a:lnTo>
                  <a:pt x="950899" y="2337955"/>
                </a:lnTo>
                <a:lnTo>
                  <a:pt x="920768" y="2379365"/>
                </a:lnTo>
                <a:lnTo>
                  <a:pt x="888787" y="2413425"/>
                </a:lnTo>
                <a:lnTo>
                  <a:pt x="855172" y="2440569"/>
                </a:lnTo>
                <a:lnTo>
                  <a:pt x="820135" y="2461227"/>
                </a:lnTo>
                <a:lnTo>
                  <a:pt x="783891" y="2475831"/>
                </a:lnTo>
                <a:lnTo>
                  <a:pt x="746653" y="2484813"/>
                </a:lnTo>
                <a:lnTo>
                  <a:pt x="708635" y="2488604"/>
                </a:lnTo>
                <a:lnTo>
                  <a:pt x="670051" y="2487635"/>
                </a:lnTo>
                <a:lnTo>
                  <a:pt x="631115" y="2482339"/>
                </a:lnTo>
                <a:lnTo>
                  <a:pt x="592040" y="2473147"/>
                </a:lnTo>
                <a:lnTo>
                  <a:pt x="553041" y="2460490"/>
                </a:lnTo>
                <a:lnTo>
                  <a:pt x="514330" y="2444800"/>
                </a:lnTo>
                <a:lnTo>
                  <a:pt x="476123" y="2426509"/>
                </a:lnTo>
                <a:lnTo>
                  <a:pt x="438632" y="2406049"/>
                </a:lnTo>
                <a:lnTo>
                  <a:pt x="402071" y="2383850"/>
                </a:lnTo>
                <a:lnTo>
                  <a:pt x="366654" y="2360344"/>
                </a:lnTo>
                <a:lnTo>
                  <a:pt x="332596" y="2335964"/>
                </a:lnTo>
                <a:lnTo>
                  <a:pt x="300109" y="2311140"/>
                </a:lnTo>
                <a:lnTo>
                  <a:pt x="269408" y="2286304"/>
                </a:lnTo>
                <a:lnTo>
                  <a:pt x="214218" y="2238323"/>
                </a:lnTo>
                <a:lnTo>
                  <a:pt x="168735" y="2195474"/>
                </a:lnTo>
                <a:lnTo>
                  <a:pt x="134670" y="2161209"/>
                </a:lnTo>
                <a:lnTo>
                  <a:pt x="216750" y="2105025"/>
                </a:lnTo>
                <a:lnTo>
                  <a:pt x="0" y="2014677"/>
                </a:lnTo>
                <a:lnTo>
                  <a:pt x="5778" y="2249436"/>
                </a:lnTo>
                <a:lnTo>
                  <a:pt x="90436" y="2191486"/>
                </a:lnTo>
                <a:lnTo>
                  <a:pt x="396152" y="2511632"/>
                </a:lnTo>
                <a:lnTo>
                  <a:pt x="687728" y="2698500"/>
                </a:lnTo>
                <a:lnTo>
                  <a:pt x="906036" y="2785859"/>
                </a:lnTo>
                <a:lnTo>
                  <a:pt x="991946" y="2807474"/>
                </a:lnTo>
                <a:lnTo>
                  <a:pt x="1293332" y="2749886"/>
                </a:lnTo>
                <a:lnTo>
                  <a:pt x="1487701" y="2666525"/>
                </a:lnTo>
                <a:lnTo>
                  <a:pt x="1659570" y="2499641"/>
                </a:lnTo>
                <a:lnTo>
                  <a:pt x="1893455" y="2191486"/>
                </a:lnTo>
                <a:lnTo>
                  <a:pt x="1978126" y="2249436"/>
                </a:lnTo>
                <a:lnTo>
                  <a:pt x="1983905" y="2014677"/>
                </a:lnTo>
                <a:close/>
              </a:path>
            </a:pathLst>
          </a:custGeom>
          <a:ln w="49911">
            <a:solidFill>
              <a:srgbClr val="A4B4D9">
                <a:alpha val="2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"/>
          <p:cNvSpPr txBox="1"/>
          <p:nvPr userDrawn="1"/>
        </p:nvSpPr>
        <p:spPr>
          <a:xfrm>
            <a:off x="8232334" y="7058025"/>
            <a:ext cx="21316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15" dirty="0">
                <a:solidFill>
                  <a:srgbClr val="004A87"/>
                </a:solidFill>
                <a:latin typeface="Calibri Light"/>
                <a:cs typeface="Calibri Light"/>
              </a:rPr>
              <a:t>www.communigate.com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30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1205420" y="3436643"/>
            <a:ext cx="2971800" cy="692497"/>
          </a:xfrm>
        </p:spPr>
        <p:txBody>
          <a:bodyPr/>
          <a:lstStyle>
            <a:lvl1pPr algn="l">
              <a:defRPr sz="4500">
                <a:solidFill>
                  <a:srgbClr val="004A8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2" name="Текст 96"/>
          <p:cNvSpPr>
            <a:spLocks noGrp="1"/>
          </p:cNvSpPr>
          <p:nvPr>
            <p:ph type="body" sz="quarter" idx="12" hasCustomPrompt="1"/>
          </p:nvPr>
        </p:nvSpPr>
        <p:spPr>
          <a:xfrm>
            <a:off x="6413500" y="3461910"/>
            <a:ext cx="2971800" cy="692497"/>
          </a:xfrm>
        </p:spPr>
        <p:txBody>
          <a:bodyPr/>
          <a:lstStyle>
            <a:lvl1pPr algn="l">
              <a:defRPr sz="4500">
                <a:solidFill>
                  <a:srgbClr val="004A8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8" name="Текст 2"/>
          <p:cNvSpPr>
            <a:spLocks noGrp="1"/>
          </p:cNvSpPr>
          <p:nvPr>
            <p:ph type="body" sz="quarter" idx="14"/>
          </p:nvPr>
        </p:nvSpPr>
        <p:spPr>
          <a:xfrm>
            <a:off x="1222375" y="4322763"/>
            <a:ext cx="3743325" cy="2354262"/>
          </a:xfrm>
        </p:spPr>
        <p:txBody>
          <a:bodyPr/>
          <a:lstStyle>
            <a:lvl1pPr marL="285750" indent="-285750">
              <a:buClr>
                <a:srgbClr val="004A87"/>
              </a:buClr>
              <a:buFont typeface="Arial" panose="020B0604020202020204" pitchFamily="34" charset="0"/>
              <a:buChar char="•"/>
              <a:defRPr lang="ru-RU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marL="285750" lvl="0" indent="-285750">
              <a:buClr>
                <a:srgbClr val="004A87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4" name="Текст 2"/>
          <p:cNvSpPr>
            <a:spLocks noGrp="1"/>
          </p:cNvSpPr>
          <p:nvPr>
            <p:ph type="body" sz="quarter" idx="15"/>
          </p:nvPr>
        </p:nvSpPr>
        <p:spPr>
          <a:xfrm>
            <a:off x="6430455" y="4348030"/>
            <a:ext cx="3743325" cy="2354262"/>
          </a:xfrm>
        </p:spPr>
        <p:txBody>
          <a:bodyPr/>
          <a:lstStyle>
            <a:lvl1pPr marL="285750" indent="-285750">
              <a:buClr>
                <a:srgbClr val="004A87"/>
              </a:buClr>
              <a:buFont typeface="Arial" panose="020B0604020202020204" pitchFamily="34" charset="0"/>
              <a:buChar char="•"/>
              <a:defRPr lang="ru-RU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buClr>
                <a:srgbClr val="004A87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marL="285750" lvl="0" indent="-285750">
              <a:buClr>
                <a:srgbClr val="004A87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49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/скрин/картин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387248"/>
            <a:ext cx="3009198" cy="483234"/>
            <a:chOff x="0" y="387248"/>
            <a:chExt cx="3009198" cy="483234"/>
          </a:xfrm>
        </p:grpSpPr>
        <p:sp>
          <p:nvSpPr>
            <p:cNvPr id="7" name="object 2"/>
            <p:cNvSpPr/>
            <p:nvPr/>
          </p:nvSpPr>
          <p:spPr>
            <a:xfrm>
              <a:off x="1891874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3"/>
            <p:cNvSpPr/>
            <p:nvPr/>
          </p:nvSpPr>
          <p:spPr>
            <a:xfrm>
              <a:off x="2062030" y="772609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4">
                  <a:moveTo>
                    <a:pt x="9207" y="0"/>
                  </a:moveTo>
                  <a:lnTo>
                    <a:pt x="0" y="0"/>
                  </a:lnTo>
                  <a:lnTo>
                    <a:pt x="29044" y="29451"/>
                  </a:lnTo>
                  <a:lnTo>
                    <a:pt x="29044" y="50965"/>
                  </a:lnTo>
                  <a:lnTo>
                    <a:pt x="35890" y="50965"/>
                  </a:lnTo>
                  <a:lnTo>
                    <a:pt x="35890" y="29451"/>
                  </a:lnTo>
                  <a:lnTo>
                    <a:pt x="41563" y="23698"/>
                  </a:lnTo>
                  <a:lnTo>
                    <a:pt x="32435" y="23698"/>
                  </a:lnTo>
                  <a:lnTo>
                    <a:pt x="9207" y="0"/>
                  </a:lnTo>
                  <a:close/>
                </a:path>
                <a:path w="65405" h="51434">
                  <a:moveTo>
                    <a:pt x="64935" y="0"/>
                  </a:moveTo>
                  <a:lnTo>
                    <a:pt x="55727" y="0"/>
                  </a:lnTo>
                  <a:lnTo>
                    <a:pt x="32461" y="23698"/>
                  </a:lnTo>
                  <a:lnTo>
                    <a:pt x="41563" y="23698"/>
                  </a:lnTo>
                  <a:lnTo>
                    <a:pt x="64935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/>
            <p:cNvSpPr/>
            <p:nvPr/>
          </p:nvSpPr>
          <p:spPr>
            <a:xfrm>
              <a:off x="2239150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73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200" y="46558"/>
                  </a:lnTo>
                  <a:lnTo>
                    <a:pt x="57272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72" y="46393"/>
                  </a:lnTo>
                  <a:lnTo>
                    <a:pt x="58543" y="43472"/>
                  </a:lnTo>
                  <a:lnTo>
                    <a:pt x="58648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52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/>
            <p:cNvSpPr/>
            <p:nvPr/>
          </p:nvSpPr>
          <p:spPr>
            <a:xfrm>
              <a:off x="2409306" y="772613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19" h="51434">
                  <a:moveTo>
                    <a:pt x="32613" y="5651"/>
                  </a:moveTo>
                  <a:lnTo>
                    <a:pt x="25755" y="5651"/>
                  </a:lnTo>
                  <a:lnTo>
                    <a:pt x="25755" y="50952"/>
                  </a:lnTo>
                  <a:lnTo>
                    <a:pt x="32613" y="50952"/>
                  </a:lnTo>
                  <a:lnTo>
                    <a:pt x="32613" y="5651"/>
                  </a:lnTo>
                  <a:close/>
                </a:path>
                <a:path w="58419" h="51434">
                  <a:moveTo>
                    <a:pt x="58356" y="0"/>
                  </a:moveTo>
                  <a:lnTo>
                    <a:pt x="0" y="0"/>
                  </a:lnTo>
                  <a:lnTo>
                    <a:pt x="0" y="5651"/>
                  </a:lnTo>
                  <a:lnTo>
                    <a:pt x="58356" y="5651"/>
                  </a:lnTo>
                  <a:lnTo>
                    <a:pt x="58356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2580779" y="772613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4">
                  <a:moveTo>
                    <a:pt x="49593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49872" y="50952"/>
                  </a:lnTo>
                  <a:lnTo>
                    <a:pt x="49872" y="45300"/>
                  </a:lnTo>
                  <a:lnTo>
                    <a:pt x="6858" y="45300"/>
                  </a:lnTo>
                  <a:lnTo>
                    <a:pt x="6858" y="27584"/>
                  </a:lnTo>
                  <a:lnTo>
                    <a:pt x="47853" y="27584"/>
                  </a:lnTo>
                  <a:lnTo>
                    <a:pt x="47853" y="21920"/>
                  </a:lnTo>
                  <a:lnTo>
                    <a:pt x="6858" y="21920"/>
                  </a:lnTo>
                  <a:lnTo>
                    <a:pt x="6858" y="5651"/>
                  </a:lnTo>
                  <a:lnTo>
                    <a:pt x="49593" y="5651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/>
            <p:cNvSpPr/>
            <p:nvPr/>
          </p:nvSpPr>
          <p:spPr>
            <a:xfrm>
              <a:off x="2746131" y="772613"/>
              <a:ext cx="80645" cy="51435"/>
            </a:xfrm>
            <a:custGeom>
              <a:avLst/>
              <a:gdLst/>
              <a:ahLst/>
              <a:cxnLst/>
              <a:rect l="l" t="t" r="r" b="b"/>
              <a:pathLst>
                <a:path w="80644" h="51434">
                  <a:moveTo>
                    <a:pt x="10782" y="0"/>
                  </a:moveTo>
                  <a:lnTo>
                    <a:pt x="0" y="0"/>
                  </a:lnTo>
                  <a:lnTo>
                    <a:pt x="0" y="50952"/>
                  </a:lnTo>
                  <a:lnTo>
                    <a:pt x="6858" y="50952"/>
                  </a:lnTo>
                  <a:lnTo>
                    <a:pt x="6858" y="5956"/>
                  </a:lnTo>
                  <a:lnTo>
                    <a:pt x="14882" y="5956"/>
                  </a:lnTo>
                  <a:lnTo>
                    <a:pt x="10782" y="0"/>
                  </a:lnTo>
                  <a:close/>
                </a:path>
                <a:path w="80644" h="51434">
                  <a:moveTo>
                    <a:pt x="14882" y="5956"/>
                  </a:moveTo>
                  <a:lnTo>
                    <a:pt x="6946" y="5956"/>
                  </a:lnTo>
                  <a:lnTo>
                    <a:pt x="37820" y="50952"/>
                  </a:lnTo>
                  <a:lnTo>
                    <a:pt x="42760" y="50952"/>
                  </a:lnTo>
                  <a:lnTo>
                    <a:pt x="48352" y="42799"/>
                  </a:lnTo>
                  <a:lnTo>
                    <a:pt x="40246" y="42799"/>
                  </a:lnTo>
                  <a:lnTo>
                    <a:pt x="14882" y="5956"/>
                  </a:lnTo>
                  <a:close/>
                </a:path>
                <a:path w="80644" h="51434">
                  <a:moveTo>
                    <a:pt x="80568" y="5956"/>
                  </a:moveTo>
                  <a:lnTo>
                    <a:pt x="73723" y="5956"/>
                  </a:lnTo>
                  <a:lnTo>
                    <a:pt x="73723" y="50952"/>
                  </a:lnTo>
                  <a:lnTo>
                    <a:pt x="80568" y="50952"/>
                  </a:lnTo>
                  <a:lnTo>
                    <a:pt x="80568" y="5956"/>
                  </a:lnTo>
                  <a:close/>
                </a:path>
                <a:path w="80644" h="51434">
                  <a:moveTo>
                    <a:pt x="80568" y="0"/>
                  </a:moveTo>
                  <a:lnTo>
                    <a:pt x="69786" y="0"/>
                  </a:lnTo>
                  <a:lnTo>
                    <a:pt x="40322" y="42799"/>
                  </a:lnTo>
                  <a:lnTo>
                    <a:pt x="48352" y="42799"/>
                  </a:lnTo>
                  <a:lnTo>
                    <a:pt x="73621" y="5956"/>
                  </a:lnTo>
                  <a:lnTo>
                    <a:pt x="80568" y="5956"/>
                  </a:lnTo>
                  <a:lnTo>
                    <a:pt x="80568" y="0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/>
            <p:cNvSpPr/>
            <p:nvPr/>
          </p:nvSpPr>
          <p:spPr>
            <a:xfrm>
              <a:off x="2943889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76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64" y="51066"/>
                  </a:lnTo>
                  <a:lnTo>
                    <a:pt x="12052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14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76" y="41516"/>
                  </a:lnTo>
                  <a:lnTo>
                    <a:pt x="6476" y="35623"/>
                  </a:lnTo>
                  <a:close/>
                </a:path>
                <a:path w="59055" h="52069">
                  <a:moveTo>
                    <a:pt x="44322" y="0"/>
                  </a:moveTo>
                  <a:lnTo>
                    <a:pt x="12814" y="0"/>
                  </a:lnTo>
                  <a:lnTo>
                    <a:pt x="7213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4711" y="26047"/>
                  </a:lnTo>
                  <a:lnTo>
                    <a:pt x="7886" y="27978"/>
                  </a:lnTo>
                  <a:lnTo>
                    <a:pt x="13982" y="28955"/>
                  </a:lnTo>
                  <a:lnTo>
                    <a:pt x="45491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46" y="33985"/>
                  </a:lnTo>
                  <a:lnTo>
                    <a:pt x="52146" y="40589"/>
                  </a:lnTo>
                  <a:lnTo>
                    <a:pt x="51219" y="43014"/>
                  </a:lnTo>
                  <a:lnTo>
                    <a:pt x="47548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41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39" y="21158"/>
                  </a:lnTo>
                  <a:lnTo>
                    <a:pt x="7264" y="20015"/>
                  </a:lnTo>
                  <a:lnTo>
                    <a:pt x="6476" y="17894"/>
                  </a:lnTo>
                  <a:lnTo>
                    <a:pt x="6577" y="10820"/>
                  </a:lnTo>
                  <a:lnTo>
                    <a:pt x="7543" y="8610"/>
                  </a:lnTo>
                  <a:lnTo>
                    <a:pt x="11849" y="6261"/>
                  </a:lnTo>
                  <a:lnTo>
                    <a:pt x="16332" y="5664"/>
                  </a:lnTo>
                  <a:lnTo>
                    <a:pt x="56243" y="5664"/>
                  </a:lnTo>
                  <a:lnTo>
                    <a:pt x="55956" y="5054"/>
                  </a:lnTo>
                  <a:lnTo>
                    <a:pt x="52806" y="3047"/>
                  </a:lnTo>
                  <a:lnTo>
                    <a:pt x="49682" y="1015"/>
                  </a:lnTo>
                  <a:lnTo>
                    <a:pt x="44322" y="0"/>
                  </a:lnTo>
                  <a:close/>
                </a:path>
                <a:path w="59055" h="52069">
                  <a:moveTo>
                    <a:pt x="56243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24" y="6743"/>
                  </a:lnTo>
                  <a:lnTo>
                    <a:pt x="49364" y="7734"/>
                  </a:lnTo>
                  <a:lnTo>
                    <a:pt x="50711" y="10820"/>
                  </a:lnTo>
                  <a:lnTo>
                    <a:pt x="51053" y="12839"/>
                  </a:lnTo>
                  <a:lnTo>
                    <a:pt x="51053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43" y="5664"/>
                  </a:lnTo>
                  <a:close/>
                </a:path>
              </a:pathLst>
            </a:custGeom>
            <a:solidFill>
              <a:srgbClr val="004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/>
            <p:cNvSpPr/>
            <p:nvPr/>
          </p:nvSpPr>
          <p:spPr>
            <a:xfrm>
              <a:off x="826681" y="436755"/>
              <a:ext cx="2182517" cy="260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854417" y="804443"/>
              <a:ext cx="958215" cy="0"/>
            </a:xfrm>
            <a:custGeom>
              <a:avLst/>
              <a:gdLst/>
              <a:ahLst/>
              <a:cxnLst/>
              <a:rect l="l" t="t" r="r" b="b"/>
              <a:pathLst>
                <a:path w="958214">
                  <a:moveTo>
                    <a:pt x="0" y="0"/>
                  </a:moveTo>
                  <a:lnTo>
                    <a:pt x="957808" y="0"/>
                  </a:lnTo>
                </a:path>
              </a:pathLst>
            </a:custGeom>
            <a:ln w="5842">
              <a:solidFill>
                <a:srgbClr val="004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/>
            <p:cNvSpPr/>
            <p:nvPr/>
          </p:nvSpPr>
          <p:spPr>
            <a:xfrm>
              <a:off x="0" y="387248"/>
              <a:ext cx="592455" cy="483234"/>
            </a:xfrm>
            <a:custGeom>
              <a:avLst/>
              <a:gdLst/>
              <a:ahLst/>
              <a:cxnLst/>
              <a:rect l="l" t="t" r="r" b="b"/>
              <a:pathLst>
                <a:path w="592455" h="483234">
                  <a:moveTo>
                    <a:pt x="0" y="482612"/>
                  </a:moveTo>
                  <a:lnTo>
                    <a:pt x="591997" y="482612"/>
                  </a:lnTo>
                  <a:lnTo>
                    <a:pt x="591997" y="0"/>
                  </a:lnTo>
                  <a:lnTo>
                    <a:pt x="0" y="0"/>
                  </a:lnTo>
                  <a:lnTo>
                    <a:pt x="0" y="482612"/>
                  </a:lnTo>
                  <a:close/>
                </a:path>
              </a:pathLst>
            </a:custGeom>
            <a:solidFill>
              <a:srgbClr val="F2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0" y="491296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0" y="605288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0" y="719280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18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ез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12" y="0"/>
            <a:ext cx="10691977" cy="1902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0" y="0"/>
            <a:ext cx="10692130" cy="1908810"/>
          </a:xfrm>
          <a:custGeom>
            <a:avLst/>
            <a:gdLst/>
            <a:ahLst/>
            <a:cxnLst/>
            <a:rect l="l" t="t" r="r" b="b"/>
            <a:pathLst>
              <a:path w="10692130" h="1908810">
                <a:moveTo>
                  <a:pt x="0" y="1908454"/>
                </a:moveTo>
                <a:lnTo>
                  <a:pt x="10692003" y="1908454"/>
                </a:lnTo>
                <a:lnTo>
                  <a:pt x="10692003" y="0"/>
                </a:lnTo>
                <a:lnTo>
                  <a:pt x="0" y="0"/>
                </a:lnTo>
                <a:lnTo>
                  <a:pt x="0" y="1908454"/>
                </a:lnTo>
                <a:close/>
              </a:path>
            </a:pathLst>
          </a:custGeom>
          <a:solidFill>
            <a:srgbClr val="004A87">
              <a:alpha val="6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3855" y="3999377"/>
            <a:ext cx="4519736" cy="3561296"/>
            <a:chOff x="13855" y="3999377"/>
            <a:chExt cx="4519736" cy="3561296"/>
          </a:xfrm>
        </p:grpSpPr>
        <p:sp>
          <p:nvSpPr>
            <p:cNvPr id="9" name="object 4"/>
            <p:cNvSpPr/>
            <p:nvPr/>
          </p:nvSpPr>
          <p:spPr>
            <a:xfrm>
              <a:off x="2268489" y="6903499"/>
              <a:ext cx="1025525" cy="656590"/>
            </a:xfrm>
            <a:custGeom>
              <a:avLst/>
              <a:gdLst/>
              <a:ahLst/>
              <a:cxnLst/>
              <a:rect l="l" t="t" r="r" b="b"/>
              <a:pathLst>
                <a:path w="1025525" h="656590">
                  <a:moveTo>
                    <a:pt x="308265" y="656556"/>
                  </a:moveTo>
                  <a:lnTo>
                    <a:pt x="0" y="347306"/>
                  </a:lnTo>
                  <a:lnTo>
                    <a:pt x="27450" y="309504"/>
                  </a:lnTo>
                  <a:lnTo>
                    <a:pt x="52474" y="269931"/>
                  </a:lnTo>
                  <a:lnTo>
                    <a:pt x="74935" y="228673"/>
                  </a:lnTo>
                  <a:lnTo>
                    <a:pt x="94695" y="185812"/>
                  </a:lnTo>
                  <a:lnTo>
                    <a:pt x="111620" y="141430"/>
                  </a:lnTo>
                  <a:lnTo>
                    <a:pt x="125571" y="95612"/>
                  </a:lnTo>
                  <a:lnTo>
                    <a:pt x="136411" y="48441"/>
                  </a:lnTo>
                  <a:lnTo>
                    <a:pt x="144005" y="0"/>
                  </a:lnTo>
                  <a:lnTo>
                    <a:pt x="1025156" y="0"/>
                  </a:lnTo>
                  <a:lnTo>
                    <a:pt x="1021703" y="50600"/>
                  </a:lnTo>
                  <a:lnTo>
                    <a:pt x="1016686" y="100754"/>
                  </a:lnTo>
                  <a:lnTo>
                    <a:pt x="1010128" y="150439"/>
                  </a:lnTo>
                  <a:lnTo>
                    <a:pt x="1002053" y="199630"/>
                  </a:lnTo>
                  <a:lnTo>
                    <a:pt x="992484" y="248303"/>
                  </a:lnTo>
                  <a:lnTo>
                    <a:pt x="981446" y="296435"/>
                  </a:lnTo>
                  <a:lnTo>
                    <a:pt x="968960" y="344001"/>
                  </a:lnTo>
                  <a:lnTo>
                    <a:pt x="955052" y="390978"/>
                  </a:lnTo>
                  <a:lnTo>
                    <a:pt x="939744" y="437342"/>
                  </a:lnTo>
                  <a:lnTo>
                    <a:pt x="923059" y="483068"/>
                  </a:lnTo>
                  <a:lnTo>
                    <a:pt x="905022" y="528132"/>
                  </a:lnTo>
                  <a:lnTo>
                    <a:pt x="885656" y="572511"/>
                  </a:lnTo>
                  <a:lnTo>
                    <a:pt x="864983" y="616181"/>
                  </a:lnTo>
                  <a:lnTo>
                    <a:pt x="844338" y="65655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/>
            <p:cNvSpPr/>
            <p:nvPr/>
          </p:nvSpPr>
          <p:spPr>
            <a:xfrm>
              <a:off x="1799833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0" y="144538"/>
                  </a:lnTo>
                  <a:lnTo>
                    <a:pt x="48085" y="137022"/>
                  </a:lnTo>
                  <a:lnTo>
                    <a:pt x="95080" y="126322"/>
                  </a:lnTo>
                  <a:lnTo>
                    <a:pt x="140862" y="112523"/>
                  </a:lnTo>
                  <a:lnTo>
                    <a:pt x="185312" y="95710"/>
                  </a:lnTo>
                  <a:lnTo>
                    <a:pt x="228309" y="75966"/>
                  </a:lnTo>
                  <a:lnTo>
                    <a:pt x="269733" y="53377"/>
                  </a:lnTo>
                  <a:lnTo>
                    <a:pt x="309465" y="28026"/>
                  </a:lnTo>
                  <a:lnTo>
                    <a:pt x="347383" y="0"/>
                  </a:lnTo>
                  <a:lnTo>
                    <a:pt x="534998" y="18797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1799833" y="7068180"/>
              <a:ext cx="212725" cy="259079"/>
            </a:xfrm>
            <a:custGeom>
              <a:avLst/>
              <a:gdLst/>
              <a:ahLst/>
              <a:cxnLst/>
              <a:rect l="l" t="t" r="r" b="b"/>
              <a:pathLst>
                <a:path w="212725" h="259079">
                  <a:moveTo>
                    <a:pt x="0" y="17945"/>
                  </a:moveTo>
                  <a:lnTo>
                    <a:pt x="11008" y="14023"/>
                  </a:lnTo>
                  <a:lnTo>
                    <a:pt x="21820" y="9829"/>
                  </a:lnTo>
                  <a:lnTo>
                    <a:pt x="32405" y="5207"/>
                  </a:lnTo>
                  <a:lnTo>
                    <a:pt x="42735" y="0"/>
                  </a:lnTo>
                  <a:lnTo>
                    <a:pt x="212610" y="169887"/>
                  </a:lnTo>
                  <a:lnTo>
                    <a:pt x="174148" y="194752"/>
                  </a:lnTo>
                  <a:lnTo>
                    <a:pt x="133442" y="216222"/>
                  </a:lnTo>
                  <a:lnTo>
                    <a:pt x="90707" y="234143"/>
                  </a:lnTo>
                  <a:lnTo>
                    <a:pt x="46155" y="248362"/>
                  </a:lnTo>
                  <a:lnTo>
                    <a:pt x="0" y="258724"/>
                  </a:lnTo>
                  <a:lnTo>
                    <a:pt x="0" y="1794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/>
            <p:cNvSpPr/>
            <p:nvPr/>
          </p:nvSpPr>
          <p:spPr>
            <a:xfrm>
              <a:off x="1799833" y="6310663"/>
              <a:ext cx="212725" cy="264160"/>
            </a:xfrm>
            <a:custGeom>
              <a:avLst/>
              <a:gdLst/>
              <a:ahLst/>
              <a:cxnLst/>
              <a:rect l="l" t="t" r="r" b="b"/>
              <a:pathLst>
                <a:path w="212725" h="264159">
                  <a:moveTo>
                    <a:pt x="0" y="0"/>
                  </a:moveTo>
                  <a:lnTo>
                    <a:pt x="46155" y="10059"/>
                  </a:lnTo>
                  <a:lnTo>
                    <a:pt x="90707" y="23941"/>
                  </a:lnTo>
                  <a:lnTo>
                    <a:pt x="133442" y="41662"/>
                  </a:lnTo>
                  <a:lnTo>
                    <a:pt x="174148" y="63238"/>
                  </a:lnTo>
                  <a:lnTo>
                    <a:pt x="212610" y="88684"/>
                  </a:lnTo>
                  <a:lnTo>
                    <a:pt x="37401" y="263829"/>
                  </a:lnTo>
                  <a:lnTo>
                    <a:pt x="28221" y="259821"/>
                  </a:lnTo>
                  <a:lnTo>
                    <a:pt x="18919" y="255901"/>
                  </a:lnTo>
                  <a:lnTo>
                    <a:pt x="9508" y="252224"/>
                  </a:lnTo>
                  <a:lnTo>
                    <a:pt x="0" y="248945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/>
            <p:cNvSpPr/>
            <p:nvPr/>
          </p:nvSpPr>
          <p:spPr>
            <a:xfrm>
              <a:off x="1962381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4" h="214629">
                  <a:moveTo>
                    <a:pt x="259397" y="0"/>
                  </a:moveTo>
                  <a:lnTo>
                    <a:pt x="249381" y="46754"/>
                  </a:lnTo>
                  <a:lnTo>
                    <a:pt x="235421" y="91748"/>
                  </a:lnTo>
                  <a:lnTo>
                    <a:pt x="217625" y="134795"/>
                  </a:lnTo>
                  <a:lnTo>
                    <a:pt x="196101" y="175708"/>
                  </a:lnTo>
                  <a:lnTo>
                    <a:pt x="170954" y="214299"/>
                  </a:lnTo>
                  <a:lnTo>
                    <a:pt x="0" y="42354"/>
                  </a:lnTo>
                  <a:lnTo>
                    <a:pt x="4593" y="31998"/>
                  </a:lnTo>
                  <a:lnTo>
                    <a:pt x="8799" y="21572"/>
                  </a:lnTo>
                  <a:lnTo>
                    <a:pt x="12689" y="10948"/>
                  </a:lnTo>
                  <a:lnTo>
                    <a:pt x="16332" y="0"/>
                  </a:lnTo>
                  <a:lnTo>
                    <a:pt x="259397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/>
            <p:cNvSpPr/>
            <p:nvPr/>
          </p:nvSpPr>
          <p:spPr>
            <a:xfrm>
              <a:off x="1959256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89" h="213359">
                  <a:moveTo>
                    <a:pt x="16713" y="213233"/>
                  </a:moveTo>
                  <a:lnTo>
                    <a:pt x="13378" y="202533"/>
                  </a:lnTo>
                  <a:lnTo>
                    <a:pt x="9409" y="192552"/>
                  </a:lnTo>
                  <a:lnTo>
                    <a:pt x="4913" y="183145"/>
                  </a:lnTo>
                  <a:lnTo>
                    <a:pt x="0" y="174167"/>
                  </a:lnTo>
                  <a:lnTo>
                    <a:pt x="174078" y="0"/>
                  </a:lnTo>
                  <a:lnTo>
                    <a:pt x="199225" y="38107"/>
                  </a:lnTo>
                  <a:lnTo>
                    <a:pt x="220750" y="78722"/>
                  </a:lnTo>
                  <a:lnTo>
                    <a:pt x="238545" y="121607"/>
                  </a:lnTo>
                  <a:lnTo>
                    <a:pt x="252505" y="166524"/>
                  </a:lnTo>
                  <a:lnTo>
                    <a:pt x="262521" y="213233"/>
                  </a:lnTo>
                  <a:lnTo>
                    <a:pt x="16713" y="213233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1799833" y="5243291"/>
              <a:ext cx="968375" cy="1022350"/>
            </a:xfrm>
            <a:custGeom>
              <a:avLst/>
              <a:gdLst/>
              <a:ahLst/>
              <a:cxnLst/>
              <a:rect l="l" t="t" r="r" b="b"/>
              <a:pathLst>
                <a:path w="968375" h="1022350">
                  <a:moveTo>
                    <a:pt x="0" y="0"/>
                  </a:moveTo>
                  <a:lnTo>
                    <a:pt x="52767" y="3735"/>
                  </a:lnTo>
                  <a:lnTo>
                    <a:pt x="105039" y="9168"/>
                  </a:lnTo>
                  <a:lnTo>
                    <a:pt x="156789" y="16270"/>
                  </a:lnTo>
                  <a:lnTo>
                    <a:pt x="207988" y="25016"/>
                  </a:lnTo>
                  <a:lnTo>
                    <a:pt x="258610" y="35381"/>
                  </a:lnTo>
                  <a:lnTo>
                    <a:pt x="308628" y="47339"/>
                  </a:lnTo>
                  <a:lnTo>
                    <a:pt x="358013" y="60863"/>
                  </a:lnTo>
                  <a:lnTo>
                    <a:pt x="406740" y="75927"/>
                  </a:lnTo>
                  <a:lnTo>
                    <a:pt x="454780" y="92507"/>
                  </a:lnTo>
                  <a:lnTo>
                    <a:pt x="502105" y="110575"/>
                  </a:lnTo>
                  <a:lnTo>
                    <a:pt x="548690" y="130106"/>
                  </a:lnTo>
                  <a:lnTo>
                    <a:pt x="594506" y="151074"/>
                  </a:lnTo>
                  <a:lnTo>
                    <a:pt x="639527" y="173453"/>
                  </a:lnTo>
                  <a:lnTo>
                    <a:pt x="683724" y="197217"/>
                  </a:lnTo>
                  <a:lnTo>
                    <a:pt x="727071" y="222341"/>
                  </a:lnTo>
                  <a:lnTo>
                    <a:pt x="769540" y="248798"/>
                  </a:lnTo>
                  <a:lnTo>
                    <a:pt x="811105" y="276562"/>
                  </a:lnTo>
                  <a:lnTo>
                    <a:pt x="851736" y="305608"/>
                  </a:lnTo>
                  <a:lnTo>
                    <a:pt x="891409" y="335910"/>
                  </a:lnTo>
                  <a:lnTo>
                    <a:pt x="930094" y="367441"/>
                  </a:lnTo>
                  <a:lnTo>
                    <a:pt x="967765" y="400177"/>
                  </a:lnTo>
                  <a:lnTo>
                    <a:pt x="347383" y="1021969"/>
                  </a:lnTo>
                  <a:lnTo>
                    <a:pt x="309465" y="994204"/>
                  </a:lnTo>
                  <a:lnTo>
                    <a:pt x="269733" y="968973"/>
                  </a:lnTo>
                  <a:lnTo>
                    <a:pt x="228309" y="946392"/>
                  </a:lnTo>
                  <a:lnTo>
                    <a:pt x="185312" y="926572"/>
                  </a:lnTo>
                  <a:lnTo>
                    <a:pt x="140862" y="909630"/>
                  </a:lnTo>
                  <a:lnTo>
                    <a:pt x="95080" y="895678"/>
                  </a:lnTo>
                  <a:lnTo>
                    <a:pt x="48085" y="884830"/>
                  </a:lnTo>
                  <a:lnTo>
                    <a:pt x="0" y="877201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/>
            <p:cNvSpPr/>
            <p:nvPr/>
          </p:nvSpPr>
          <p:spPr>
            <a:xfrm>
              <a:off x="2268489" y="5764995"/>
              <a:ext cx="1024255" cy="969010"/>
            </a:xfrm>
            <a:custGeom>
              <a:avLst/>
              <a:gdLst/>
              <a:ahLst/>
              <a:cxnLst/>
              <a:rect l="l" t="t" r="r" b="b"/>
              <a:pathLst>
                <a:path w="1024254" h="969009">
                  <a:moveTo>
                    <a:pt x="1024102" y="968616"/>
                  </a:moveTo>
                  <a:lnTo>
                    <a:pt x="144005" y="968616"/>
                  </a:lnTo>
                  <a:lnTo>
                    <a:pt x="136411" y="920119"/>
                  </a:lnTo>
                  <a:lnTo>
                    <a:pt x="125571" y="872812"/>
                  </a:lnTo>
                  <a:lnTo>
                    <a:pt x="111620" y="826814"/>
                  </a:lnTo>
                  <a:lnTo>
                    <a:pt x="94695" y="782242"/>
                  </a:lnTo>
                  <a:lnTo>
                    <a:pt x="74935" y="739212"/>
                  </a:lnTo>
                  <a:lnTo>
                    <a:pt x="52474" y="697841"/>
                  </a:lnTo>
                  <a:lnTo>
                    <a:pt x="27450" y="658247"/>
                  </a:lnTo>
                  <a:lnTo>
                    <a:pt x="0" y="620547"/>
                  </a:lnTo>
                  <a:lnTo>
                    <a:pt x="620382" y="0"/>
                  </a:lnTo>
                  <a:lnTo>
                    <a:pt x="653297" y="37615"/>
                  </a:lnTo>
                  <a:lnTo>
                    <a:pt x="685015" y="76262"/>
                  </a:lnTo>
                  <a:lnTo>
                    <a:pt x="715510" y="115910"/>
                  </a:lnTo>
                  <a:lnTo>
                    <a:pt x="744754" y="156533"/>
                  </a:lnTo>
                  <a:lnTo>
                    <a:pt x="772719" y="198101"/>
                  </a:lnTo>
                  <a:lnTo>
                    <a:pt x="799379" y="240585"/>
                  </a:lnTo>
                  <a:lnTo>
                    <a:pt x="824706" y="283959"/>
                  </a:lnTo>
                  <a:lnTo>
                    <a:pt x="848673" y="328193"/>
                  </a:lnTo>
                  <a:lnTo>
                    <a:pt x="871252" y="373258"/>
                  </a:lnTo>
                  <a:lnTo>
                    <a:pt x="892418" y="419128"/>
                  </a:lnTo>
                  <a:lnTo>
                    <a:pt x="912141" y="465772"/>
                  </a:lnTo>
                  <a:lnTo>
                    <a:pt x="930396" y="513164"/>
                  </a:lnTo>
                  <a:lnTo>
                    <a:pt x="947155" y="561274"/>
                  </a:lnTo>
                  <a:lnTo>
                    <a:pt x="962391" y="610074"/>
                  </a:lnTo>
                  <a:lnTo>
                    <a:pt x="976076" y="659535"/>
                  </a:lnTo>
                  <a:lnTo>
                    <a:pt x="988183" y="709631"/>
                  </a:lnTo>
                  <a:lnTo>
                    <a:pt x="998686" y="760331"/>
                  </a:lnTo>
                  <a:lnTo>
                    <a:pt x="1007556" y="811608"/>
                  </a:lnTo>
                  <a:lnTo>
                    <a:pt x="1014767" y="863434"/>
                  </a:lnTo>
                  <a:lnTo>
                    <a:pt x="1020292" y="915779"/>
                  </a:lnTo>
                  <a:lnTo>
                    <a:pt x="1024102" y="96861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660720" y="5243291"/>
              <a:ext cx="967740" cy="1022350"/>
            </a:xfrm>
            <a:custGeom>
              <a:avLst/>
              <a:gdLst/>
              <a:ahLst/>
              <a:cxnLst/>
              <a:rect l="l" t="t" r="r" b="b"/>
              <a:pathLst>
                <a:path w="967739" h="1022350">
                  <a:moveTo>
                    <a:pt x="967701" y="877201"/>
                  </a:moveTo>
                  <a:lnTo>
                    <a:pt x="919599" y="884830"/>
                  </a:lnTo>
                  <a:lnTo>
                    <a:pt x="872570" y="895678"/>
                  </a:lnTo>
                  <a:lnTo>
                    <a:pt x="826744" y="909630"/>
                  </a:lnTo>
                  <a:lnTo>
                    <a:pt x="782250" y="926572"/>
                  </a:lnTo>
                  <a:lnTo>
                    <a:pt x="739215" y="946392"/>
                  </a:lnTo>
                  <a:lnTo>
                    <a:pt x="697768" y="968973"/>
                  </a:lnTo>
                  <a:lnTo>
                    <a:pt x="658038" y="994204"/>
                  </a:lnTo>
                  <a:lnTo>
                    <a:pt x="620153" y="1021969"/>
                  </a:lnTo>
                  <a:lnTo>
                    <a:pt x="0" y="400177"/>
                  </a:lnTo>
                  <a:lnTo>
                    <a:pt x="37652" y="367441"/>
                  </a:lnTo>
                  <a:lnTo>
                    <a:pt x="76321" y="335910"/>
                  </a:lnTo>
                  <a:lnTo>
                    <a:pt x="115980" y="305608"/>
                  </a:lnTo>
                  <a:lnTo>
                    <a:pt x="156600" y="276562"/>
                  </a:lnTo>
                  <a:lnTo>
                    <a:pt x="198155" y="248798"/>
                  </a:lnTo>
                  <a:lnTo>
                    <a:pt x="240617" y="222341"/>
                  </a:lnTo>
                  <a:lnTo>
                    <a:pt x="283959" y="197217"/>
                  </a:lnTo>
                  <a:lnTo>
                    <a:pt x="328152" y="173453"/>
                  </a:lnTo>
                  <a:lnTo>
                    <a:pt x="373170" y="151074"/>
                  </a:lnTo>
                  <a:lnTo>
                    <a:pt x="418985" y="130106"/>
                  </a:lnTo>
                  <a:lnTo>
                    <a:pt x="465570" y="110575"/>
                  </a:lnTo>
                  <a:lnTo>
                    <a:pt x="512897" y="92507"/>
                  </a:lnTo>
                  <a:lnTo>
                    <a:pt x="560939" y="75927"/>
                  </a:lnTo>
                  <a:lnTo>
                    <a:pt x="609667" y="60863"/>
                  </a:lnTo>
                  <a:lnTo>
                    <a:pt x="659056" y="47339"/>
                  </a:lnTo>
                  <a:lnTo>
                    <a:pt x="709076" y="35381"/>
                  </a:lnTo>
                  <a:lnTo>
                    <a:pt x="759702" y="25016"/>
                  </a:lnTo>
                  <a:lnTo>
                    <a:pt x="810904" y="16270"/>
                  </a:lnTo>
                  <a:lnTo>
                    <a:pt x="862657" y="9168"/>
                  </a:lnTo>
                  <a:lnTo>
                    <a:pt x="914932" y="3735"/>
                  </a:lnTo>
                  <a:lnTo>
                    <a:pt x="967701" y="0"/>
                  </a:lnTo>
                  <a:lnTo>
                    <a:pt x="967701" y="877201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1415569" y="6310663"/>
              <a:ext cx="213360" cy="264160"/>
            </a:xfrm>
            <a:custGeom>
              <a:avLst/>
              <a:gdLst/>
              <a:ahLst/>
              <a:cxnLst/>
              <a:rect l="l" t="t" r="r" b="b"/>
              <a:pathLst>
                <a:path w="213360" h="264159">
                  <a:moveTo>
                    <a:pt x="212852" y="248945"/>
                  </a:moveTo>
                  <a:lnTo>
                    <a:pt x="203318" y="252224"/>
                  </a:lnTo>
                  <a:lnTo>
                    <a:pt x="193860" y="255901"/>
                  </a:lnTo>
                  <a:lnTo>
                    <a:pt x="184528" y="259821"/>
                  </a:lnTo>
                  <a:lnTo>
                    <a:pt x="175374" y="263829"/>
                  </a:lnTo>
                  <a:lnTo>
                    <a:pt x="0" y="88684"/>
                  </a:lnTo>
                  <a:lnTo>
                    <a:pt x="38582" y="63238"/>
                  </a:lnTo>
                  <a:lnTo>
                    <a:pt x="79373" y="41662"/>
                  </a:lnTo>
                  <a:lnTo>
                    <a:pt x="122158" y="23941"/>
                  </a:lnTo>
                  <a:lnTo>
                    <a:pt x="166722" y="10059"/>
                  </a:lnTo>
                  <a:lnTo>
                    <a:pt x="212852" y="0"/>
                  </a:lnTo>
                  <a:lnTo>
                    <a:pt x="212852" y="24894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1415569" y="7068180"/>
              <a:ext cx="213360" cy="259079"/>
            </a:xfrm>
            <a:custGeom>
              <a:avLst/>
              <a:gdLst/>
              <a:ahLst/>
              <a:cxnLst/>
              <a:rect l="l" t="t" r="r" b="b"/>
              <a:pathLst>
                <a:path w="213360" h="259079">
                  <a:moveTo>
                    <a:pt x="212852" y="258724"/>
                  </a:moveTo>
                  <a:lnTo>
                    <a:pt x="166722" y="248362"/>
                  </a:lnTo>
                  <a:lnTo>
                    <a:pt x="122158" y="234143"/>
                  </a:lnTo>
                  <a:lnTo>
                    <a:pt x="79373" y="216222"/>
                  </a:lnTo>
                  <a:lnTo>
                    <a:pt x="38582" y="194752"/>
                  </a:lnTo>
                  <a:lnTo>
                    <a:pt x="0" y="169887"/>
                  </a:lnTo>
                  <a:lnTo>
                    <a:pt x="170116" y="0"/>
                  </a:lnTo>
                  <a:lnTo>
                    <a:pt x="180519" y="5207"/>
                  </a:lnTo>
                  <a:lnTo>
                    <a:pt x="191112" y="9829"/>
                  </a:lnTo>
                  <a:lnTo>
                    <a:pt x="201891" y="14023"/>
                  </a:lnTo>
                  <a:lnTo>
                    <a:pt x="212852" y="17945"/>
                  </a:lnTo>
                  <a:lnTo>
                    <a:pt x="212852" y="258724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/>
            <p:cNvSpPr/>
            <p:nvPr/>
          </p:nvSpPr>
          <p:spPr>
            <a:xfrm>
              <a:off x="1206388" y="6520378"/>
              <a:ext cx="262890" cy="213360"/>
            </a:xfrm>
            <a:custGeom>
              <a:avLst/>
              <a:gdLst/>
              <a:ahLst/>
              <a:cxnLst/>
              <a:rect l="l" t="t" r="r" b="b"/>
              <a:pathLst>
                <a:path w="262890" h="213359">
                  <a:moveTo>
                    <a:pt x="0" y="213233"/>
                  </a:moveTo>
                  <a:lnTo>
                    <a:pt x="9950" y="166524"/>
                  </a:lnTo>
                  <a:lnTo>
                    <a:pt x="23855" y="121607"/>
                  </a:lnTo>
                  <a:lnTo>
                    <a:pt x="41569" y="78722"/>
                  </a:lnTo>
                  <a:lnTo>
                    <a:pt x="62948" y="38107"/>
                  </a:lnTo>
                  <a:lnTo>
                    <a:pt x="87845" y="0"/>
                  </a:lnTo>
                  <a:lnTo>
                    <a:pt x="262305" y="174167"/>
                  </a:lnTo>
                  <a:lnTo>
                    <a:pt x="257583" y="183145"/>
                  </a:lnTo>
                  <a:lnTo>
                    <a:pt x="253147" y="192552"/>
                  </a:lnTo>
                  <a:lnTo>
                    <a:pt x="249166" y="202533"/>
                  </a:lnTo>
                  <a:lnTo>
                    <a:pt x="245808" y="213233"/>
                  </a:lnTo>
                  <a:lnTo>
                    <a:pt x="0" y="213233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1206388" y="6903499"/>
              <a:ext cx="259715" cy="214629"/>
            </a:xfrm>
            <a:custGeom>
              <a:avLst/>
              <a:gdLst/>
              <a:ahLst/>
              <a:cxnLst/>
              <a:rect l="l" t="t" r="r" b="b"/>
              <a:pathLst>
                <a:path w="259715" h="214629">
                  <a:moveTo>
                    <a:pt x="243154" y="0"/>
                  </a:moveTo>
                  <a:lnTo>
                    <a:pt x="246538" y="10948"/>
                  </a:lnTo>
                  <a:lnTo>
                    <a:pt x="250448" y="21572"/>
                  </a:lnTo>
                  <a:lnTo>
                    <a:pt x="254775" y="31998"/>
                  </a:lnTo>
                  <a:lnTo>
                    <a:pt x="259410" y="42354"/>
                  </a:lnTo>
                  <a:lnTo>
                    <a:pt x="87845" y="214299"/>
                  </a:lnTo>
                  <a:lnTo>
                    <a:pt x="62948" y="175708"/>
                  </a:lnTo>
                  <a:lnTo>
                    <a:pt x="41569" y="134795"/>
                  </a:lnTo>
                  <a:lnTo>
                    <a:pt x="23855" y="91748"/>
                  </a:lnTo>
                  <a:lnTo>
                    <a:pt x="9950" y="46754"/>
                  </a:lnTo>
                  <a:lnTo>
                    <a:pt x="0" y="0"/>
                  </a:lnTo>
                  <a:lnTo>
                    <a:pt x="243154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/>
            <p:cNvSpPr/>
            <p:nvPr/>
          </p:nvSpPr>
          <p:spPr>
            <a:xfrm>
              <a:off x="1093307" y="7372078"/>
              <a:ext cx="535305" cy="188595"/>
            </a:xfrm>
            <a:custGeom>
              <a:avLst/>
              <a:gdLst/>
              <a:ahLst/>
              <a:cxnLst/>
              <a:rect l="l" t="t" r="r" b="b"/>
              <a:pathLst>
                <a:path w="535305" h="188595">
                  <a:moveTo>
                    <a:pt x="0" y="187977"/>
                  </a:moveTo>
                  <a:lnTo>
                    <a:pt x="187565" y="0"/>
                  </a:lnTo>
                  <a:lnTo>
                    <a:pt x="225450" y="27742"/>
                  </a:lnTo>
                  <a:lnTo>
                    <a:pt x="265180" y="52959"/>
                  </a:lnTo>
                  <a:lnTo>
                    <a:pt x="306627" y="75531"/>
                  </a:lnTo>
                  <a:lnTo>
                    <a:pt x="349662" y="95338"/>
                  </a:lnTo>
                  <a:lnTo>
                    <a:pt x="394157" y="112262"/>
                  </a:lnTo>
                  <a:lnTo>
                    <a:pt x="439983" y="126183"/>
                  </a:lnTo>
                  <a:lnTo>
                    <a:pt x="487011" y="136982"/>
                  </a:lnTo>
                  <a:lnTo>
                    <a:pt x="535113" y="144538"/>
                  </a:lnTo>
                  <a:lnTo>
                    <a:pt x="535113" y="18797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/>
            <p:cNvSpPr/>
            <p:nvPr/>
          </p:nvSpPr>
          <p:spPr>
            <a:xfrm>
              <a:off x="134597" y="6903499"/>
              <a:ext cx="1026160" cy="656590"/>
            </a:xfrm>
            <a:custGeom>
              <a:avLst/>
              <a:gdLst/>
              <a:ahLst/>
              <a:cxnLst/>
              <a:rect l="l" t="t" r="r" b="b"/>
              <a:pathLst>
                <a:path w="1026160" h="656590">
                  <a:moveTo>
                    <a:pt x="0" y="0"/>
                  </a:moveTo>
                  <a:lnTo>
                    <a:pt x="881151" y="0"/>
                  </a:lnTo>
                  <a:lnTo>
                    <a:pt x="888721" y="48441"/>
                  </a:lnTo>
                  <a:lnTo>
                    <a:pt x="899551" y="95612"/>
                  </a:lnTo>
                  <a:lnTo>
                    <a:pt x="913511" y="141430"/>
                  </a:lnTo>
                  <a:lnTo>
                    <a:pt x="930471" y="185812"/>
                  </a:lnTo>
                  <a:lnTo>
                    <a:pt x="950301" y="228673"/>
                  </a:lnTo>
                  <a:lnTo>
                    <a:pt x="972870" y="269931"/>
                  </a:lnTo>
                  <a:lnTo>
                    <a:pt x="998047" y="309504"/>
                  </a:lnTo>
                  <a:lnTo>
                    <a:pt x="1025702" y="347306"/>
                  </a:lnTo>
                  <a:lnTo>
                    <a:pt x="717130" y="656556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/>
            <p:cNvSpPr/>
            <p:nvPr/>
          </p:nvSpPr>
          <p:spPr>
            <a:xfrm>
              <a:off x="134597" y="6903499"/>
              <a:ext cx="180975" cy="656590"/>
            </a:xfrm>
            <a:custGeom>
              <a:avLst/>
              <a:gdLst/>
              <a:ahLst/>
              <a:cxnLst/>
              <a:rect l="l" t="t" r="r" b="b"/>
              <a:pathLst>
                <a:path w="180975" h="656590">
                  <a:moveTo>
                    <a:pt x="180662" y="656556"/>
                  </a:moveTo>
                  <a:lnTo>
                    <a:pt x="159991" y="616181"/>
                  </a:lnTo>
                  <a:lnTo>
                    <a:pt x="139292" y="572511"/>
                  </a:lnTo>
                  <a:lnTo>
                    <a:pt x="119900" y="528132"/>
                  </a:lnTo>
                  <a:lnTo>
                    <a:pt x="101841" y="483068"/>
                  </a:lnTo>
                  <a:lnTo>
                    <a:pt x="85139" y="437342"/>
                  </a:lnTo>
                  <a:lnTo>
                    <a:pt x="69820" y="390978"/>
                  </a:lnTo>
                  <a:lnTo>
                    <a:pt x="55907" y="344001"/>
                  </a:lnTo>
                  <a:lnTo>
                    <a:pt x="43426" y="296435"/>
                  </a:lnTo>
                  <a:lnTo>
                    <a:pt x="32402" y="248303"/>
                  </a:lnTo>
                  <a:lnTo>
                    <a:pt x="22859" y="199630"/>
                  </a:lnTo>
                  <a:lnTo>
                    <a:pt x="14823" y="150439"/>
                  </a:lnTo>
                  <a:lnTo>
                    <a:pt x="8318" y="100754"/>
                  </a:lnTo>
                  <a:lnTo>
                    <a:pt x="3368" y="50600"/>
                  </a:lnTo>
                  <a:lnTo>
                    <a:pt x="0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0"/>
            <p:cNvSpPr/>
            <p:nvPr/>
          </p:nvSpPr>
          <p:spPr>
            <a:xfrm>
              <a:off x="135130" y="5764995"/>
              <a:ext cx="1025525" cy="969010"/>
            </a:xfrm>
            <a:custGeom>
              <a:avLst/>
              <a:gdLst/>
              <a:ahLst/>
              <a:cxnLst/>
              <a:rect l="l" t="t" r="r" b="b"/>
              <a:pathLst>
                <a:path w="1025525" h="969009">
                  <a:moveTo>
                    <a:pt x="404101" y="0"/>
                  </a:moveTo>
                  <a:lnTo>
                    <a:pt x="1025169" y="620547"/>
                  </a:lnTo>
                  <a:lnTo>
                    <a:pt x="997513" y="658247"/>
                  </a:lnTo>
                  <a:lnTo>
                    <a:pt x="972336" y="697841"/>
                  </a:lnTo>
                  <a:lnTo>
                    <a:pt x="949768" y="739212"/>
                  </a:lnTo>
                  <a:lnTo>
                    <a:pt x="929938" y="782242"/>
                  </a:lnTo>
                  <a:lnTo>
                    <a:pt x="912978" y="826814"/>
                  </a:lnTo>
                  <a:lnTo>
                    <a:pt x="899017" y="872812"/>
                  </a:lnTo>
                  <a:lnTo>
                    <a:pt x="888187" y="920119"/>
                  </a:lnTo>
                  <a:lnTo>
                    <a:pt x="880618" y="968616"/>
                  </a:lnTo>
                  <a:lnTo>
                    <a:pt x="0" y="968616"/>
                  </a:lnTo>
                  <a:lnTo>
                    <a:pt x="3873" y="915779"/>
                  </a:lnTo>
                  <a:lnTo>
                    <a:pt x="9457" y="863434"/>
                  </a:lnTo>
                  <a:lnTo>
                    <a:pt x="16723" y="811608"/>
                  </a:lnTo>
                  <a:lnTo>
                    <a:pt x="25644" y="760331"/>
                  </a:lnTo>
                  <a:lnTo>
                    <a:pt x="36194" y="709631"/>
                  </a:lnTo>
                  <a:lnTo>
                    <a:pt x="48343" y="659535"/>
                  </a:lnTo>
                  <a:lnTo>
                    <a:pt x="62066" y="610074"/>
                  </a:lnTo>
                  <a:lnTo>
                    <a:pt x="77335" y="561274"/>
                  </a:lnTo>
                  <a:lnTo>
                    <a:pt x="94123" y="513164"/>
                  </a:lnTo>
                  <a:lnTo>
                    <a:pt x="112402" y="465772"/>
                  </a:lnTo>
                  <a:lnTo>
                    <a:pt x="132145" y="419128"/>
                  </a:lnTo>
                  <a:lnTo>
                    <a:pt x="153326" y="373258"/>
                  </a:lnTo>
                  <a:lnTo>
                    <a:pt x="175915" y="328193"/>
                  </a:lnTo>
                  <a:lnTo>
                    <a:pt x="199887" y="283959"/>
                  </a:lnTo>
                  <a:lnTo>
                    <a:pt x="225214" y="240585"/>
                  </a:lnTo>
                  <a:lnTo>
                    <a:pt x="251869" y="198101"/>
                  </a:lnTo>
                  <a:lnTo>
                    <a:pt x="279823" y="156533"/>
                  </a:lnTo>
                  <a:lnTo>
                    <a:pt x="309051" y="115910"/>
                  </a:lnTo>
                  <a:lnTo>
                    <a:pt x="339525" y="76262"/>
                  </a:lnTo>
                  <a:lnTo>
                    <a:pt x="371217" y="37615"/>
                  </a:lnTo>
                  <a:lnTo>
                    <a:pt x="404101" y="0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1"/>
            <p:cNvSpPr/>
            <p:nvPr/>
          </p:nvSpPr>
          <p:spPr>
            <a:xfrm>
              <a:off x="13855" y="3999377"/>
              <a:ext cx="3830954" cy="2734310"/>
            </a:xfrm>
            <a:custGeom>
              <a:avLst/>
              <a:gdLst/>
              <a:ahLst/>
              <a:cxnLst/>
              <a:rect l="l" t="t" r="r" b="b"/>
              <a:pathLst>
                <a:path w="3830954" h="2734309">
                  <a:moveTo>
                    <a:pt x="3830576" y="2734233"/>
                  </a:moveTo>
                  <a:lnTo>
                    <a:pt x="3709227" y="2734233"/>
                  </a:lnTo>
                  <a:lnTo>
                    <a:pt x="3706251" y="2681958"/>
                  </a:lnTo>
                  <a:lnTo>
                    <a:pt x="3701946" y="2630037"/>
                  </a:lnTo>
                  <a:lnTo>
                    <a:pt x="3696329" y="2578486"/>
                  </a:lnTo>
                  <a:lnTo>
                    <a:pt x="3689418" y="2527325"/>
                  </a:lnTo>
                  <a:lnTo>
                    <a:pt x="3681228" y="2476569"/>
                  </a:lnTo>
                  <a:lnTo>
                    <a:pt x="3671777" y="2426237"/>
                  </a:lnTo>
                  <a:lnTo>
                    <a:pt x="3661082" y="2376346"/>
                  </a:lnTo>
                  <a:lnTo>
                    <a:pt x="3649160" y="2326914"/>
                  </a:lnTo>
                  <a:lnTo>
                    <a:pt x="3636027" y="2277958"/>
                  </a:lnTo>
                  <a:lnTo>
                    <a:pt x="3621700" y="2229496"/>
                  </a:lnTo>
                  <a:lnTo>
                    <a:pt x="3606197" y="2181544"/>
                  </a:lnTo>
                  <a:lnTo>
                    <a:pt x="3589534" y="2134122"/>
                  </a:lnTo>
                  <a:lnTo>
                    <a:pt x="3571729" y="2087245"/>
                  </a:lnTo>
                  <a:lnTo>
                    <a:pt x="3552797" y="2040932"/>
                  </a:lnTo>
                  <a:lnTo>
                    <a:pt x="3532756" y="1995201"/>
                  </a:lnTo>
                  <a:lnTo>
                    <a:pt x="3511623" y="1950068"/>
                  </a:lnTo>
                  <a:lnTo>
                    <a:pt x="3489414" y="1905551"/>
                  </a:lnTo>
                  <a:lnTo>
                    <a:pt x="3466147" y="1861668"/>
                  </a:lnTo>
                  <a:lnTo>
                    <a:pt x="3441839" y="1818436"/>
                  </a:lnTo>
                  <a:lnTo>
                    <a:pt x="3416505" y="1775873"/>
                  </a:lnTo>
                  <a:lnTo>
                    <a:pt x="3390164" y="1733996"/>
                  </a:lnTo>
                  <a:lnTo>
                    <a:pt x="3362832" y="1692822"/>
                  </a:lnTo>
                  <a:lnTo>
                    <a:pt x="3334526" y="1652370"/>
                  </a:lnTo>
                  <a:lnTo>
                    <a:pt x="3305263" y="1612657"/>
                  </a:lnTo>
                  <a:lnTo>
                    <a:pt x="3275060" y="1573700"/>
                  </a:lnTo>
                  <a:lnTo>
                    <a:pt x="3243933" y="1535517"/>
                  </a:lnTo>
                  <a:lnTo>
                    <a:pt x="3211900" y="1498124"/>
                  </a:lnTo>
                  <a:lnTo>
                    <a:pt x="3178977" y="1461541"/>
                  </a:lnTo>
                  <a:lnTo>
                    <a:pt x="3265528" y="1374876"/>
                  </a:lnTo>
                  <a:lnTo>
                    <a:pt x="3308299" y="1365968"/>
                  </a:lnTo>
                  <a:lnTo>
                    <a:pt x="3354137" y="1350761"/>
                  </a:lnTo>
                  <a:lnTo>
                    <a:pt x="3401672" y="1330230"/>
                  </a:lnTo>
                  <a:lnTo>
                    <a:pt x="3449536" y="1305350"/>
                  </a:lnTo>
                  <a:lnTo>
                    <a:pt x="3496359" y="1277096"/>
                  </a:lnTo>
                  <a:lnTo>
                    <a:pt x="3540771" y="1246442"/>
                  </a:lnTo>
                  <a:lnTo>
                    <a:pt x="3581403" y="1214364"/>
                  </a:lnTo>
                  <a:lnTo>
                    <a:pt x="3616886" y="1181836"/>
                  </a:lnTo>
                  <a:lnTo>
                    <a:pt x="3653604" y="1140770"/>
                  </a:lnTo>
                  <a:lnTo>
                    <a:pt x="3683790" y="1097671"/>
                  </a:lnTo>
                  <a:lnTo>
                    <a:pt x="3707224" y="1053565"/>
                  </a:lnTo>
                  <a:lnTo>
                    <a:pt x="3723688" y="1009474"/>
                  </a:lnTo>
                  <a:lnTo>
                    <a:pt x="3732964" y="966423"/>
                  </a:lnTo>
                  <a:lnTo>
                    <a:pt x="3734832" y="925437"/>
                  </a:lnTo>
                  <a:lnTo>
                    <a:pt x="3729075" y="887539"/>
                  </a:lnTo>
                  <a:lnTo>
                    <a:pt x="3693810" y="825106"/>
                  </a:lnTo>
                  <a:lnTo>
                    <a:pt x="3631660" y="790129"/>
                  </a:lnTo>
                  <a:lnTo>
                    <a:pt x="3593934" y="784501"/>
                  </a:lnTo>
                  <a:lnTo>
                    <a:pt x="3553106" y="786499"/>
                  </a:lnTo>
                  <a:lnTo>
                    <a:pt x="3510177" y="795912"/>
                  </a:lnTo>
                  <a:lnTo>
                    <a:pt x="3466144" y="812527"/>
                  </a:lnTo>
                  <a:lnTo>
                    <a:pt x="3422008" y="836134"/>
                  </a:lnTo>
                  <a:lnTo>
                    <a:pt x="3378767" y="866521"/>
                  </a:lnTo>
                  <a:lnTo>
                    <a:pt x="3337422" y="903478"/>
                  </a:lnTo>
                  <a:lnTo>
                    <a:pt x="3305359" y="938158"/>
                  </a:lnTo>
                  <a:lnTo>
                    <a:pt x="3273826" y="978128"/>
                  </a:lnTo>
                  <a:lnTo>
                    <a:pt x="3243724" y="1022025"/>
                  </a:lnTo>
                  <a:lnTo>
                    <a:pt x="3215955" y="1068484"/>
                  </a:lnTo>
                  <a:lnTo>
                    <a:pt x="3191420" y="1116141"/>
                  </a:lnTo>
                  <a:lnTo>
                    <a:pt x="3171021" y="1163633"/>
                  </a:lnTo>
                  <a:lnTo>
                    <a:pt x="3155659" y="1209595"/>
                  </a:lnTo>
                  <a:lnTo>
                    <a:pt x="3146236" y="1252664"/>
                  </a:lnTo>
                  <a:lnTo>
                    <a:pt x="3057946" y="1340154"/>
                  </a:lnTo>
                  <a:lnTo>
                    <a:pt x="3021258" y="1307461"/>
                  </a:lnTo>
                  <a:lnTo>
                    <a:pt x="2983780" y="1275650"/>
                  </a:lnTo>
                  <a:lnTo>
                    <a:pt x="2945531" y="1244737"/>
                  </a:lnTo>
                  <a:lnTo>
                    <a:pt x="2906526" y="1214739"/>
                  </a:lnTo>
                  <a:lnTo>
                    <a:pt x="2866781" y="1185673"/>
                  </a:lnTo>
                  <a:lnTo>
                    <a:pt x="2826313" y="1157557"/>
                  </a:lnTo>
                  <a:lnTo>
                    <a:pt x="2785138" y="1130408"/>
                  </a:lnTo>
                  <a:lnTo>
                    <a:pt x="2743272" y="1104242"/>
                  </a:lnTo>
                  <a:lnTo>
                    <a:pt x="2700732" y="1079076"/>
                  </a:lnTo>
                  <a:lnTo>
                    <a:pt x="2657533" y="1054928"/>
                  </a:lnTo>
                  <a:lnTo>
                    <a:pt x="2613693" y="1031814"/>
                  </a:lnTo>
                  <a:lnTo>
                    <a:pt x="2569227" y="1009752"/>
                  </a:lnTo>
                  <a:lnTo>
                    <a:pt x="2524152" y="988759"/>
                  </a:lnTo>
                  <a:lnTo>
                    <a:pt x="2478483" y="968851"/>
                  </a:lnTo>
                  <a:lnTo>
                    <a:pt x="2432238" y="950045"/>
                  </a:lnTo>
                  <a:lnTo>
                    <a:pt x="2385432" y="932359"/>
                  </a:lnTo>
                  <a:lnTo>
                    <a:pt x="2338083" y="915810"/>
                  </a:lnTo>
                  <a:lnTo>
                    <a:pt x="2290205" y="900415"/>
                  </a:lnTo>
                  <a:lnTo>
                    <a:pt x="2241816" y="886190"/>
                  </a:lnTo>
                  <a:lnTo>
                    <a:pt x="2192931" y="873152"/>
                  </a:lnTo>
                  <a:lnTo>
                    <a:pt x="2143567" y="861319"/>
                  </a:lnTo>
                  <a:lnTo>
                    <a:pt x="2093741" y="850708"/>
                  </a:lnTo>
                  <a:lnTo>
                    <a:pt x="2043468" y="841336"/>
                  </a:lnTo>
                  <a:lnTo>
                    <a:pt x="1992765" y="833219"/>
                  </a:lnTo>
                  <a:lnTo>
                    <a:pt x="1941649" y="826376"/>
                  </a:lnTo>
                  <a:lnTo>
                    <a:pt x="1890134" y="820821"/>
                  </a:lnTo>
                  <a:lnTo>
                    <a:pt x="1838238" y="816574"/>
                  </a:lnTo>
                  <a:lnTo>
                    <a:pt x="1785978" y="813650"/>
                  </a:lnTo>
                  <a:lnTo>
                    <a:pt x="1785978" y="691083"/>
                  </a:lnTo>
                  <a:lnTo>
                    <a:pt x="1809737" y="654408"/>
                  </a:lnTo>
                  <a:lnTo>
                    <a:pt x="1831257" y="611159"/>
                  </a:lnTo>
                  <a:lnTo>
                    <a:pt x="1850250" y="562986"/>
                  </a:lnTo>
                  <a:lnTo>
                    <a:pt x="1866432" y="511540"/>
                  </a:lnTo>
                  <a:lnTo>
                    <a:pt x="1879516" y="458471"/>
                  </a:lnTo>
                  <a:lnTo>
                    <a:pt x="1889215" y="405429"/>
                  </a:lnTo>
                  <a:lnTo>
                    <a:pt x="1895245" y="354066"/>
                  </a:lnTo>
                  <a:lnTo>
                    <a:pt x="1897318" y="306031"/>
                  </a:lnTo>
                  <a:lnTo>
                    <a:pt x="1894141" y="251047"/>
                  </a:lnTo>
                  <a:lnTo>
                    <a:pt x="1884980" y="199285"/>
                  </a:lnTo>
                  <a:lnTo>
                    <a:pt x="1870394" y="151613"/>
                  </a:lnTo>
                  <a:lnTo>
                    <a:pt x="1850941" y="108898"/>
                  </a:lnTo>
                  <a:lnTo>
                    <a:pt x="1827178" y="72005"/>
                  </a:lnTo>
                  <a:lnTo>
                    <a:pt x="1799664" y="41803"/>
                  </a:lnTo>
                  <a:lnTo>
                    <a:pt x="1768956" y="19156"/>
                  </a:lnTo>
                  <a:lnTo>
                    <a:pt x="1700189" y="0"/>
                  </a:lnTo>
                  <a:lnTo>
                    <a:pt x="1664789" y="4933"/>
                  </a:lnTo>
                  <a:lnTo>
                    <a:pt x="1600644" y="41803"/>
                  </a:lnTo>
                  <a:lnTo>
                    <a:pt x="1573040" y="72005"/>
                  </a:lnTo>
                  <a:lnTo>
                    <a:pt x="1549176" y="108898"/>
                  </a:lnTo>
                  <a:lnTo>
                    <a:pt x="1529622" y="151613"/>
                  </a:lnTo>
                  <a:lnTo>
                    <a:pt x="1514949" y="199285"/>
                  </a:lnTo>
                  <a:lnTo>
                    <a:pt x="1505727" y="251047"/>
                  </a:lnTo>
                  <a:lnTo>
                    <a:pt x="1502526" y="306031"/>
                  </a:lnTo>
                  <a:lnTo>
                    <a:pt x="1504630" y="353786"/>
                  </a:lnTo>
                  <a:lnTo>
                    <a:pt x="1510738" y="404761"/>
                  </a:lnTo>
                  <a:lnTo>
                    <a:pt x="1520550" y="457367"/>
                  </a:lnTo>
                  <a:lnTo>
                    <a:pt x="1533762" y="510016"/>
                  </a:lnTo>
                  <a:lnTo>
                    <a:pt x="1550072" y="561117"/>
                  </a:lnTo>
                  <a:lnTo>
                    <a:pt x="1569177" y="609084"/>
                  </a:lnTo>
                  <a:lnTo>
                    <a:pt x="1590776" y="652325"/>
                  </a:lnTo>
                  <a:lnTo>
                    <a:pt x="1614566" y="689254"/>
                  </a:lnTo>
                  <a:lnTo>
                    <a:pt x="1614566" y="813650"/>
                  </a:lnTo>
                  <a:lnTo>
                    <a:pt x="1562305" y="816574"/>
                  </a:lnTo>
                  <a:lnTo>
                    <a:pt x="1510408" y="820821"/>
                  </a:lnTo>
                  <a:lnTo>
                    <a:pt x="1458892" y="826376"/>
                  </a:lnTo>
                  <a:lnTo>
                    <a:pt x="1407774" y="833219"/>
                  </a:lnTo>
                  <a:lnTo>
                    <a:pt x="1357069" y="841336"/>
                  </a:lnTo>
                  <a:lnTo>
                    <a:pt x="1306795" y="850708"/>
                  </a:lnTo>
                  <a:lnTo>
                    <a:pt x="1256966" y="861319"/>
                  </a:lnTo>
                  <a:lnTo>
                    <a:pt x="1207601" y="873152"/>
                  </a:lnTo>
                  <a:lnTo>
                    <a:pt x="1158714" y="886190"/>
                  </a:lnTo>
                  <a:lnTo>
                    <a:pt x="1110323" y="900415"/>
                  </a:lnTo>
                  <a:lnTo>
                    <a:pt x="1062444" y="915810"/>
                  </a:lnTo>
                  <a:lnTo>
                    <a:pt x="1015093" y="932359"/>
                  </a:lnTo>
                  <a:lnTo>
                    <a:pt x="968286" y="950045"/>
                  </a:lnTo>
                  <a:lnTo>
                    <a:pt x="922041" y="968851"/>
                  </a:lnTo>
                  <a:lnTo>
                    <a:pt x="876373" y="988759"/>
                  </a:lnTo>
                  <a:lnTo>
                    <a:pt x="831299" y="1009752"/>
                  </a:lnTo>
                  <a:lnTo>
                    <a:pt x="786834" y="1031814"/>
                  </a:lnTo>
                  <a:lnTo>
                    <a:pt x="742996" y="1054928"/>
                  </a:lnTo>
                  <a:lnTo>
                    <a:pt x="699801" y="1079076"/>
                  </a:lnTo>
                  <a:lnTo>
                    <a:pt x="657265" y="1104242"/>
                  </a:lnTo>
                  <a:lnTo>
                    <a:pt x="615405" y="1130408"/>
                  </a:lnTo>
                  <a:lnTo>
                    <a:pt x="574237" y="1157557"/>
                  </a:lnTo>
                  <a:lnTo>
                    <a:pt x="533777" y="1185673"/>
                  </a:lnTo>
                  <a:lnTo>
                    <a:pt x="494041" y="1214739"/>
                  </a:lnTo>
                  <a:lnTo>
                    <a:pt x="455047" y="1244737"/>
                  </a:lnTo>
                  <a:lnTo>
                    <a:pt x="416810" y="1275650"/>
                  </a:lnTo>
                  <a:lnTo>
                    <a:pt x="379346" y="1307461"/>
                  </a:lnTo>
                  <a:lnTo>
                    <a:pt x="342673" y="1340154"/>
                  </a:lnTo>
                  <a:lnTo>
                    <a:pt x="256504" y="1253731"/>
                  </a:lnTo>
                  <a:lnTo>
                    <a:pt x="247298" y="1210940"/>
                  </a:lnTo>
                  <a:lnTo>
                    <a:pt x="231883" y="1165107"/>
                  </a:lnTo>
                  <a:lnTo>
                    <a:pt x="211218" y="1117611"/>
                  </a:lnTo>
                  <a:lnTo>
                    <a:pt x="186263" y="1069832"/>
                  </a:lnTo>
                  <a:lnTo>
                    <a:pt x="157979" y="1023149"/>
                  </a:lnTo>
                  <a:lnTo>
                    <a:pt x="127323" y="978943"/>
                  </a:lnTo>
                  <a:lnTo>
                    <a:pt x="95257" y="938592"/>
                  </a:lnTo>
                  <a:lnTo>
                    <a:pt x="62740" y="903478"/>
                  </a:lnTo>
                  <a:lnTo>
                    <a:pt x="21601" y="866521"/>
                  </a:lnTo>
                  <a:lnTo>
                    <a:pt x="0" y="851297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2"/>
            <p:cNvSpPr/>
            <p:nvPr/>
          </p:nvSpPr>
          <p:spPr>
            <a:xfrm>
              <a:off x="13855" y="5328701"/>
              <a:ext cx="221615" cy="421005"/>
            </a:xfrm>
            <a:custGeom>
              <a:avLst/>
              <a:gdLst/>
              <a:ahLst/>
              <a:cxnLst/>
              <a:rect l="l" t="t" r="r" b="b"/>
              <a:pathLst>
                <a:path w="221615" h="421004">
                  <a:moveTo>
                    <a:pt x="0" y="0"/>
                  </a:moveTo>
                  <a:lnTo>
                    <a:pt x="44535" y="19088"/>
                  </a:lnTo>
                  <a:lnTo>
                    <a:pt x="90486" y="34336"/>
                  </a:lnTo>
                  <a:lnTo>
                    <a:pt x="133581" y="43571"/>
                  </a:lnTo>
                  <a:lnTo>
                    <a:pt x="221553" y="132217"/>
                  </a:lnTo>
                  <a:lnTo>
                    <a:pt x="188578" y="168800"/>
                  </a:lnTo>
                  <a:lnTo>
                    <a:pt x="156500" y="206192"/>
                  </a:lnTo>
                  <a:lnTo>
                    <a:pt x="125335" y="244376"/>
                  </a:lnTo>
                  <a:lnTo>
                    <a:pt x="95099" y="283333"/>
                  </a:lnTo>
                  <a:lnTo>
                    <a:pt x="65809" y="323046"/>
                  </a:lnTo>
                  <a:lnTo>
                    <a:pt x="37482" y="363498"/>
                  </a:lnTo>
                  <a:lnTo>
                    <a:pt x="10133" y="404672"/>
                  </a:lnTo>
                  <a:lnTo>
                    <a:pt x="0" y="420775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3"/>
            <p:cNvSpPr/>
            <p:nvPr/>
          </p:nvSpPr>
          <p:spPr>
            <a:xfrm>
              <a:off x="3584901" y="6621736"/>
              <a:ext cx="948690" cy="938530"/>
            </a:xfrm>
            <a:custGeom>
              <a:avLst/>
              <a:gdLst/>
              <a:ahLst/>
              <a:cxnLst/>
              <a:rect l="l" t="t" r="r" b="b"/>
              <a:pathLst>
                <a:path w="948689" h="938529">
                  <a:moveTo>
                    <a:pt x="0" y="938319"/>
                  </a:moveTo>
                  <a:lnTo>
                    <a:pt x="20914" y="883321"/>
                  </a:lnTo>
                  <a:lnTo>
                    <a:pt x="37449" y="835763"/>
                  </a:lnTo>
                  <a:lnTo>
                    <a:pt x="52820" y="787681"/>
                  </a:lnTo>
                  <a:lnTo>
                    <a:pt x="67010" y="739091"/>
                  </a:lnTo>
                  <a:lnTo>
                    <a:pt x="80003" y="690011"/>
                  </a:lnTo>
                  <a:lnTo>
                    <a:pt x="91783" y="640457"/>
                  </a:lnTo>
                  <a:lnTo>
                    <a:pt x="102333" y="590446"/>
                  </a:lnTo>
                  <a:lnTo>
                    <a:pt x="111635" y="539996"/>
                  </a:lnTo>
                  <a:lnTo>
                    <a:pt x="119675" y="489125"/>
                  </a:lnTo>
                  <a:lnTo>
                    <a:pt x="126434" y="437848"/>
                  </a:lnTo>
                  <a:lnTo>
                    <a:pt x="131897" y="386184"/>
                  </a:lnTo>
                  <a:lnTo>
                    <a:pt x="136047" y="334150"/>
                  </a:lnTo>
                  <a:lnTo>
                    <a:pt x="138868" y="281762"/>
                  </a:lnTo>
                  <a:lnTo>
                    <a:pt x="256698" y="281762"/>
                  </a:lnTo>
                  <a:lnTo>
                    <a:pt x="293622" y="306078"/>
                  </a:lnTo>
                  <a:lnTo>
                    <a:pt x="337022" y="328022"/>
                  </a:lnTo>
                  <a:lnTo>
                    <a:pt x="385269" y="347326"/>
                  </a:lnTo>
                  <a:lnTo>
                    <a:pt x="436733" y="363721"/>
                  </a:lnTo>
                  <a:lnTo>
                    <a:pt x="489786" y="376940"/>
                  </a:lnTo>
                  <a:lnTo>
                    <a:pt x="542798" y="386714"/>
                  </a:lnTo>
                  <a:lnTo>
                    <a:pt x="594140" y="392775"/>
                  </a:lnTo>
                  <a:lnTo>
                    <a:pt x="642181" y="394855"/>
                  </a:lnTo>
                  <a:lnTo>
                    <a:pt x="697330" y="391662"/>
                  </a:lnTo>
                  <a:lnTo>
                    <a:pt x="749202" y="382459"/>
                  </a:lnTo>
                  <a:lnTo>
                    <a:pt x="796938" y="367810"/>
                  </a:lnTo>
                  <a:lnTo>
                    <a:pt x="839682" y="348282"/>
                  </a:lnTo>
                  <a:lnTo>
                    <a:pt x="876577" y="324438"/>
                  </a:lnTo>
                  <a:lnTo>
                    <a:pt x="906765" y="296843"/>
                  </a:lnTo>
                  <a:lnTo>
                    <a:pt x="929390" y="266063"/>
                  </a:lnTo>
                  <a:lnTo>
                    <a:pt x="948518" y="197205"/>
                  </a:lnTo>
                  <a:lnTo>
                    <a:pt x="943593" y="161556"/>
                  </a:lnTo>
                  <a:lnTo>
                    <a:pt x="906765" y="97332"/>
                  </a:lnTo>
                  <a:lnTo>
                    <a:pt x="876577" y="69834"/>
                  </a:lnTo>
                  <a:lnTo>
                    <a:pt x="839682" y="46128"/>
                  </a:lnTo>
                  <a:lnTo>
                    <a:pt x="796938" y="26754"/>
                  </a:lnTo>
                  <a:lnTo>
                    <a:pt x="749202" y="12249"/>
                  </a:lnTo>
                  <a:lnTo>
                    <a:pt x="697330" y="3152"/>
                  </a:lnTo>
                  <a:lnTo>
                    <a:pt x="642181" y="0"/>
                  </a:lnTo>
                  <a:lnTo>
                    <a:pt x="594736" y="2090"/>
                  </a:lnTo>
                  <a:lnTo>
                    <a:pt x="544010" y="8164"/>
                  </a:lnTo>
                  <a:lnTo>
                    <a:pt x="491590" y="17931"/>
                  </a:lnTo>
                  <a:lnTo>
                    <a:pt x="439059" y="31095"/>
                  </a:lnTo>
                  <a:lnTo>
                    <a:pt x="388003" y="47365"/>
                  </a:lnTo>
                  <a:lnTo>
                    <a:pt x="340006" y="66447"/>
                  </a:lnTo>
                  <a:lnTo>
                    <a:pt x="296653" y="88048"/>
                  </a:lnTo>
                  <a:lnTo>
                    <a:pt x="259530" y="111874"/>
                  </a:lnTo>
                </a:path>
              </a:pathLst>
            </a:custGeom>
            <a:ln w="47764">
              <a:solidFill>
                <a:srgbClr val="A4B4D9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Группа 31"/>
          <p:cNvGrpSpPr/>
          <p:nvPr userDrawn="1"/>
        </p:nvGrpSpPr>
        <p:grpSpPr>
          <a:xfrm>
            <a:off x="0" y="387248"/>
            <a:ext cx="3009198" cy="482600"/>
            <a:chOff x="0" y="387248"/>
            <a:chExt cx="3009198" cy="482600"/>
          </a:xfrm>
        </p:grpSpPr>
        <p:sp>
          <p:nvSpPr>
            <p:cNvPr id="33" name="object 27"/>
            <p:cNvSpPr/>
            <p:nvPr/>
          </p:nvSpPr>
          <p:spPr>
            <a:xfrm>
              <a:off x="1891874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/>
            <p:cNvSpPr/>
            <p:nvPr/>
          </p:nvSpPr>
          <p:spPr>
            <a:xfrm>
              <a:off x="2062030" y="772609"/>
              <a:ext cx="65405" cy="51435"/>
            </a:xfrm>
            <a:custGeom>
              <a:avLst/>
              <a:gdLst/>
              <a:ahLst/>
              <a:cxnLst/>
              <a:rect l="l" t="t" r="r" b="b"/>
              <a:pathLst>
                <a:path w="65405" h="51434">
                  <a:moveTo>
                    <a:pt x="9207" y="0"/>
                  </a:moveTo>
                  <a:lnTo>
                    <a:pt x="0" y="0"/>
                  </a:lnTo>
                  <a:lnTo>
                    <a:pt x="29044" y="29451"/>
                  </a:lnTo>
                  <a:lnTo>
                    <a:pt x="29044" y="50965"/>
                  </a:lnTo>
                  <a:lnTo>
                    <a:pt x="35890" y="50965"/>
                  </a:lnTo>
                  <a:lnTo>
                    <a:pt x="35890" y="29451"/>
                  </a:lnTo>
                  <a:lnTo>
                    <a:pt x="41563" y="23698"/>
                  </a:lnTo>
                  <a:lnTo>
                    <a:pt x="32435" y="23698"/>
                  </a:lnTo>
                  <a:lnTo>
                    <a:pt x="9207" y="0"/>
                  </a:lnTo>
                  <a:close/>
                </a:path>
                <a:path w="65405" h="51434">
                  <a:moveTo>
                    <a:pt x="64935" y="0"/>
                  </a:moveTo>
                  <a:lnTo>
                    <a:pt x="55727" y="0"/>
                  </a:lnTo>
                  <a:lnTo>
                    <a:pt x="32461" y="23698"/>
                  </a:lnTo>
                  <a:lnTo>
                    <a:pt x="41563" y="23698"/>
                  </a:lnTo>
                  <a:lnTo>
                    <a:pt x="649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/>
            <p:cNvSpPr/>
            <p:nvPr/>
          </p:nvSpPr>
          <p:spPr>
            <a:xfrm>
              <a:off x="2239150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89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77" y="51066"/>
                  </a:lnTo>
                  <a:lnTo>
                    <a:pt x="12064" y="52057"/>
                  </a:lnTo>
                  <a:lnTo>
                    <a:pt x="45973" y="52057"/>
                  </a:lnTo>
                  <a:lnTo>
                    <a:pt x="51384" y="50965"/>
                  </a:lnTo>
                  <a:lnTo>
                    <a:pt x="54292" y="48780"/>
                  </a:lnTo>
                  <a:lnTo>
                    <a:pt x="57200" y="46558"/>
                  </a:lnTo>
                  <a:lnTo>
                    <a:pt x="57272" y="46393"/>
                  </a:lnTo>
                  <a:lnTo>
                    <a:pt x="13627" y="46393"/>
                  </a:lnTo>
                  <a:lnTo>
                    <a:pt x="10642" y="45821"/>
                  </a:lnTo>
                  <a:lnTo>
                    <a:pt x="7315" y="43472"/>
                  </a:lnTo>
                  <a:lnTo>
                    <a:pt x="6489" y="41516"/>
                  </a:lnTo>
                  <a:lnTo>
                    <a:pt x="6489" y="35623"/>
                  </a:lnTo>
                  <a:close/>
                </a:path>
                <a:path w="59055" h="52069">
                  <a:moveTo>
                    <a:pt x="44335" y="0"/>
                  </a:moveTo>
                  <a:lnTo>
                    <a:pt x="12826" y="0"/>
                  </a:lnTo>
                  <a:lnTo>
                    <a:pt x="7226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7899" y="27978"/>
                  </a:lnTo>
                  <a:lnTo>
                    <a:pt x="13995" y="28955"/>
                  </a:lnTo>
                  <a:lnTo>
                    <a:pt x="45504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58" y="33985"/>
                  </a:lnTo>
                  <a:lnTo>
                    <a:pt x="52158" y="40589"/>
                  </a:lnTo>
                  <a:lnTo>
                    <a:pt x="51231" y="43014"/>
                  </a:lnTo>
                  <a:lnTo>
                    <a:pt x="47561" y="45719"/>
                  </a:lnTo>
                  <a:lnTo>
                    <a:pt x="44157" y="46393"/>
                  </a:lnTo>
                  <a:lnTo>
                    <a:pt x="57272" y="46393"/>
                  </a:lnTo>
                  <a:lnTo>
                    <a:pt x="58543" y="43472"/>
                  </a:lnTo>
                  <a:lnTo>
                    <a:pt x="58648" y="31356"/>
                  </a:lnTo>
                  <a:lnTo>
                    <a:pt x="57276" y="28181"/>
                  </a:lnTo>
                  <a:lnTo>
                    <a:pt x="51854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52" y="22275"/>
                  </a:lnTo>
                  <a:lnTo>
                    <a:pt x="8851" y="21158"/>
                  </a:lnTo>
                  <a:lnTo>
                    <a:pt x="7277" y="20015"/>
                  </a:lnTo>
                  <a:lnTo>
                    <a:pt x="6489" y="17894"/>
                  </a:lnTo>
                  <a:lnTo>
                    <a:pt x="6589" y="10820"/>
                  </a:lnTo>
                  <a:lnTo>
                    <a:pt x="7556" y="8610"/>
                  </a:lnTo>
                  <a:lnTo>
                    <a:pt x="11861" y="6261"/>
                  </a:lnTo>
                  <a:lnTo>
                    <a:pt x="16332" y="5664"/>
                  </a:lnTo>
                  <a:lnTo>
                    <a:pt x="56254" y="5664"/>
                  </a:lnTo>
                  <a:lnTo>
                    <a:pt x="55968" y="5054"/>
                  </a:lnTo>
                  <a:lnTo>
                    <a:pt x="52819" y="3047"/>
                  </a:lnTo>
                  <a:lnTo>
                    <a:pt x="49695" y="1015"/>
                  </a:lnTo>
                  <a:lnTo>
                    <a:pt x="44335" y="0"/>
                  </a:lnTo>
                  <a:close/>
                </a:path>
                <a:path w="59055" h="52069">
                  <a:moveTo>
                    <a:pt x="56254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37" y="6743"/>
                  </a:lnTo>
                  <a:lnTo>
                    <a:pt x="49377" y="7734"/>
                  </a:lnTo>
                  <a:lnTo>
                    <a:pt x="50723" y="10820"/>
                  </a:lnTo>
                  <a:lnTo>
                    <a:pt x="51066" y="12839"/>
                  </a:lnTo>
                  <a:lnTo>
                    <a:pt x="51066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54" y="5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/>
            <p:cNvSpPr/>
            <p:nvPr/>
          </p:nvSpPr>
          <p:spPr>
            <a:xfrm>
              <a:off x="2409306" y="772609"/>
              <a:ext cx="58419" cy="51435"/>
            </a:xfrm>
            <a:custGeom>
              <a:avLst/>
              <a:gdLst/>
              <a:ahLst/>
              <a:cxnLst/>
              <a:rect l="l" t="t" r="r" b="b"/>
              <a:pathLst>
                <a:path w="58419" h="51434">
                  <a:moveTo>
                    <a:pt x="32600" y="5664"/>
                  </a:moveTo>
                  <a:lnTo>
                    <a:pt x="25755" y="5664"/>
                  </a:lnTo>
                  <a:lnTo>
                    <a:pt x="25755" y="50965"/>
                  </a:lnTo>
                  <a:lnTo>
                    <a:pt x="32600" y="50965"/>
                  </a:lnTo>
                  <a:lnTo>
                    <a:pt x="32600" y="5664"/>
                  </a:lnTo>
                  <a:close/>
                </a:path>
                <a:path w="58419" h="51434">
                  <a:moveTo>
                    <a:pt x="58356" y="0"/>
                  </a:moveTo>
                  <a:lnTo>
                    <a:pt x="0" y="0"/>
                  </a:lnTo>
                  <a:lnTo>
                    <a:pt x="0" y="5664"/>
                  </a:lnTo>
                  <a:lnTo>
                    <a:pt x="58356" y="5664"/>
                  </a:lnTo>
                  <a:lnTo>
                    <a:pt x="58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/>
            <p:cNvSpPr/>
            <p:nvPr/>
          </p:nvSpPr>
          <p:spPr>
            <a:xfrm>
              <a:off x="2580782" y="772607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4">
                  <a:moveTo>
                    <a:pt x="49593" y="0"/>
                  </a:moveTo>
                  <a:lnTo>
                    <a:pt x="0" y="0"/>
                  </a:lnTo>
                  <a:lnTo>
                    <a:pt x="0" y="50965"/>
                  </a:lnTo>
                  <a:lnTo>
                    <a:pt x="49872" y="50965"/>
                  </a:lnTo>
                  <a:lnTo>
                    <a:pt x="49872" y="45300"/>
                  </a:lnTo>
                  <a:lnTo>
                    <a:pt x="6845" y="45300"/>
                  </a:lnTo>
                  <a:lnTo>
                    <a:pt x="6845" y="27584"/>
                  </a:lnTo>
                  <a:lnTo>
                    <a:pt x="47853" y="27584"/>
                  </a:lnTo>
                  <a:lnTo>
                    <a:pt x="47853" y="21920"/>
                  </a:lnTo>
                  <a:lnTo>
                    <a:pt x="6845" y="21920"/>
                  </a:lnTo>
                  <a:lnTo>
                    <a:pt x="6845" y="5664"/>
                  </a:lnTo>
                  <a:lnTo>
                    <a:pt x="49593" y="5664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/>
            <p:cNvSpPr/>
            <p:nvPr/>
          </p:nvSpPr>
          <p:spPr>
            <a:xfrm>
              <a:off x="2746137" y="772609"/>
              <a:ext cx="80645" cy="51435"/>
            </a:xfrm>
            <a:custGeom>
              <a:avLst/>
              <a:gdLst/>
              <a:ahLst/>
              <a:cxnLst/>
              <a:rect l="l" t="t" r="r" b="b"/>
              <a:pathLst>
                <a:path w="80644" h="51434">
                  <a:moveTo>
                    <a:pt x="10782" y="0"/>
                  </a:moveTo>
                  <a:lnTo>
                    <a:pt x="0" y="0"/>
                  </a:lnTo>
                  <a:lnTo>
                    <a:pt x="0" y="50965"/>
                  </a:lnTo>
                  <a:lnTo>
                    <a:pt x="6845" y="50965"/>
                  </a:lnTo>
                  <a:lnTo>
                    <a:pt x="6845" y="5956"/>
                  </a:lnTo>
                  <a:lnTo>
                    <a:pt x="14881" y="5956"/>
                  </a:lnTo>
                  <a:lnTo>
                    <a:pt x="10782" y="0"/>
                  </a:lnTo>
                  <a:close/>
                </a:path>
                <a:path w="80644" h="51434">
                  <a:moveTo>
                    <a:pt x="14881" y="5956"/>
                  </a:moveTo>
                  <a:lnTo>
                    <a:pt x="6934" y="5956"/>
                  </a:lnTo>
                  <a:lnTo>
                    <a:pt x="37820" y="50965"/>
                  </a:lnTo>
                  <a:lnTo>
                    <a:pt x="42748" y="50965"/>
                  </a:lnTo>
                  <a:lnTo>
                    <a:pt x="48341" y="42811"/>
                  </a:lnTo>
                  <a:lnTo>
                    <a:pt x="40246" y="42811"/>
                  </a:lnTo>
                  <a:lnTo>
                    <a:pt x="14881" y="5956"/>
                  </a:lnTo>
                  <a:close/>
                </a:path>
                <a:path w="80644" h="51434">
                  <a:moveTo>
                    <a:pt x="80556" y="5956"/>
                  </a:moveTo>
                  <a:lnTo>
                    <a:pt x="73710" y="5956"/>
                  </a:lnTo>
                  <a:lnTo>
                    <a:pt x="73710" y="50965"/>
                  </a:lnTo>
                  <a:lnTo>
                    <a:pt x="80556" y="50965"/>
                  </a:lnTo>
                  <a:lnTo>
                    <a:pt x="80556" y="5956"/>
                  </a:lnTo>
                  <a:close/>
                </a:path>
                <a:path w="80644" h="51434">
                  <a:moveTo>
                    <a:pt x="80556" y="0"/>
                  </a:moveTo>
                  <a:lnTo>
                    <a:pt x="69773" y="0"/>
                  </a:lnTo>
                  <a:lnTo>
                    <a:pt x="40309" y="42811"/>
                  </a:lnTo>
                  <a:lnTo>
                    <a:pt x="48341" y="42811"/>
                  </a:lnTo>
                  <a:lnTo>
                    <a:pt x="73621" y="5956"/>
                  </a:lnTo>
                  <a:lnTo>
                    <a:pt x="80556" y="5956"/>
                  </a:lnTo>
                  <a:lnTo>
                    <a:pt x="80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/>
            <p:cNvSpPr/>
            <p:nvPr/>
          </p:nvSpPr>
          <p:spPr>
            <a:xfrm>
              <a:off x="2943889" y="772060"/>
              <a:ext cx="59055" cy="52069"/>
            </a:xfrm>
            <a:custGeom>
              <a:avLst/>
              <a:gdLst/>
              <a:ahLst/>
              <a:cxnLst/>
              <a:rect l="l" t="t" r="r" b="b"/>
              <a:pathLst>
                <a:path w="59055" h="52069">
                  <a:moveTo>
                    <a:pt x="6476" y="35623"/>
                  </a:moveTo>
                  <a:lnTo>
                    <a:pt x="0" y="35623"/>
                  </a:lnTo>
                  <a:lnTo>
                    <a:pt x="0" y="43789"/>
                  </a:lnTo>
                  <a:lnTo>
                    <a:pt x="1447" y="47091"/>
                  </a:lnTo>
                  <a:lnTo>
                    <a:pt x="7264" y="51066"/>
                  </a:lnTo>
                  <a:lnTo>
                    <a:pt x="12052" y="52057"/>
                  </a:lnTo>
                  <a:lnTo>
                    <a:pt x="45961" y="52057"/>
                  </a:lnTo>
                  <a:lnTo>
                    <a:pt x="51384" y="50965"/>
                  </a:lnTo>
                  <a:lnTo>
                    <a:pt x="57188" y="46558"/>
                  </a:lnTo>
                  <a:lnTo>
                    <a:pt x="57259" y="46393"/>
                  </a:lnTo>
                  <a:lnTo>
                    <a:pt x="13614" y="46393"/>
                  </a:lnTo>
                  <a:lnTo>
                    <a:pt x="10642" y="45821"/>
                  </a:lnTo>
                  <a:lnTo>
                    <a:pt x="8978" y="44665"/>
                  </a:lnTo>
                  <a:lnTo>
                    <a:pt x="7315" y="43472"/>
                  </a:lnTo>
                  <a:lnTo>
                    <a:pt x="6476" y="41516"/>
                  </a:lnTo>
                  <a:lnTo>
                    <a:pt x="6476" y="35623"/>
                  </a:lnTo>
                  <a:close/>
                </a:path>
                <a:path w="59055" h="52069">
                  <a:moveTo>
                    <a:pt x="44322" y="0"/>
                  </a:moveTo>
                  <a:lnTo>
                    <a:pt x="12814" y="0"/>
                  </a:lnTo>
                  <a:lnTo>
                    <a:pt x="7213" y="1117"/>
                  </a:lnTo>
                  <a:lnTo>
                    <a:pt x="1435" y="5575"/>
                  </a:lnTo>
                  <a:lnTo>
                    <a:pt x="0" y="9207"/>
                  </a:lnTo>
                  <a:lnTo>
                    <a:pt x="0" y="20180"/>
                  </a:lnTo>
                  <a:lnTo>
                    <a:pt x="1574" y="24104"/>
                  </a:lnTo>
                  <a:lnTo>
                    <a:pt x="4711" y="26047"/>
                  </a:lnTo>
                  <a:lnTo>
                    <a:pt x="7886" y="27978"/>
                  </a:lnTo>
                  <a:lnTo>
                    <a:pt x="13982" y="28955"/>
                  </a:lnTo>
                  <a:lnTo>
                    <a:pt x="45491" y="28955"/>
                  </a:lnTo>
                  <a:lnTo>
                    <a:pt x="48412" y="29540"/>
                  </a:lnTo>
                  <a:lnTo>
                    <a:pt x="51396" y="31851"/>
                  </a:lnTo>
                  <a:lnTo>
                    <a:pt x="52146" y="33985"/>
                  </a:lnTo>
                  <a:lnTo>
                    <a:pt x="52146" y="40589"/>
                  </a:lnTo>
                  <a:lnTo>
                    <a:pt x="51219" y="43014"/>
                  </a:lnTo>
                  <a:lnTo>
                    <a:pt x="47548" y="45719"/>
                  </a:lnTo>
                  <a:lnTo>
                    <a:pt x="44157" y="46393"/>
                  </a:lnTo>
                  <a:lnTo>
                    <a:pt x="57259" y="46393"/>
                  </a:lnTo>
                  <a:lnTo>
                    <a:pt x="58530" y="43472"/>
                  </a:lnTo>
                  <a:lnTo>
                    <a:pt x="58635" y="31356"/>
                  </a:lnTo>
                  <a:lnTo>
                    <a:pt x="57276" y="28181"/>
                  </a:lnTo>
                  <a:lnTo>
                    <a:pt x="51841" y="23914"/>
                  </a:lnTo>
                  <a:lnTo>
                    <a:pt x="47015" y="22834"/>
                  </a:lnTo>
                  <a:lnTo>
                    <a:pt x="13728" y="22834"/>
                  </a:lnTo>
                  <a:lnTo>
                    <a:pt x="10439" y="22275"/>
                  </a:lnTo>
                  <a:lnTo>
                    <a:pt x="8839" y="21158"/>
                  </a:lnTo>
                  <a:lnTo>
                    <a:pt x="7264" y="20015"/>
                  </a:lnTo>
                  <a:lnTo>
                    <a:pt x="6476" y="17894"/>
                  </a:lnTo>
                  <a:lnTo>
                    <a:pt x="6577" y="10820"/>
                  </a:lnTo>
                  <a:lnTo>
                    <a:pt x="7543" y="8610"/>
                  </a:lnTo>
                  <a:lnTo>
                    <a:pt x="11849" y="6261"/>
                  </a:lnTo>
                  <a:lnTo>
                    <a:pt x="16332" y="5664"/>
                  </a:lnTo>
                  <a:lnTo>
                    <a:pt x="56243" y="5664"/>
                  </a:lnTo>
                  <a:lnTo>
                    <a:pt x="55956" y="5054"/>
                  </a:lnTo>
                  <a:lnTo>
                    <a:pt x="52806" y="3047"/>
                  </a:lnTo>
                  <a:lnTo>
                    <a:pt x="49682" y="1015"/>
                  </a:lnTo>
                  <a:lnTo>
                    <a:pt x="44322" y="0"/>
                  </a:lnTo>
                  <a:close/>
                </a:path>
                <a:path w="59055" h="52069">
                  <a:moveTo>
                    <a:pt x="56243" y="5664"/>
                  </a:moveTo>
                  <a:lnTo>
                    <a:pt x="37985" y="5664"/>
                  </a:lnTo>
                  <a:lnTo>
                    <a:pt x="42011" y="5880"/>
                  </a:lnTo>
                  <a:lnTo>
                    <a:pt x="47624" y="6743"/>
                  </a:lnTo>
                  <a:lnTo>
                    <a:pt x="49364" y="7734"/>
                  </a:lnTo>
                  <a:lnTo>
                    <a:pt x="50711" y="10820"/>
                  </a:lnTo>
                  <a:lnTo>
                    <a:pt x="51053" y="12839"/>
                  </a:lnTo>
                  <a:lnTo>
                    <a:pt x="51053" y="15341"/>
                  </a:lnTo>
                  <a:lnTo>
                    <a:pt x="57543" y="15341"/>
                  </a:lnTo>
                  <a:lnTo>
                    <a:pt x="57543" y="8420"/>
                  </a:lnTo>
                  <a:lnTo>
                    <a:pt x="56243" y="5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/>
            <p:cNvSpPr/>
            <p:nvPr/>
          </p:nvSpPr>
          <p:spPr>
            <a:xfrm>
              <a:off x="826681" y="436755"/>
              <a:ext cx="2182517" cy="260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5"/>
            <p:cNvSpPr/>
            <p:nvPr/>
          </p:nvSpPr>
          <p:spPr>
            <a:xfrm>
              <a:off x="854417" y="804443"/>
              <a:ext cx="958215" cy="0"/>
            </a:xfrm>
            <a:custGeom>
              <a:avLst/>
              <a:gdLst/>
              <a:ahLst/>
              <a:cxnLst/>
              <a:rect l="l" t="t" r="r" b="b"/>
              <a:pathLst>
                <a:path w="958214">
                  <a:moveTo>
                    <a:pt x="0" y="0"/>
                  </a:moveTo>
                  <a:lnTo>
                    <a:pt x="957808" y="0"/>
                  </a:lnTo>
                </a:path>
              </a:pathLst>
            </a:custGeom>
            <a:ln w="58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6"/>
            <p:cNvSpPr/>
            <p:nvPr/>
          </p:nvSpPr>
          <p:spPr>
            <a:xfrm>
              <a:off x="0" y="387248"/>
              <a:ext cx="592455" cy="482600"/>
            </a:xfrm>
            <a:custGeom>
              <a:avLst/>
              <a:gdLst/>
              <a:ahLst/>
              <a:cxnLst/>
              <a:rect l="l" t="t" r="r" b="b"/>
              <a:pathLst>
                <a:path w="592455" h="482600">
                  <a:moveTo>
                    <a:pt x="591985" y="482600"/>
                  </a:moveTo>
                  <a:lnTo>
                    <a:pt x="0" y="482600"/>
                  </a:lnTo>
                  <a:lnTo>
                    <a:pt x="0" y="0"/>
                  </a:lnTo>
                  <a:lnTo>
                    <a:pt x="591985" y="0"/>
                  </a:lnTo>
                  <a:lnTo>
                    <a:pt x="591985" y="482600"/>
                  </a:lnTo>
                  <a:close/>
                </a:path>
              </a:pathLst>
            </a:custGeom>
            <a:solidFill>
              <a:srgbClr val="F2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7"/>
            <p:cNvSpPr/>
            <p:nvPr/>
          </p:nvSpPr>
          <p:spPr>
            <a:xfrm>
              <a:off x="0" y="491296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8"/>
            <p:cNvSpPr/>
            <p:nvPr/>
          </p:nvSpPr>
          <p:spPr>
            <a:xfrm>
              <a:off x="0" y="605288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9"/>
            <p:cNvSpPr/>
            <p:nvPr/>
          </p:nvSpPr>
          <p:spPr>
            <a:xfrm>
              <a:off x="0" y="719280"/>
              <a:ext cx="592455" cy="46990"/>
            </a:xfrm>
            <a:custGeom>
              <a:avLst/>
              <a:gdLst/>
              <a:ahLst/>
              <a:cxnLst/>
              <a:rect l="l" t="t" r="r" b="b"/>
              <a:pathLst>
                <a:path w="592455" h="46990">
                  <a:moveTo>
                    <a:pt x="591988" y="46532"/>
                  </a:moveTo>
                  <a:lnTo>
                    <a:pt x="566283" y="39262"/>
                  </a:lnTo>
                  <a:lnTo>
                    <a:pt x="548696" y="23266"/>
                  </a:lnTo>
                  <a:lnTo>
                    <a:pt x="531111" y="7270"/>
                  </a:lnTo>
                  <a:lnTo>
                    <a:pt x="505413" y="0"/>
                  </a:lnTo>
                  <a:lnTo>
                    <a:pt x="479707" y="7270"/>
                  </a:lnTo>
                  <a:lnTo>
                    <a:pt x="462120" y="23266"/>
                  </a:lnTo>
                  <a:lnTo>
                    <a:pt x="444535" y="39262"/>
                  </a:lnTo>
                  <a:lnTo>
                    <a:pt x="418837" y="46532"/>
                  </a:lnTo>
                  <a:lnTo>
                    <a:pt x="393138" y="39262"/>
                  </a:lnTo>
                  <a:lnTo>
                    <a:pt x="375553" y="23266"/>
                  </a:lnTo>
                  <a:lnTo>
                    <a:pt x="357967" y="7270"/>
                  </a:lnTo>
                  <a:lnTo>
                    <a:pt x="332261" y="0"/>
                  </a:lnTo>
                  <a:lnTo>
                    <a:pt x="306562" y="7270"/>
                  </a:lnTo>
                  <a:lnTo>
                    <a:pt x="288981" y="23266"/>
                  </a:lnTo>
                  <a:lnTo>
                    <a:pt x="271401" y="39262"/>
                  </a:lnTo>
                  <a:lnTo>
                    <a:pt x="245710" y="46532"/>
                  </a:lnTo>
                  <a:lnTo>
                    <a:pt x="220012" y="39262"/>
                  </a:lnTo>
                  <a:lnTo>
                    <a:pt x="202429" y="23266"/>
                  </a:lnTo>
                  <a:lnTo>
                    <a:pt x="184845" y="7270"/>
                  </a:lnTo>
                  <a:lnTo>
                    <a:pt x="159147" y="0"/>
                  </a:lnTo>
                  <a:lnTo>
                    <a:pt x="133441" y="7270"/>
                  </a:lnTo>
                  <a:lnTo>
                    <a:pt x="115853" y="23266"/>
                  </a:lnTo>
                  <a:lnTo>
                    <a:pt x="98264" y="39262"/>
                  </a:lnTo>
                  <a:lnTo>
                    <a:pt x="72558" y="46532"/>
                  </a:lnTo>
                  <a:lnTo>
                    <a:pt x="46815" y="39262"/>
                  </a:lnTo>
                  <a:lnTo>
                    <a:pt x="29199" y="23266"/>
                  </a:lnTo>
                  <a:lnTo>
                    <a:pt x="11581" y="7270"/>
                  </a:lnTo>
                  <a:lnTo>
                    <a:pt x="0" y="40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0"/>
          <p:cNvSpPr/>
          <p:nvPr userDrawn="1"/>
        </p:nvSpPr>
        <p:spPr>
          <a:xfrm>
            <a:off x="5775814" y="2451100"/>
            <a:ext cx="4137025" cy="4330700"/>
          </a:xfrm>
          <a:custGeom>
            <a:avLst/>
            <a:gdLst/>
            <a:ahLst/>
            <a:cxnLst/>
            <a:rect l="l" t="t" r="r" b="b"/>
            <a:pathLst>
              <a:path w="4137025" h="4330700">
                <a:moveTo>
                  <a:pt x="4137025" y="4330700"/>
                </a:moveTo>
                <a:lnTo>
                  <a:pt x="174625" y="4330700"/>
                </a:lnTo>
                <a:lnTo>
                  <a:pt x="174625" y="3810000"/>
                </a:lnTo>
                <a:lnTo>
                  <a:pt x="0" y="3662362"/>
                </a:lnTo>
                <a:lnTo>
                  <a:pt x="174625" y="3514725"/>
                </a:lnTo>
                <a:lnTo>
                  <a:pt x="174625" y="0"/>
                </a:lnTo>
                <a:lnTo>
                  <a:pt x="4137025" y="0"/>
                </a:lnTo>
                <a:lnTo>
                  <a:pt x="4137025" y="4330700"/>
                </a:lnTo>
                <a:close/>
              </a:path>
            </a:pathLst>
          </a:custGeom>
          <a:ln w="33959">
            <a:solidFill>
              <a:srgbClr val="F27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1"/>
          <p:cNvSpPr txBox="1"/>
          <p:nvPr userDrawn="1"/>
        </p:nvSpPr>
        <p:spPr>
          <a:xfrm>
            <a:off x="8232334" y="7058025"/>
            <a:ext cx="21316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15" dirty="0">
                <a:solidFill>
                  <a:srgbClr val="004A87"/>
                </a:solidFill>
                <a:latin typeface="Calibri Light"/>
                <a:cs typeface="Calibri Light"/>
              </a:rPr>
              <a:t>www.communigate.com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50" name="Текст 96"/>
          <p:cNvSpPr>
            <a:spLocks noGrp="1"/>
          </p:cNvSpPr>
          <p:nvPr>
            <p:ph type="body" sz="quarter" idx="10" hasCustomPrompt="1"/>
          </p:nvPr>
        </p:nvSpPr>
        <p:spPr>
          <a:xfrm>
            <a:off x="826681" y="2243979"/>
            <a:ext cx="2971800" cy="692497"/>
          </a:xfrm>
        </p:spPr>
        <p:txBody>
          <a:bodyPr/>
          <a:lstStyle>
            <a:lvl1pPr algn="l">
              <a:defRPr sz="4500">
                <a:solidFill>
                  <a:srgbClr val="004A87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51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826681" y="3084895"/>
            <a:ext cx="3742797" cy="1831271"/>
          </a:xfrm>
        </p:spPr>
        <p:txBody>
          <a:bodyPr/>
          <a:lstStyle>
            <a:lvl1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текста образец текста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  <p:sp>
        <p:nvSpPr>
          <p:cNvPr id="54" name="Текст 52"/>
          <p:cNvSpPr>
            <a:spLocks noGrp="1"/>
          </p:cNvSpPr>
          <p:nvPr>
            <p:ph type="body" sz="quarter" idx="12" hasCustomPrompt="1"/>
          </p:nvPr>
        </p:nvSpPr>
        <p:spPr>
          <a:xfrm>
            <a:off x="6526212" y="3015360"/>
            <a:ext cx="3163888" cy="2031325"/>
          </a:xfrm>
        </p:spPr>
        <p:txBody>
          <a:bodyPr/>
          <a:lstStyle>
            <a:lvl1pPr>
              <a:defRPr sz="4400">
                <a:solidFill>
                  <a:srgbClr val="004A87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dirty="0" smtClean="0"/>
              <a:t>МЫ ВСЕ ТАКИЕ КЛАССНЫЕ!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48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/скрин/картин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6853340"/>
            <a:ext cx="1592580" cy="116205"/>
          </a:xfrm>
          <a:custGeom>
            <a:avLst/>
            <a:gdLst/>
            <a:ahLst/>
            <a:cxnLst/>
            <a:rect l="l" t="t" r="r" b="b"/>
            <a:pathLst>
              <a:path w="1592580" h="116204">
                <a:moveTo>
                  <a:pt x="0" y="33242"/>
                </a:moveTo>
                <a:lnTo>
                  <a:pt x="11404" y="22974"/>
                </a:lnTo>
                <a:lnTo>
                  <a:pt x="42204" y="6419"/>
                </a:lnTo>
                <a:lnTo>
                  <a:pt x="82431" y="0"/>
                </a:lnTo>
                <a:lnTo>
                  <a:pt x="122664" y="6419"/>
                </a:lnTo>
                <a:lnTo>
                  <a:pt x="153466" y="22974"/>
                </a:lnTo>
                <a:lnTo>
                  <a:pt x="178611" y="45611"/>
                </a:lnTo>
                <a:lnTo>
                  <a:pt x="201869" y="70275"/>
                </a:lnTo>
                <a:lnTo>
                  <a:pt x="227012" y="92912"/>
                </a:lnTo>
                <a:lnTo>
                  <a:pt x="257812" y="109468"/>
                </a:lnTo>
                <a:lnTo>
                  <a:pt x="298039" y="115887"/>
                </a:lnTo>
                <a:lnTo>
                  <a:pt x="338272" y="109468"/>
                </a:lnTo>
                <a:lnTo>
                  <a:pt x="369075" y="92912"/>
                </a:lnTo>
                <a:lnTo>
                  <a:pt x="394220" y="70275"/>
                </a:lnTo>
                <a:lnTo>
                  <a:pt x="417479" y="45611"/>
                </a:lnTo>
                <a:lnTo>
                  <a:pt x="442625" y="22974"/>
                </a:lnTo>
                <a:lnTo>
                  <a:pt x="473427" y="6419"/>
                </a:lnTo>
                <a:lnTo>
                  <a:pt x="513660" y="0"/>
                </a:lnTo>
                <a:lnTo>
                  <a:pt x="553878" y="6419"/>
                </a:lnTo>
                <a:lnTo>
                  <a:pt x="584670" y="22974"/>
                </a:lnTo>
                <a:lnTo>
                  <a:pt x="609807" y="45611"/>
                </a:lnTo>
                <a:lnTo>
                  <a:pt x="633058" y="70275"/>
                </a:lnTo>
                <a:lnTo>
                  <a:pt x="658194" y="92912"/>
                </a:lnTo>
                <a:lnTo>
                  <a:pt x="688986" y="109468"/>
                </a:lnTo>
                <a:lnTo>
                  <a:pt x="729204" y="115887"/>
                </a:lnTo>
                <a:lnTo>
                  <a:pt x="769427" y="109468"/>
                </a:lnTo>
                <a:lnTo>
                  <a:pt x="800223" y="92912"/>
                </a:lnTo>
                <a:lnTo>
                  <a:pt x="825363" y="70275"/>
                </a:lnTo>
                <a:lnTo>
                  <a:pt x="848618" y="45611"/>
                </a:lnTo>
                <a:lnTo>
                  <a:pt x="873760" y="22974"/>
                </a:lnTo>
                <a:lnTo>
                  <a:pt x="904559" y="6419"/>
                </a:lnTo>
                <a:lnTo>
                  <a:pt x="944787" y="0"/>
                </a:lnTo>
                <a:lnTo>
                  <a:pt x="985019" y="6419"/>
                </a:lnTo>
                <a:lnTo>
                  <a:pt x="1015822" y="22974"/>
                </a:lnTo>
                <a:lnTo>
                  <a:pt x="1040968" y="45611"/>
                </a:lnTo>
                <a:lnTo>
                  <a:pt x="1064229" y="70275"/>
                </a:lnTo>
                <a:lnTo>
                  <a:pt x="1089377" y="92912"/>
                </a:lnTo>
                <a:lnTo>
                  <a:pt x="1120183" y="109468"/>
                </a:lnTo>
                <a:lnTo>
                  <a:pt x="1160420" y="115887"/>
                </a:lnTo>
                <a:lnTo>
                  <a:pt x="1200719" y="109468"/>
                </a:lnTo>
                <a:lnTo>
                  <a:pt x="1231573" y="92912"/>
                </a:lnTo>
                <a:lnTo>
                  <a:pt x="1256759" y="70275"/>
                </a:lnTo>
                <a:lnTo>
                  <a:pt x="1280057" y="45611"/>
                </a:lnTo>
                <a:lnTo>
                  <a:pt x="1305244" y="22974"/>
                </a:lnTo>
                <a:lnTo>
                  <a:pt x="1336098" y="6419"/>
                </a:lnTo>
                <a:lnTo>
                  <a:pt x="1376396" y="0"/>
                </a:lnTo>
                <a:lnTo>
                  <a:pt x="1416700" y="6419"/>
                </a:lnTo>
                <a:lnTo>
                  <a:pt x="1447557" y="22974"/>
                </a:lnTo>
                <a:lnTo>
                  <a:pt x="1472746" y="45611"/>
                </a:lnTo>
                <a:lnTo>
                  <a:pt x="1496045" y="70275"/>
                </a:lnTo>
                <a:lnTo>
                  <a:pt x="1521232" y="92912"/>
                </a:lnTo>
                <a:lnTo>
                  <a:pt x="1552086" y="109468"/>
                </a:lnTo>
                <a:lnTo>
                  <a:pt x="1592385" y="115887"/>
                </a:lnTo>
              </a:path>
            </a:pathLst>
          </a:custGeom>
          <a:ln w="29692">
            <a:solidFill>
              <a:srgbClr val="A4B4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 userDrawn="1"/>
        </p:nvSpPr>
        <p:spPr>
          <a:xfrm>
            <a:off x="0" y="7137227"/>
            <a:ext cx="1592580" cy="116205"/>
          </a:xfrm>
          <a:custGeom>
            <a:avLst/>
            <a:gdLst/>
            <a:ahLst/>
            <a:cxnLst/>
            <a:rect l="l" t="t" r="r" b="b"/>
            <a:pathLst>
              <a:path w="1592580" h="116204">
                <a:moveTo>
                  <a:pt x="0" y="33242"/>
                </a:moveTo>
                <a:lnTo>
                  <a:pt x="11404" y="22974"/>
                </a:lnTo>
                <a:lnTo>
                  <a:pt x="42204" y="6419"/>
                </a:lnTo>
                <a:lnTo>
                  <a:pt x="82431" y="0"/>
                </a:lnTo>
                <a:lnTo>
                  <a:pt x="122664" y="6419"/>
                </a:lnTo>
                <a:lnTo>
                  <a:pt x="153466" y="22974"/>
                </a:lnTo>
                <a:lnTo>
                  <a:pt x="178611" y="45611"/>
                </a:lnTo>
                <a:lnTo>
                  <a:pt x="201869" y="70275"/>
                </a:lnTo>
                <a:lnTo>
                  <a:pt x="227012" y="92912"/>
                </a:lnTo>
                <a:lnTo>
                  <a:pt x="257812" y="109468"/>
                </a:lnTo>
                <a:lnTo>
                  <a:pt x="298039" y="115887"/>
                </a:lnTo>
                <a:lnTo>
                  <a:pt x="338272" y="109468"/>
                </a:lnTo>
                <a:lnTo>
                  <a:pt x="369075" y="92912"/>
                </a:lnTo>
                <a:lnTo>
                  <a:pt x="394220" y="70275"/>
                </a:lnTo>
                <a:lnTo>
                  <a:pt x="417479" y="45611"/>
                </a:lnTo>
                <a:lnTo>
                  <a:pt x="442625" y="22974"/>
                </a:lnTo>
                <a:lnTo>
                  <a:pt x="473427" y="6419"/>
                </a:lnTo>
                <a:lnTo>
                  <a:pt x="513660" y="0"/>
                </a:lnTo>
                <a:lnTo>
                  <a:pt x="553878" y="6419"/>
                </a:lnTo>
                <a:lnTo>
                  <a:pt x="584670" y="22974"/>
                </a:lnTo>
                <a:lnTo>
                  <a:pt x="609807" y="45611"/>
                </a:lnTo>
                <a:lnTo>
                  <a:pt x="633058" y="70275"/>
                </a:lnTo>
                <a:lnTo>
                  <a:pt x="658194" y="92912"/>
                </a:lnTo>
                <a:lnTo>
                  <a:pt x="688986" y="109468"/>
                </a:lnTo>
                <a:lnTo>
                  <a:pt x="729204" y="115887"/>
                </a:lnTo>
                <a:lnTo>
                  <a:pt x="769427" y="109468"/>
                </a:lnTo>
                <a:lnTo>
                  <a:pt x="800223" y="92912"/>
                </a:lnTo>
                <a:lnTo>
                  <a:pt x="825363" y="70275"/>
                </a:lnTo>
                <a:lnTo>
                  <a:pt x="848618" y="45611"/>
                </a:lnTo>
                <a:lnTo>
                  <a:pt x="873760" y="22974"/>
                </a:lnTo>
                <a:lnTo>
                  <a:pt x="904559" y="6419"/>
                </a:lnTo>
                <a:lnTo>
                  <a:pt x="944787" y="0"/>
                </a:lnTo>
                <a:lnTo>
                  <a:pt x="985019" y="6419"/>
                </a:lnTo>
                <a:lnTo>
                  <a:pt x="1015822" y="22974"/>
                </a:lnTo>
                <a:lnTo>
                  <a:pt x="1040968" y="45611"/>
                </a:lnTo>
                <a:lnTo>
                  <a:pt x="1064229" y="70275"/>
                </a:lnTo>
                <a:lnTo>
                  <a:pt x="1089377" y="92912"/>
                </a:lnTo>
                <a:lnTo>
                  <a:pt x="1120183" y="109468"/>
                </a:lnTo>
                <a:lnTo>
                  <a:pt x="1160420" y="115887"/>
                </a:lnTo>
                <a:lnTo>
                  <a:pt x="1200719" y="109468"/>
                </a:lnTo>
                <a:lnTo>
                  <a:pt x="1231573" y="92912"/>
                </a:lnTo>
                <a:lnTo>
                  <a:pt x="1256759" y="70275"/>
                </a:lnTo>
                <a:lnTo>
                  <a:pt x="1280057" y="45611"/>
                </a:lnTo>
                <a:lnTo>
                  <a:pt x="1305244" y="22974"/>
                </a:lnTo>
                <a:lnTo>
                  <a:pt x="1336098" y="6419"/>
                </a:lnTo>
                <a:lnTo>
                  <a:pt x="1376396" y="0"/>
                </a:lnTo>
                <a:lnTo>
                  <a:pt x="1416700" y="6419"/>
                </a:lnTo>
                <a:lnTo>
                  <a:pt x="1447557" y="22974"/>
                </a:lnTo>
                <a:lnTo>
                  <a:pt x="1472746" y="45611"/>
                </a:lnTo>
                <a:lnTo>
                  <a:pt x="1496045" y="70275"/>
                </a:lnTo>
                <a:lnTo>
                  <a:pt x="1521232" y="92912"/>
                </a:lnTo>
                <a:lnTo>
                  <a:pt x="1552086" y="109468"/>
                </a:lnTo>
                <a:lnTo>
                  <a:pt x="1592385" y="115887"/>
                </a:lnTo>
              </a:path>
            </a:pathLst>
          </a:custGeom>
          <a:ln w="29692">
            <a:solidFill>
              <a:srgbClr val="A4B4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 userDrawn="1"/>
        </p:nvSpPr>
        <p:spPr>
          <a:xfrm>
            <a:off x="1891874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188" y="46558"/>
                </a:lnTo>
                <a:lnTo>
                  <a:pt x="57259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 userDrawn="1"/>
        </p:nvSpPr>
        <p:spPr>
          <a:xfrm>
            <a:off x="2062030" y="772609"/>
            <a:ext cx="65405" cy="51435"/>
          </a:xfrm>
          <a:custGeom>
            <a:avLst/>
            <a:gdLst/>
            <a:ahLst/>
            <a:cxnLst/>
            <a:rect l="l" t="t" r="r" b="b"/>
            <a:pathLst>
              <a:path w="65405" h="51434">
                <a:moveTo>
                  <a:pt x="9207" y="0"/>
                </a:moveTo>
                <a:lnTo>
                  <a:pt x="0" y="0"/>
                </a:lnTo>
                <a:lnTo>
                  <a:pt x="29044" y="29451"/>
                </a:lnTo>
                <a:lnTo>
                  <a:pt x="29044" y="50965"/>
                </a:lnTo>
                <a:lnTo>
                  <a:pt x="35890" y="50965"/>
                </a:lnTo>
                <a:lnTo>
                  <a:pt x="35890" y="29451"/>
                </a:lnTo>
                <a:lnTo>
                  <a:pt x="41563" y="23698"/>
                </a:lnTo>
                <a:lnTo>
                  <a:pt x="32435" y="23698"/>
                </a:lnTo>
                <a:lnTo>
                  <a:pt x="9207" y="0"/>
                </a:lnTo>
                <a:close/>
              </a:path>
              <a:path w="65405" h="51434">
                <a:moveTo>
                  <a:pt x="64935" y="0"/>
                </a:moveTo>
                <a:lnTo>
                  <a:pt x="55727" y="0"/>
                </a:lnTo>
                <a:lnTo>
                  <a:pt x="32461" y="23698"/>
                </a:lnTo>
                <a:lnTo>
                  <a:pt x="41563" y="23698"/>
                </a:lnTo>
                <a:lnTo>
                  <a:pt x="64935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 userDrawn="1"/>
        </p:nvSpPr>
        <p:spPr>
          <a:xfrm>
            <a:off x="2239150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89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77" y="51066"/>
                </a:lnTo>
                <a:lnTo>
                  <a:pt x="12064" y="52057"/>
                </a:lnTo>
                <a:lnTo>
                  <a:pt x="45973" y="52057"/>
                </a:lnTo>
                <a:lnTo>
                  <a:pt x="51384" y="50965"/>
                </a:lnTo>
                <a:lnTo>
                  <a:pt x="54292" y="48780"/>
                </a:lnTo>
                <a:lnTo>
                  <a:pt x="57200" y="46558"/>
                </a:lnTo>
                <a:lnTo>
                  <a:pt x="57272" y="46393"/>
                </a:lnTo>
                <a:lnTo>
                  <a:pt x="13627" y="46393"/>
                </a:lnTo>
                <a:lnTo>
                  <a:pt x="10642" y="45821"/>
                </a:lnTo>
                <a:lnTo>
                  <a:pt x="7315" y="43472"/>
                </a:lnTo>
                <a:lnTo>
                  <a:pt x="6489" y="41516"/>
                </a:lnTo>
                <a:lnTo>
                  <a:pt x="6489" y="35623"/>
                </a:lnTo>
                <a:close/>
              </a:path>
              <a:path w="59055" h="52069">
                <a:moveTo>
                  <a:pt x="44335" y="0"/>
                </a:moveTo>
                <a:lnTo>
                  <a:pt x="12826" y="0"/>
                </a:lnTo>
                <a:lnTo>
                  <a:pt x="7226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7899" y="27978"/>
                </a:lnTo>
                <a:lnTo>
                  <a:pt x="13995" y="28955"/>
                </a:lnTo>
                <a:lnTo>
                  <a:pt x="45504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58" y="33985"/>
                </a:lnTo>
                <a:lnTo>
                  <a:pt x="52158" y="40589"/>
                </a:lnTo>
                <a:lnTo>
                  <a:pt x="51231" y="43014"/>
                </a:lnTo>
                <a:lnTo>
                  <a:pt x="47561" y="45719"/>
                </a:lnTo>
                <a:lnTo>
                  <a:pt x="44157" y="46393"/>
                </a:lnTo>
                <a:lnTo>
                  <a:pt x="57272" y="46393"/>
                </a:lnTo>
                <a:lnTo>
                  <a:pt x="58543" y="43472"/>
                </a:lnTo>
                <a:lnTo>
                  <a:pt x="58648" y="31356"/>
                </a:lnTo>
                <a:lnTo>
                  <a:pt x="57276" y="28181"/>
                </a:lnTo>
                <a:lnTo>
                  <a:pt x="51854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52" y="22275"/>
                </a:lnTo>
                <a:lnTo>
                  <a:pt x="8851" y="21158"/>
                </a:lnTo>
                <a:lnTo>
                  <a:pt x="7277" y="20015"/>
                </a:lnTo>
                <a:lnTo>
                  <a:pt x="6489" y="17894"/>
                </a:lnTo>
                <a:lnTo>
                  <a:pt x="6589" y="10820"/>
                </a:lnTo>
                <a:lnTo>
                  <a:pt x="7556" y="8610"/>
                </a:lnTo>
                <a:lnTo>
                  <a:pt x="11861" y="6261"/>
                </a:lnTo>
                <a:lnTo>
                  <a:pt x="16332" y="5664"/>
                </a:lnTo>
                <a:lnTo>
                  <a:pt x="56254" y="5664"/>
                </a:lnTo>
                <a:lnTo>
                  <a:pt x="55968" y="5054"/>
                </a:lnTo>
                <a:lnTo>
                  <a:pt x="52819" y="3047"/>
                </a:lnTo>
                <a:lnTo>
                  <a:pt x="49695" y="1015"/>
                </a:lnTo>
                <a:lnTo>
                  <a:pt x="44335" y="0"/>
                </a:lnTo>
                <a:close/>
              </a:path>
              <a:path w="59055" h="52069">
                <a:moveTo>
                  <a:pt x="56254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37" y="6743"/>
                </a:lnTo>
                <a:lnTo>
                  <a:pt x="49377" y="7734"/>
                </a:lnTo>
                <a:lnTo>
                  <a:pt x="50723" y="10820"/>
                </a:lnTo>
                <a:lnTo>
                  <a:pt x="51066" y="12839"/>
                </a:lnTo>
                <a:lnTo>
                  <a:pt x="51066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54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/>
          <p:cNvSpPr/>
          <p:nvPr userDrawn="1"/>
        </p:nvSpPr>
        <p:spPr>
          <a:xfrm>
            <a:off x="2409306" y="772609"/>
            <a:ext cx="58419" cy="51435"/>
          </a:xfrm>
          <a:custGeom>
            <a:avLst/>
            <a:gdLst/>
            <a:ahLst/>
            <a:cxnLst/>
            <a:rect l="l" t="t" r="r" b="b"/>
            <a:pathLst>
              <a:path w="58419" h="51434">
                <a:moveTo>
                  <a:pt x="32600" y="5664"/>
                </a:moveTo>
                <a:lnTo>
                  <a:pt x="25755" y="5664"/>
                </a:lnTo>
                <a:lnTo>
                  <a:pt x="25755" y="50965"/>
                </a:lnTo>
                <a:lnTo>
                  <a:pt x="32600" y="50965"/>
                </a:lnTo>
                <a:lnTo>
                  <a:pt x="32600" y="5664"/>
                </a:lnTo>
                <a:close/>
              </a:path>
              <a:path w="58419" h="51434">
                <a:moveTo>
                  <a:pt x="58356" y="0"/>
                </a:moveTo>
                <a:lnTo>
                  <a:pt x="0" y="0"/>
                </a:lnTo>
                <a:lnTo>
                  <a:pt x="0" y="5664"/>
                </a:lnTo>
                <a:lnTo>
                  <a:pt x="58356" y="5664"/>
                </a:lnTo>
                <a:lnTo>
                  <a:pt x="583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 userDrawn="1"/>
        </p:nvSpPr>
        <p:spPr>
          <a:xfrm>
            <a:off x="2580782" y="772607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4">
                <a:moveTo>
                  <a:pt x="49593" y="0"/>
                </a:moveTo>
                <a:lnTo>
                  <a:pt x="0" y="0"/>
                </a:lnTo>
                <a:lnTo>
                  <a:pt x="0" y="50965"/>
                </a:lnTo>
                <a:lnTo>
                  <a:pt x="49872" y="50965"/>
                </a:lnTo>
                <a:lnTo>
                  <a:pt x="49872" y="45300"/>
                </a:lnTo>
                <a:lnTo>
                  <a:pt x="6845" y="45300"/>
                </a:lnTo>
                <a:lnTo>
                  <a:pt x="6845" y="27584"/>
                </a:lnTo>
                <a:lnTo>
                  <a:pt x="47853" y="27584"/>
                </a:lnTo>
                <a:lnTo>
                  <a:pt x="47853" y="21920"/>
                </a:lnTo>
                <a:lnTo>
                  <a:pt x="6845" y="21920"/>
                </a:lnTo>
                <a:lnTo>
                  <a:pt x="6845" y="5664"/>
                </a:lnTo>
                <a:lnTo>
                  <a:pt x="49593" y="5664"/>
                </a:lnTo>
                <a:lnTo>
                  <a:pt x="49593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 userDrawn="1"/>
        </p:nvSpPr>
        <p:spPr>
          <a:xfrm>
            <a:off x="2746137" y="772609"/>
            <a:ext cx="80645" cy="51435"/>
          </a:xfrm>
          <a:custGeom>
            <a:avLst/>
            <a:gdLst/>
            <a:ahLst/>
            <a:cxnLst/>
            <a:rect l="l" t="t" r="r" b="b"/>
            <a:pathLst>
              <a:path w="80644" h="51434">
                <a:moveTo>
                  <a:pt x="10782" y="0"/>
                </a:moveTo>
                <a:lnTo>
                  <a:pt x="0" y="0"/>
                </a:lnTo>
                <a:lnTo>
                  <a:pt x="0" y="50965"/>
                </a:lnTo>
                <a:lnTo>
                  <a:pt x="6845" y="50965"/>
                </a:lnTo>
                <a:lnTo>
                  <a:pt x="6845" y="5956"/>
                </a:lnTo>
                <a:lnTo>
                  <a:pt x="14881" y="5956"/>
                </a:lnTo>
                <a:lnTo>
                  <a:pt x="10782" y="0"/>
                </a:lnTo>
                <a:close/>
              </a:path>
              <a:path w="80644" h="51434">
                <a:moveTo>
                  <a:pt x="14881" y="5956"/>
                </a:moveTo>
                <a:lnTo>
                  <a:pt x="6934" y="5956"/>
                </a:lnTo>
                <a:lnTo>
                  <a:pt x="37820" y="50965"/>
                </a:lnTo>
                <a:lnTo>
                  <a:pt x="42748" y="50965"/>
                </a:lnTo>
                <a:lnTo>
                  <a:pt x="48341" y="42811"/>
                </a:lnTo>
                <a:lnTo>
                  <a:pt x="40246" y="42811"/>
                </a:lnTo>
                <a:lnTo>
                  <a:pt x="14881" y="5956"/>
                </a:lnTo>
                <a:close/>
              </a:path>
              <a:path w="80644" h="51434">
                <a:moveTo>
                  <a:pt x="80556" y="5956"/>
                </a:moveTo>
                <a:lnTo>
                  <a:pt x="73710" y="5956"/>
                </a:lnTo>
                <a:lnTo>
                  <a:pt x="73710" y="50965"/>
                </a:lnTo>
                <a:lnTo>
                  <a:pt x="80556" y="50965"/>
                </a:lnTo>
                <a:lnTo>
                  <a:pt x="80556" y="5956"/>
                </a:lnTo>
                <a:close/>
              </a:path>
              <a:path w="80644" h="51434">
                <a:moveTo>
                  <a:pt x="80556" y="0"/>
                </a:moveTo>
                <a:lnTo>
                  <a:pt x="69773" y="0"/>
                </a:lnTo>
                <a:lnTo>
                  <a:pt x="40309" y="42811"/>
                </a:lnTo>
                <a:lnTo>
                  <a:pt x="48341" y="42811"/>
                </a:lnTo>
                <a:lnTo>
                  <a:pt x="73621" y="5956"/>
                </a:lnTo>
                <a:lnTo>
                  <a:pt x="80556" y="5956"/>
                </a:lnTo>
                <a:lnTo>
                  <a:pt x="80556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 userDrawn="1"/>
        </p:nvSpPr>
        <p:spPr>
          <a:xfrm>
            <a:off x="2943889" y="772060"/>
            <a:ext cx="59055" cy="52069"/>
          </a:xfrm>
          <a:custGeom>
            <a:avLst/>
            <a:gdLst/>
            <a:ahLst/>
            <a:cxnLst/>
            <a:rect l="l" t="t" r="r" b="b"/>
            <a:pathLst>
              <a:path w="59055" h="52069">
                <a:moveTo>
                  <a:pt x="6476" y="35623"/>
                </a:moveTo>
                <a:lnTo>
                  <a:pt x="0" y="35623"/>
                </a:lnTo>
                <a:lnTo>
                  <a:pt x="0" y="43789"/>
                </a:lnTo>
                <a:lnTo>
                  <a:pt x="1447" y="47091"/>
                </a:lnTo>
                <a:lnTo>
                  <a:pt x="7264" y="51066"/>
                </a:lnTo>
                <a:lnTo>
                  <a:pt x="12052" y="52057"/>
                </a:lnTo>
                <a:lnTo>
                  <a:pt x="45961" y="52057"/>
                </a:lnTo>
                <a:lnTo>
                  <a:pt x="51384" y="50965"/>
                </a:lnTo>
                <a:lnTo>
                  <a:pt x="57188" y="46558"/>
                </a:lnTo>
                <a:lnTo>
                  <a:pt x="57259" y="46393"/>
                </a:lnTo>
                <a:lnTo>
                  <a:pt x="13614" y="46393"/>
                </a:lnTo>
                <a:lnTo>
                  <a:pt x="10642" y="45821"/>
                </a:lnTo>
                <a:lnTo>
                  <a:pt x="8978" y="44665"/>
                </a:lnTo>
                <a:lnTo>
                  <a:pt x="7315" y="43472"/>
                </a:lnTo>
                <a:lnTo>
                  <a:pt x="6476" y="41516"/>
                </a:lnTo>
                <a:lnTo>
                  <a:pt x="6476" y="35623"/>
                </a:lnTo>
                <a:close/>
              </a:path>
              <a:path w="59055" h="52069">
                <a:moveTo>
                  <a:pt x="44322" y="0"/>
                </a:moveTo>
                <a:lnTo>
                  <a:pt x="12814" y="0"/>
                </a:lnTo>
                <a:lnTo>
                  <a:pt x="7213" y="1117"/>
                </a:lnTo>
                <a:lnTo>
                  <a:pt x="1435" y="5575"/>
                </a:lnTo>
                <a:lnTo>
                  <a:pt x="0" y="9207"/>
                </a:lnTo>
                <a:lnTo>
                  <a:pt x="0" y="20180"/>
                </a:lnTo>
                <a:lnTo>
                  <a:pt x="1574" y="24104"/>
                </a:lnTo>
                <a:lnTo>
                  <a:pt x="4711" y="26047"/>
                </a:lnTo>
                <a:lnTo>
                  <a:pt x="7886" y="27978"/>
                </a:lnTo>
                <a:lnTo>
                  <a:pt x="13982" y="28955"/>
                </a:lnTo>
                <a:lnTo>
                  <a:pt x="45491" y="28955"/>
                </a:lnTo>
                <a:lnTo>
                  <a:pt x="48412" y="29540"/>
                </a:lnTo>
                <a:lnTo>
                  <a:pt x="51396" y="31851"/>
                </a:lnTo>
                <a:lnTo>
                  <a:pt x="52146" y="33985"/>
                </a:lnTo>
                <a:lnTo>
                  <a:pt x="52146" y="40589"/>
                </a:lnTo>
                <a:lnTo>
                  <a:pt x="51219" y="43014"/>
                </a:lnTo>
                <a:lnTo>
                  <a:pt x="47548" y="45719"/>
                </a:lnTo>
                <a:lnTo>
                  <a:pt x="44157" y="46393"/>
                </a:lnTo>
                <a:lnTo>
                  <a:pt x="57259" y="46393"/>
                </a:lnTo>
                <a:lnTo>
                  <a:pt x="58530" y="43472"/>
                </a:lnTo>
                <a:lnTo>
                  <a:pt x="58635" y="31356"/>
                </a:lnTo>
                <a:lnTo>
                  <a:pt x="57276" y="28181"/>
                </a:lnTo>
                <a:lnTo>
                  <a:pt x="51841" y="23914"/>
                </a:lnTo>
                <a:lnTo>
                  <a:pt x="47015" y="22834"/>
                </a:lnTo>
                <a:lnTo>
                  <a:pt x="13728" y="22834"/>
                </a:lnTo>
                <a:lnTo>
                  <a:pt x="10439" y="22275"/>
                </a:lnTo>
                <a:lnTo>
                  <a:pt x="8839" y="21158"/>
                </a:lnTo>
                <a:lnTo>
                  <a:pt x="7264" y="20015"/>
                </a:lnTo>
                <a:lnTo>
                  <a:pt x="6476" y="17894"/>
                </a:lnTo>
                <a:lnTo>
                  <a:pt x="6577" y="10820"/>
                </a:lnTo>
                <a:lnTo>
                  <a:pt x="7543" y="8610"/>
                </a:lnTo>
                <a:lnTo>
                  <a:pt x="11849" y="6261"/>
                </a:lnTo>
                <a:lnTo>
                  <a:pt x="16332" y="5664"/>
                </a:lnTo>
                <a:lnTo>
                  <a:pt x="56243" y="5664"/>
                </a:lnTo>
                <a:lnTo>
                  <a:pt x="55956" y="5054"/>
                </a:lnTo>
                <a:lnTo>
                  <a:pt x="52806" y="3047"/>
                </a:lnTo>
                <a:lnTo>
                  <a:pt x="49682" y="1015"/>
                </a:lnTo>
                <a:lnTo>
                  <a:pt x="44322" y="0"/>
                </a:lnTo>
                <a:close/>
              </a:path>
              <a:path w="59055" h="52069">
                <a:moveTo>
                  <a:pt x="56243" y="5664"/>
                </a:moveTo>
                <a:lnTo>
                  <a:pt x="37985" y="5664"/>
                </a:lnTo>
                <a:lnTo>
                  <a:pt x="42011" y="5880"/>
                </a:lnTo>
                <a:lnTo>
                  <a:pt x="47624" y="6743"/>
                </a:lnTo>
                <a:lnTo>
                  <a:pt x="49364" y="7734"/>
                </a:lnTo>
                <a:lnTo>
                  <a:pt x="50711" y="10820"/>
                </a:lnTo>
                <a:lnTo>
                  <a:pt x="51053" y="12839"/>
                </a:lnTo>
                <a:lnTo>
                  <a:pt x="51053" y="15341"/>
                </a:lnTo>
                <a:lnTo>
                  <a:pt x="57543" y="15341"/>
                </a:lnTo>
                <a:lnTo>
                  <a:pt x="57543" y="8420"/>
                </a:lnTo>
                <a:lnTo>
                  <a:pt x="56243" y="5664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 userDrawn="1"/>
        </p:nvSpPr>
        <p:spPr>
          <a:xfrm>
            <a:off x="826681" y="436755"/>
            <a:ext cx="2182517" cy="260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854417" y="804443"/>
            <a:ext cx="958215" cy="0"/>
          </a:xfrm>
          <a:custGeom>
            <a:avLst/>
            <a:gdLst/>
            <a:ahLst/>
            <a:cxnLst/>
            <a:rect l="l" t="t" r="r" b="b"/>
            <a:pathLst>
              <a:path w="958214">
                <a:moveTo>
                  <a:pt x="0" y="0"/>
                </a:moveTo>
                <a:lnTo>
                  <a:pt x="957808" y="0"/>
                </a:lnTo>
              </a:path>
            </a:pathLst>
          </a:custGeom>
          <a:ln w="5842">
            <a:solidFill>
              <a:srgbClr val="004A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/>
          <p:cNvSpPr/>
          <p:nvPr userDrawn="1"/>
        </p:nvSpPr>
        <p:spPr>
          <a:xfrm>
            <a:off x="0" y="387248"/>
            <a:ext cx="592455" cy="482600"/>
          </a:xfrm>
          <a:custGeom>
            <a:avLst/>
            <a:gdLst/>
            <a:ahLst/>
            <a:cxnLst/>
            <a:rect l="l" t="t" r="r" b="b"/>
            <a:pathLst>
              <a:path w="592455" h="482600">
                <a:moveTo>
                  <a:pt x="591985" y="482600"/>
                </a:moveTo>
                <a:lnTo>
                  <a:pt x="0" y="482600"/>
                </a:lnTo>
                <a:lnTo>
                  <a:pt x="0" y="0"/>
                </a:lnTo>
                <a:lnTo>
                  <a:pt x="591985" y="0"/>
                </a:lnTo>
                <a:lnTo>
                  <a:pt x="591985" y="482600"/>
                </a:lnTo>
                <a:close/>
              </a:path>
            </a:pathLst>
          </a:custGeom>
          <a:solidFill>
            <a:srgbClr val="F27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/>
          <p:nvPr userDrawn="1"/>
        </p:nvSpPr>
        <p:spPr>
          <a:xfrm>
            <a:off x="0" y="491296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 userDrawn="1"/>
        </p:nvSpPr>
        <p:spPr>
          <a:xfrm>
            <a:off x="0" y="605288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/>
          <p:cNvSpPr/>
          <p:nvPr userDrawn="1"/>
        </p:nvSpPr>
        <p:spPr>
          <a:xfrm>
            <a:off x="0" y="719280"/>
            <a:ext cx="592455" cy="46990"/>
          </a:xfrm>
          <a:custGeom>
            <a:avLst/>
            <a:gdLst/>
            <a:ahLst/>
            <a:cxnLst/>
            <a:rect l="l" t="t" r="r" b="b"/>
            <a:pathLst>
              <a:path w="592455" h="46990">
                <a:moveTo>
                  <a:pt x="591988" y="46532"/>
                </a:moveTo>
                <a:lnTo>
                  <a:pt x="566283" y="39262"/>
                </a:lnTo>
                <a:lnTo>
                  <a:pt x="548696" y="23266"/>
                </a:lnTo>
                <a:lnTo>
                  <a:pt x="531111" y="7270"/>
                </a:lnTo>
                <a:lnTo>
                  <a:pt x="505413" y="0"/>
                </a:lnTo>
                <a:lnTo>
                  <a:pt x="479707" y="7270"/>
                </a:lnTo>
                <a:lnTo>
                  <a:pt x="462120" y="23266"/>
                </a:lnTo>
                <a:lnTo>
                  <a:pt x="444535" y="39262"/>
                </a:lnTo>
                <a:lnTo>
                  <a:pt x="418837" y="46532"/>
                </a:lnTo>
                <a:lnTo>
                  <a:pt x="393138" y="39262"/>
                </a:lnTo>
                <a:lnTo>
                  <a:pt x="375553" y="23266"/>
                </a:lnTo>
                <a:lnTo>
                  <a:pt x="357967" y="7270"/>
                </a:lnTo>
                <a:lnTo>
                  <a:pt x="332261" y="0"/>
                </a:lnTo>
                <a:lnTo>
                  <a:pt x="306562" y="7270"/>
                </a:lnTo>
                <a:lnTo>
                  <a:pt x="288981" y="23266"/>
                </a:lnTo>
                <a:lnTo>
                  <a:pt x="271401" y="39262"/>
                </a:lnTo>
                <a:lnTo>
                  <a:pt x="245710" y="46532"/>
                </a:lnTo>
                <a:lnTo>
                  <a:pt x="220012" y="39262"/>
                </a:lnTo>
                <a:lnTo>
                  <a:pt x="202429" y="23266"/>
                </a:lnTo>
                <a:lnTo>
                  <a:pt x="184845" y="7270"/>
                </a:lnTo>
                <a:lnTo>
                  <a:pt x="159147" y="0"/>
                </a:lnTo>
                <a:lnTo>
                  <a:pt x="133441" y="7270"/>
                </a:lnTo>
                <a:lnTo>
                  <a:pt x="115853" y="23266"/>
                </a:lnTo>
                <a:lnTo>
                  <a:pt x="98264" y="39262"/>
                </a:lnTo>
                <a:lnTo>
                  <a:pt x="72558" y="46532"/>
                </a:lnTo>
                <a:lnTo>
                  <a:pt x="46815" y="39262"/>
                </a:lnTo>
                <a:lnTo>
                  <a:pt x="29199" y="23266"/>
                </a:lnTo>
                <a:lnTo>
                  <a:pt x="11581" y="7270"/>
                </a:lnTo>
                <a:lnTo>
                  <a:pt x="0" y="40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 userDrawn="1"/>
        </p:nvSpPr>
        <p:spPr>
          <a:xfrm>
            <a:off x="8841302" y="8224"/>
            <a:ext cx="1850700" cy="1879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9"/>
          <p:cNvSpPr/>
          <p:nvPr userDrawn="1"/>
        </p:nvSpPr>
        <p:spPr>
          <a:xfrm>
            <a:off x="9876949" y="1995025"/>
            <a:ext cx="269240" cy="224790"/>
          </a:xfrm>
          <a:custGeom>
            <a:avLst/>
            <a:gdLst/>
            <a:ahLst/>
            <a:cxnLst/>
            <a:rect l="l" t="t" r="r" b="b"/>
            <a:pathLst>
              <a:path w="269240" h="224789">
                <a:moveTo>
                  <a:pt x="99948" y="154305"/>
                </a:moveTo>
                <a:lnTo>
                  <a:pt x="0" y="154305"/>
                </a:lnTo>
                <a:lnTo>
                  <a:pt x="714" y="165343"/>
                </a:lnTo>
                <a:lnTo>
                  <a:pt x="25514" y="203519"/>
                </a:lnTo>
                <a:lnTo>
                  <a:pt x="63358" y="218921"/>
                </a:lnTo>
                <a:lnTo>
                  <a:pt x="109940" y="224169"/>
                </a:lnTo>
                <a:lnTo>
                  <a:pt x="133718" y="224764"/>
                </a:lnTo>
                <a:lnTo>
                  <a:pt x="166380" y="223658"/>
                </a:lnTo>
                <a:lnTo>
                  <a:pt x="217723" y="214563"/>
                </a:lnTo>
                <a:lnTo>
                  <a:pt x="260638" y="183154"/>
                </a:lnTo>
                <a:lnTo>
                  <a:pt x="264376" y="173545"/>
                </a:lnTo>
                <a:lnTo>
                  <a:pt x="136982" y="173545"/>
                </a:lnTo>
                <a:lnTo>
                  <a:pt x="127975" y="173296"/>
                </a:lnTo>
                <a:lnTo>
                  <a:pt x="100279" y="161086"/>
                </a:lnTo>
                <a:lnTo>
                  <a:pt x="99948" y="154305"/>
                </a:lnTo>
                <a:close/>
              </a:path>
              <a:path w="269240" h="224789">
                <a:moveTo>
                  <a:pt x="124371" y="0"/>
                </a:moveTo>
                <a:lnTo>
                  <a:pt x="76619" y="3175"/>
                </a:lnTo>
                <a:lnTo>
                  <a:pt x="37909" y="13817"/>
                </a:lnTo>
                <a:lnTo>
                  <a:pt x="8183" y="42675"/>
                </a:lnTo>
                <a:lnTo>
                  <a:pt x="2755" y="76530"/>
                </a:lnTo>
                <a:lnTo>
                  <a:pt x="3962" y="83858"/>
                </a:lnTo>
                <a:lnTo>
                  <a:pt x="6146" y="90017"/>
                </a:lnTo>
                <a:lnTo>
                  <a:pt x="8064" y="96608"/>
                </a:lnTo>
                <a:lnTo>
                  <a:pt x="39744" y="123062"/>
                </a:lnTo>
                <a:lnTo>
                  <a:pt x="160705" y="143573"/>
                </a:lnTo>
                <a:lnTo>
                  <a:pt x="164668" y="145389"/>
                </a:lnTo>
                <a:lnTo>
                  <a:pt x="166852" y="148005"/>
                </a:lnTo>
                <a:lnTo>
                  <a:pt x="169062" y="150431"/>
                </a:lnTo>
                <a:lnTo>
                  <a:pt x="169900" y="153606"/>
                </a:lnTo>
                <a:lnTo>
                  <a:pt x="169900" y="161823"/>
                </a:lnTo>
                <a:lnTo>
                  <a:pt x="167843" y="165849"/>
                </a:lnTo>
                <a:lnTo>
                  <a:pt x="136982" y="173545"/>
                </a:lnTo>
                <a:lnTo>
                  <a:pt x="264376" y="173545"/>
                </a:lnTo>
                <a:lnTo>
                  <a:pt x="266709" y="167549"/>
                </a:lnTo>
                <a:lnTo>
                  <a:pt x="268608" y="150431"/>
                </a:lnTo>
                <a:lnTo>
                  <a:pt x="268620" y="148005"/>
                </a:lnTo>
                <a:lnTo>
                  <a:pt x="267656" y="136749"/>
                </a:lnTo>
                <a:lnTo>
                  <a:pt x="241071" y="101173"/>
                </a:lnTo>
                <a:lnTo>
                  <a:pt x="201269" y="88252"/>
                </a:lnTo>
                <a:lnTo>
                  <a:pt x="101904" y="73774"/>
                </a:lnTo>
                <a:lnTo>
                  <a:pt x="97904" y="73075"/>
                </a:lnTo>
                <a:lnTo>
                  <a:pt x="94995" y="71996"/>
                </a:lnTo>
                <a:lnTo>
                  <a:pt x="93281" y="70040"/>
                </a:lnTo>
                <a:lnTo>
                  <a:pt x="91922" y="68313"/>
                </a:lnTo>
                <a:lnTo>
                  <a:pt x="91033" y="65544"/>
                </a:lnTo>
                <a:lnTo>
                  <a:pt x="91033" y="58369"/>
                </a:lnTo>
                <a:lnTo>
                  <a:pt x="124371" y="47764"/>
                </a:lnTo>
                <a:lnTo>
                  <a:pt x="254472" y="47764"/>
                </a:lnTo>
                <a:lnTo>
                  <a:pt x="253790" y="45940"/>
                </a:lnTo>
                <a:lnTo>
                  <a:pt x="225882" y="17780"/>
                </a:lnTo>
                <a:lnTo>
                  <a:pt x="184365" y="4660"/>
                </a:lnTo>
                <a:lnTo>
                  <a:pt x="141231" y="288"/>
                </a:lnTo>
                <a:lnTo>
                  <a:pt x="124371" y="0"/>
                </a:lnTo>
                <a:close/>
              </a:path>
              <a:path w="269240" h="224789">
                <a:moveTo>
                  <a:pt x="254472" y="47764"/>
                </a:moveTo>
                <a:lnTo>
                  <a:pt x="128993" y="47764"/>
                </a:lnTo>
                <a:lnTo>
                  <a:pt x="133426" y="48234"/>
                </a:lnTo>
                <a:lnTo>
                  <a:pt x="137871" y="48653"/>
                </a:lnTo>
                <a:lnTo>
                  <a:pt x="142481" y="49441"/>
                </a:lnTo>
                <a:lnTo>
                  <a:pt x="146735" y="50660"/>
                </a:lnTo>
                <a:lnTo>
                  <a:pt x="154266" y="53594"/>
                </a:lnTo>
                <a:lnTo>
                  <a:pt x="157391" y="56070"/>
                </a:lnTo>
                <a:lnTo>
                  <a:pt x="159486" y="58635"/>
                </a:lnTo>
                <a:lnTo>
                  <a:pt x="161683" y="61125"/>
                </a:lnTo>
                <a:lnTo>
                  <a:pt x="163029" y="64668"/>
                </a:lnTo>
                <a:lnTo>
                  <a:pt x="163029" y="68961"/>
                </a:lnTo>
                <a:lnTo>
                  <a:pt x="259219" y="68961"/>
                </a:lnTo>
                <a:lnTo>
                  <a:pt x="258276" y="60749"/>
                </a:lnTo>
                <a:lnTo>
                  <a:pt x="256457" y="53073"/>
                </a:lnTo>
                <a:lnTo>
                  <a:pt x="254472" y="47764"/>
                </a:lnTo>
                <a:close/>
              </a:path>
            </a:pathLst>
          </a:custGeom>
          <a:solidFill>
            <a:srgbClr val="A4B4D9">
              <a:alpha val="1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0"/>
          <p:cNvSpPr/>
          <p:nvPr userDrawn="1"/>
        </p:nvSpPr>
        <p:spPr>
          <a:xfrm>
            <a:off x="8433709" y="589742"/>
            <a:ext cx="343535" cy="210185"/>
          </a:xfrm>
          <a:custGeom>
            <a:avLst/>
            <a:gdLst/>
            <a:ahLst/>
            <a:cxnLst/>
            <a:rect l="l" t="t" r="r" b="b"/>
            <a:pathLst>
              <a:path w="343534" h="210184">
                <a:moveTo>
                  <a:pt x="80213" y="0"/>
                </a:moveTo>
                <a:lnTo>
                  <a:pt x="0" y="0"/>
                </a:lnTo>
                <a:lnTo>
                  <a:pt x="61023" y="210108"/>
                </a:lnTo>
                <a:lnTo>
                  <a:pt x="142506" y="210108"/>
                </a:lnTo>
                <a:lnTo>
                  <a:pt x="162836" y="128130"/>
                </a:lnTo>
                <a:lnTo>
                  <a:pt x="107340" y="128130"/>
                </a:lnTo>
                <a:lnTo>
                  <a:pt x="80213" y="0"/>
                </a:lnTo>
                <a:close/>
              </a:path>
              <a:path w="343534" h="210184">
                <a:moveTo>
                  <a:pt x="227292" y="93446"/>
                </a:moveTo>
                <a:lnTo>
                  <a:pt x="171919" y="93446"/>
                </a:lnTo>
                <a:lnTo>
                  <a:pt x="200571" y="210108"/>
                </a:lnTo>
                <a:lnTo>
                  <a:pt x="282003" y="210108"/>
                </a:lnTo>
                <a:lnTo>
                  <a:pt x="305956" y="128130"/>
                </a:lnTo>
                <a:lnTo>
                  <a:pt x="235597" y="128130"/>
                </a:lnTo>
                <a:lnTo>
                  <a:pt x="227292" y="93446"/>
                </a:lnTo>
                <a:close/>
              </a:path>
              <a:path w="343534" h="210184">
                <a:moveTo>
                  <a:pt x="204914" y="0"/>
                </a:moveTo>
                <a:lnTo>
                  <a:pt x="138620" y="0"/>
                </a:lnTo>
                <a:lnTo>
                  <a:pt x="107810" y="128130"/>
                </a:lnTo>
                <a:lnTo>
                  <a:pt x="162836" y="128130"/>
                </a:lnTo>
                <a:lnTo>
                  <a:pt x="171437" y="93446"/>
                </a:lnTo>
                <a:lnTo>
                  <a:pt x="227292" y="93446"/>
                </a:lnTo>
                <a:lnTo>
                  <a:pt x="204914" y="0"/>
                </a:lnTo>
                <a:close/>
              </a:path>
              <a:path w="343534" h="210184">
                <a:moveTo>
                  <a:pt x="343395" y="0"/>
                </a:moveTo>
                <a:lnTo>
                  <a:pt x="263283" y="0"/>
                </a:lnTo>
                <a:lnTo>
                  <a:pt x="236194" y="128130"/>
                </a:lnTo>
                <a:lnTo>
                  <a:pt x="305956" y="128130"/>
                </a:lnTo>
                <a:lnTo>
                  <a:pt x="343395" y="0"/>
                </a:lnTo>
                <a:close/>
              </a:path>
            </a:pathLst>
          </a:custGeom>
          <a:solidFill>
            <a:srgbClr val="A4B4D9">
              <a:alpha val="1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62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1165" y="2160841"/>
            <a:ext cx="8191068" cy="706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62" r:id="rId10"/>
    <p:sldLayoutId id="2147483663" r:id="rId11"/>
    <p:sldLayoutId id="2147483672" r:id="rId12"/>
    <p:sldLayoutId id="2147483673" r:id="rId13"/>
    <p:sldLayoutId id="2147483675" r:id="rId14"/>
    <p:sldLayoutId id="2147483676" r:id="rId1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jpeg"/><Relationship Id="rId33" Type="http://schemas.openxmlformats.org/officeDocument/2006/relationships/image" Target="../media/image93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gif"/><Relationship Id="rId32" Type="http://schemas.openxmlformats.org/officeDocument/2006/relationships/image" Target="../media/image92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69900" y="1952625"/>
            <a:ext cx="4953000" cy="29392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/>
              <a:t>CommuniGate Pro -</a:t>
            </a: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ru-RU" sz="2800" dirty="0" err="1"/>
              <a:t>и</a:t>
            </a:r>
            <a:r>
              <a:rPr lang="ru-RU" sz="2800" dirty="0" err="1" smtClean="0"/>
              <a:t>мпортозамещение</a:t>
            </a:r>
            <a:r>
              <a:rPr lang="ru-RU" sz="2800" dirty="0" smtClean="0"/>
              <a:t> и сокращение инвестиций в </a:t>
            </a:r>
            <a:r>
              <a:rPr lang="ru-RU" sz="2800" dirty="0"/>
              <a:t>объединенные </a:t>
            </a:r>
            <a:r>
              <a:rPr lang="ru-RU" sz="2800" dirty="0" smtClean="0"/>
              <a:t>коммуникации</a:t>
            </a:r>
          </a:p>
          <a:p>
            <a:pPr>
              <a:lnSpc>
                <a:spcPct val="100000"/>
              </a:lnSpc>
            </a:pPr>
            <a:endParaRPr lang="ru-RU" sz="3100" dirty="0"/>
          </a:p>
          <a:p>
            <a:pPr>
              <a:lnSpc>
                <a:spcPct val="100000"/>
              </a:lnSpc>
            </a:pPr>
            <a:r>
              <a:rPr lang="ru-RU" sz="2400" dirty="0" smtClean="0"/>
              <a:t>Антон Тен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>
                <a:latin typeface="+mn-lt"/>
                <a:cs typeface="Calibri" panose="020F0502020204030204" pitchFamily="34" charset="0"/>
              </a:rPr>
              <a:t>CommuniGate Systems</a:t>
            </a:r>
            <a:endParaRPr lang="en-US" sz="3100" b="1" dirty="0" smtClean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2" descr="https://digdes.ru/img/product/reest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6" descr="https://digdes.ru/img/product/reest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876425"/>
            <a:ext cx="5923593" cy="4079031"/>
          </a:xfrm>
          <a:prstGeom prst="rect">
            <a:avLst/>
          </a:prstGeom>
          <a:ln w="3175">
            <a:solidFill>
              <a:srgbClr val="00B0F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1114425"/>
            <a:ext cx="5449118" cy="4077967"/>
          </a:xfrm>
          <a:prstGeom prst="rect">
            <a:avLst/>
          </a:prstGeom>
          <a:ln w="3175">
            <a:solidFill>
              <a:srgbClr val="00B0F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08500" y="428625"/>
            <a:ext cx="5791200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HTML5 </a:t>
            </a:r>
            <a:r>
              <a:rPr lang="ru-RU" sz="2400" b="1" dirty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клиент </a:t>
            </a:r>
            <a:r>
              <a:rPr lang="en-US" sz="2400" b="1" dirty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Pronto</a:t>
            </a:r>
            <a:r>
              <a:rPr lang="en-US" sz="2400" b="1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ru-RU" sz="2400" b="1" dirty="0" smtClean="0">
              <a:solidFill>
                <a:schemeClr val="tx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939" y="3508469"/>
            <a:ext cx="5309258" cy="3938603"/>
          </a:xfrm>
          <a:prstGeom prst="rect">
            <a:avLst/>
          </a:prstGeom>
          <a:ln w="31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395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8500" y="428625"/>
            <a:ext cx="5791200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Адаптированные веб-интерфейсы</a:t>
            </a:r>
          </a:p>
        </p:txBody>
      </p:sp>
      <p:pic>
        <p:nvPicPr>
          <p:cNvPr id="7" name="Picture 2" descr="http://www.communigate.com/main/solutions/screenshots/cus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71625"/>
            <a:ext cx="1033577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3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1" y="1478915"/>
            <a:ext cx="7535969" cy="5457825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2028825"/>
            <a:ext cx="4181475" cy="3800475"/>
          </a:xfrm>
          <a:prstGeom prst="rect">
            <a:avLst/>
          </a:prstGeom>
          <a:ln w="3175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08500" y="428625"/>
            <a:ext cx="5791200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Адаптированные веб-интерфейсы</a:t>
            </a:r>
          </a:p>
        </p:txBody>
      </p:sp>
    </p:spTree>
    <p:extLst>
      <p:ext uri="{BB962C8B-B14F-4D97-AF65-F5344CB8AC3E}">
        <p14:creationId xmlns:p14="http://schemas.microsoft.com/office/powerpoint/2010/main" val="15160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67025"/>
            <a:ext cx="5638800" cy="376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www.communigate.com/ru/main/pronto/screenshots/mobi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75" y="2878137"/>
            <a:ext cx="4794525" cy="373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3700" y="1114425"/>
            <a:ext cx="10210800" cy="1477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Pronto</a:t>
            </a:r>
            <a:r>
              <a:rPr lang="ru-RU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!</a:t>
            </a:r>
            <a:r>
              <a:rPr lang="en-US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– 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полнофункциональный клиент для рабочих мест.</a:t>
            </a:r>
          </a:p>
          <a:p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Релиз – декабрь 2018</a:t>
            </a:r>
            <a:endParaRPr lang="en-US" altLang="en-US" sz="2400" kern="0" dirty="0" smtClean="0">
              <a:solidFill>
                <a:srgbClr val="1A6491"/>
              </a:solidFill>
              <a:cs typeface="Arial" panose="020B0604020202020204" pitchFamily="34" charset="0"/>
            </a:endParaRPr>
          </a:p>
          <a:p>
            <a:endParaRPr lang="en-US" altLang="en-US" sz="2400" kern="0" dirty="0" smtClean="0">
              <a:solidFill>
                <a:srgbClr val="1A6491"/>
              </a:solidFill>
              <a:cs typeface="Arial" panose="020B0604020202020204" pitchFamily="34" charset="0"/>
            </a:endParaRPr>
          </a:p>
          <a:p>
            <a:r>
              <a:rPr lang="en-US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Pronto</a:t>
            </a:r>
            <a:r>
              <a:rPr lang="ru-RU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!</a:t>
            </a:r>
            <a:r>
              <a:rPr lang="en-US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 Mobile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: мгновенные сообщения</a:t>
            </a:r>
            <a:r>
              <a:rPr lang="en-US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, 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звонки и контакты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Пользовательские клиенты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225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62" y="2181225"/>
            <a:ext cx="8740023" cy="4800600"/>
          </a:xfrm>
          <a:prstGeom prst="rect">
            <a:avLst/>
          </a:prstGeom>
          <a:ln w="3175">
            <a:solidFill>
              <a:srgbClr val="00B0F0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9900" y="1190625"/>
            <a:ext cx="9525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36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3200">
                <a:solidFill>
                  <a:srgbClr val="292929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–"/>
              <a:defRPr sz="2800">
                <a:solidFill>
                  <a:srgbClr val="292929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altLang="en-US" sz="2000" kern="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с загруженными документами непосредственно в интерфейсе </a:t>
            </a:r>
            <a:r>
              <a:rPr lang="en-US" altLang="en-US" sz="2000" kern="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Pronto!</a:t>
            </a:r>
            <a:r>
              <a:rPr lang="ru-RU" altLang="en-US" sz="2000" kern="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помощью пакета Р7 Офис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8500" y="428625"/>
            <a:ext cx="5791200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Интеграция</a:t>
            </a:r>
          </a:p>
        </p:txBody>
      </p:sp>
    </p:spTree>
    <p:extLst>
      <p:ext uri="{BB962C8B-B14F-4D97-AF65-F5344CB8AC3E}">
        <p14:creationId xmlns:p14="http://schemas.microsoft.com/office/powerpoint/2010/main" val="11394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1300" y="2044748"/>
            <a:ext cx="4711700" cy="28007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2000" b="1" u="sng" dirty="0">
                <a:solidFill>
                  <a:srgbClr val="1A6491"/>
                </a:solidFill>
                <a:cs typeface="Arial" panose="020B0604020202020204" pitchFamily="34" charset="0"/>
              </a:rPr>
              <a:t>MessagePlus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. 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Базовый функционал.</a:t>
            </a: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Почта</a:t>
            </a: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Календари</a:t>
            </a: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Задачи</a:t>
            </a: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Контакты</a:t>
            </a:r>
            <a:endParaRPr lang="en-US" altLang="en-US" sz="20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Хранение файлов/документов</a:t>
            </a: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Web-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доступ</a:t>
            </a:r>
            <a:endParaRPr lang="en-US" altLang="en-US" sz="20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rgbClr val="1A6491"/>
                </a:solidFill>
                <a:cs typeface="Arial" panose="020B0604020202020204" pitchFamily="34" charset="0"/>
              </a:rPr>
              <a:t>WebProxy</a:t>
            </a:r>
            <a:endParaRPr lang="en-US" altLang="en-US" sz="2000" dirty="0">
              <a:solidFill>
                <a:srgbClr val="1A6491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6100" y="5076825"/>
            <a:ext cx="9601200" cy="1717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Unified + Contact</a:t>
            </a:r>
            <a:r>
              <a:rPr lang="ru-RU" altLang="en-US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Center</a:t>
            </a:r>
            <a:r>
              <a:rPr lang="en-US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 = </a:t>
            </a:r>
            <a:r>
              <a:rPr lang="en-US" altLang="en-US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Corporate</a:t>
            </a:r>
            <a:r>
              <a:rPr lang="en-US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 +</a:t>
            </a:r>
            <a:endParaRPr lang="ru-RU" alt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Работа в качестве </a:t>
            </a:r>
            <a:r>
              <a:rPr lang="en-US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PBX</a:t>
            </a:r>
            <a:r>
              <a:rPr lang="ru-RU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, расширение функционала </a:t>
            </a:r>
            <a:r>
              <a:rPr lang="en-US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PBX</a:t>
            </a:r>
            <a:endParaRPr lang="ru-RU" alt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Поддержка </a:t>
            </a:r>
            <a:r>
              <a:rPr lang="en-US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SIP</a:t>
            </a:r>
            <a:r>
              <a:rPr lang="ru-RU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ru-RU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аудио- и видео-коммуникации.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Полноценный контакт-центр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65528" y="2044748"/>
            <a:ext cx="5462772" cy="27745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2000" b="1" u="sng" dirty="0">
                <a:solidFill>
                  <a:srgbClr val="1A6491"/>
                </a:solidFill>
                <a:cs typeface="Arial" panose="020B0604020202020204" pitchFamily="34" charset="0"/>
              </a:rPr>
              <a:t>Corporate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 =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u="sng" dirty="0">
                <a:solidFill>
                  <a:srgbClr val="1A6491"/>
                </a:solidFill>
                <a:cs typeface="Arial" panose="020B0604020202020204" pitchFamily="34" charset="0"/>
              </a:rPr>
              <a:t>MessagePlus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1A6491"/>
                </a:solidFill>
                <a:cs typeface="Arial" panose="020B0604020202020204" pitchFamily="34" charset="0"/>
              </a:rPr>
              <a:t>+</a:t>
            </a:r>
            <a:endParaRPr lang="ru-RU" altLang="en-US" sz="2000" b="1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Поддержка работы с мобильными устройствами 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(</a:t>
            </a:r>
            <a:r>
              <a:rPr lang="en-US" altLang="en-US" sz="2000" dirty="0" err="1">
                <a:solidFill>
                  <a:srgbClr val="1A6491"/>
                </a:solidFill>
                <a:cs typeface="Arial" panose="020B0604020202020204" pitchFamily="34" charset="0"/>
              </a:rPr>
              <a:t>AirSync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)</a:t>
            </a:r>
            <a:endParaRPr lang="ru-RU" altLang="en-US" sz="20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Мобильный и </a:t>
            </a:r>
            <a:r>
              <a:rPr lang="ru-RU" altLang="en-US" sz="2000" dirty="0" err="1">
                <a:solidFill>
                  <a:srgbClr val="1A6491"/>
                </a:solidFill>
                <a:cs typeface="Arial" panose="020B0604020202020204" pitchFamily="34" charset="0"/>
              </a:rPr>
              <a:t>десктопный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 клиенты</a:t>
            </a: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Групповая работа</a:t>
            </a: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Мгновенные сообщения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(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Messenger)</a:t>
            </a:r>
            <a:endParaRPr lang="ru-RU" altLang="en-US" sz="20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154752" lvl="1" indent="-154752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rgbClr val="1A6491"/>
                </a:solidFill>
                <a:cs typeface="Arial" panose="020B0604020202020204" pitchFamily="34" charset="0"/>
              </a:rPr>
              <a:t>XMPP+Realtime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 – 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определение присутствия и состояния пользователя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Редакции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95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22300" y="1114425"/>
            <a:ext cx="9344025" cy="4247317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ru-RU" altLang="en-US" sz="28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altLang="en-US" sz="2000" b="1" dirty="0">
                <a:solidFill>
                  <a:srgbClr val="1A6491"/>
                </a:solidFill>
                <a:cs typeface="Arial" panose="020B0604020202020204" pitchFamily="34" charset="0"/>
              </a:rPr>
              <a:t>Бессрочная лицензия (</a:t>
            </a:r>
            <a:r>
              <a:rPr lang="en-US" altLang="en-US" sz="2000" b="1" dirty="0" err="1">
                <a:solidFill>
                  <a:srgbClr val="1A6491"/>
                </a:solidFill>
                <a:cs typeface="Arial" panose="020B0604020202020204" pitchFamily="34" charset="0"/>
              </a:rPr>
              <a:t>OneLicense</a:t>
            </a:r>
            <a:r>
              <a:rPr lang="ru-RU" altLang="en-US" sz="2000" b="1" dirty="0">
                <a:solidFill>
                  <a:srgbClr val="1A6491"/>
                </a:solidFill>
                <a:cs typeface="Arial" panose="020B0604020202020204" pitchFamily="34" charset="0"/>
              </a:rPr>
              <a:t>) 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– приобретается </a:t>
            </a:r>
            <a:r>
              <a:rPr lang="ru-RU" altLang="en-US" sz="2000" dirty="0" err="1">
                <a:solidFill>
                  <a:srgbClr val="1A6491"/>
                </a:solidFill>
                <a:cs typeface="Arial" panose="020B0604020202020204" pitchFamily="34" charset="0"/>
              </a:rPr>
              <a:t>единоразово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. Далее возможно приобретение продления </a:t>
            </a:r>
            <a:r>
              <a:rPr lang="en-US" altLang="en-US" sz="2000" b="1" dirty="0">
                <a:solidFill>
                  <a:srgbClr val="1A6491"/>
                </a:solidFill>
                <a:cs typeface="Arial" panose="020B0604020202020204" pitchFamily="34" charset="0"/>
              </a:rPr>
              <a:t>(Assurance)</a:t>
            </a:r>
            <a:r>
              <a:rPr lang="en-US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Технической поддержки и права на </a:t>
            </a:r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обновление</a:t>
            </a:r>
            <a:r>
              <a:rPr lang="en-US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endParaRPr lang="ru-RU" altLang="en-US" sz="2000" dirty="0" smtClean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algn="l"/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      </a:t>
            </a:r>
            <a:r>
              <a:rPr lang="en-US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(18% </a:t>
            </a:r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в год, обновление лицензии НДС не облагается).</a:t>
            </a:r>
            <a:endParaRPr lang="ru-RU" altLang="en-US" sz="20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sz="2000" b="1" dirty="0" smtClean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altLang="en-US" sz="20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Подписка </a:t>
            </a:r>
            <a:r>
              <a:rPr lang="en-US" altLang="en-US" sz="2000" b="1" dirty="0">
                <a:solidFill>
                  <a:srgbClr val="1A6491"/>
                </a:solidFill>
                <a:cs typeface="Arial" panose="020B0604020202020204" pitchFamily="34" charset="0"/>
              </a:rPr>
              <a:t>(Subscription) 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– ежегодные (</a:t>
            </a:r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ежеквартальные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, ежемесячные) </a:t>
            </a:r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платежи.</a:t>
            </a:r>
            <a:r>
              <a:rPr lang="en-US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/>
            </a:r>
            <a:br>
              <a:rPr lang="en-US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</a:br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В </a:t>
            </a:r>
            <a:r>
              <a:rPr lang="ru-RU" altLang="en-US" sz="2000" dirty="0">
                <a:solidFill>
                  <a:srgbClr val="1A6491"/>
                </a:solidFill>
                <a:cs typeface="Arial" panose="020B0604020202020204" pitchFamily="34" charset="0"/>
              </a:rPr>
              <a:t>подписку входит Техническая Поддержка и Право на обновление</a:t>
            </a:r>
            <a:r>
              <a:rPr lang="en-US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.</a:t>
            </a:r>
            <a:endParaRPr lang="ru-RU" altLang="en-US" sz="2000" dirty="0" smtClean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altLang="en-US" sz="20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altLang="en-US" sz="20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Дополнительная функциональность</a:t>
            </a:r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: плагины </a:t>
            </a:r>
            <a:r>
              <a:rPr lang="ru-RU" altLang="en-US" sz="2000" dirty="0" err="1" smtClean="0">
                <a:solidFill>
                  <a:srgbClr val="1A6491"/>
                </a:solidFill>
                <a:cs typeface="Arial" panose="020B0604020202020204" pitchFamily="34" charset="0"/>
              </a:rPr>
              <a:t>антиспама</a:t>
            </a:r>
            <a:r>
              <a:rPr lang="ru-RU" altLang="en-US" sz="2000" dirty="0" smtClean="0">
                <a:solidFill>
                  <a:srgbClr val="1A6491"/>
                </a:solidFill>
                <a:cs typeface="Arial" panose="020B0604020202020204" pitchFamily="34" charset="0"/>
              </a:rPr>
              <a:t> и антивируса, поддержка кластеризации</a:t>
            </a:r>
          </a:p>
          <a:p>
            <a:pPr algn="l"/>
            <a:endParaRPr lang="ru-RU" altLang="en-US" sz="2800" dirty="0" smtClean="0">
              <a:solidFill>
                <a:srgbClr val="1A649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AutoShape 2" descr="ÐÐ°ÑÑÐ¸Ð½ÐºÐ¸ Ð¿Ð¾ Ð·Ð°Ð¿ÑÐ¾ÑÑ ÐºÐ°ÑÐ¿ÐµÑÑÐºÐ¸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Лицензирование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638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300" y="1114425"/>
            <a:ext cx="10287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Продукт </a:t>
            </a: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включен в </a:t>
            </a:r>
            <a:r>
              <a:rPr lang="ru-RU" altLang="en-US" sz="2400" b="1" kern="0" dirty="0">
                <a:solidFill>
                  <a:srgbClr val="1A6491"/>
                </a:solidFill>
                <a:cs typeface="Arial" panose="020B0604020202020204" pitchFamily="34" charset="0"/>
              </a:rPr>
              <a:t>Единый реестр российского ПО</a:t>
            </a: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Сертификат соответствия </a:t>
            </a:r>
            <a:r>
              <a:rPr lang="ru-RU" altLang="en-US" sz="2400" b="1" kern="0" dirty="0">
                <a:solidFill>
                  <a:srgbClr val="1A6491"/>
                </a:solidFill>
                <a:cs typeface="Arial" panose="020B0604020202020204" pitchFamily="34" charset="0"/>
              </a:rPr>
              <a:t>ФСТЭК</a:t>
            </a: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 – отсутствие НДВ, </a:t>
            </a:r>
            <a:r>
              <a:rPr lang="en-US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/>
            </a:r>
            <a:br>
              <a:rPr lang="en-US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</a:b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возможность дополнительной сертификации.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Совместимость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с российскими 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производителями ОС</a:t>
            </a:r>
            <a:r>
              <a:rPr lang="en-US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(Astra, </a:t>
            </a:r>
            <a:r>
              <a:rPr lang="en-US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ALT, </a:t>
            </a:r>
            <a:r>
              <a:rPr lang="ru-RU" altLang="en-US" sz="2400" kern="0" dirty="0" err="1" smtClean="0">
                <a:solidFill>
                  <a:srgbClr val="1A6491"/>
                </a:solidFill>
                <a:cs typeface="Arial" panose="020B0604020202020204" pitchFamily="34" charset="0"/>
              </a:rPr>
              <a:t>РедСофт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, РОСА и </a:t>
            </a: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др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.)</a:t>
            </a:r>
            <a:endParaRPr lang="ru-RU" altLang="en-US" sz="2400" kern="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altLang="en-US" sz="2400" kern="0" dirty="0" smtClean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altLang="en-US" sz="2400" kern="0" dirty="0" smtClean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Поддержка </a:t>
            </a: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и документация – </a:t>
            </a:r>
            <a:r>
              <a:rPr lang="ru-RU" altLang="en-US" sz="2400" b="1" kern="0" dirty="0">
                <a:solidFill>
                  <a:srgbClr val="1A6491"/>
                </a:solidFill>
                <a:cs typeface="Arial" panose="020B0604020202020204" pitchFamily="34" charset="0"/>
              </a:rPr>
              <a:t>на русском</a:t>
            </a:r>
            <a:r>
              <a:rPr lang="en-US" altLang="en-US" sz="2400" b="1" kern="0" dirty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ru-RU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языке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, 24 часа, 365 дней.</a:t>
            </a:r>
            <a:endParaRPr lang="ru-RU" altLang="en-US" sz="2400" kern="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Обратная связь по запросам </a:t>
            </a:r>
            <a:r>
              <a:rPr lang="ru-RU" altLang="en-US" sz="2400" b="1" kern="0" dirty="0">
                <a:solidFill>
                  <a:srgbClr val="1A6491"/>
                </a:solidFill>
                <a:cs typeface="Arial" panose="020B0604020202020204" pitchFamily="34" charset="0"/>
              </a:rPr>
              <a:t>нового </a:t>
            </a:r>
            <a:r>
              <a:rPr lang="ru-RU" altLang="en-US" sz="2400" b="1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функционала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kern="0" dirty="0">
                <a:solidFill>
                  <a:srgbClr val="1A6491"/>
                </a:solidFill>
                <a:cs typeface="Arial" panose="020B0604020202020204" pitchFamily="34" charset="0"/>
              </a:rPr>
              <a:t>ПП </a:t>
            </a:r>
            <a:r>
              <a:rPr lang="ru-RU" altLang="en-US" sz="24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1236, ПП 325, Приказ 334 и 335</a:t>
            </a:r>
          </a:p>
        </p:txBody>
      </p:sp>
      <p:pic>
        <p:nvPicPr>
          <p:cNvPr id="2050" name="Picture 2" descr="http://www.communigate.com/ru/graphics/logo/astralinux_127x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01" y="4137740"/>
            <a:ext cx="1600200" cy="7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0" y="4137740"/>
            <a:ext cx="1152525" cy="809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901" y="4140262"/>
            <a:ext cx="1524000" cy="952500"/>
          </a:xfrm>
          <a:prstGeom prst="rect">
            <a:avLst/>
          </a:prstGeom>
        </p:spPr>
      </p:pic>
      <p:sp>
        <p:nvSpPr>
          <p:cNvPr id="11" name="AutoShape 12" descr="https://digdes.ru/img/product/reest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6" descr="https://digdes.ru/img/product/reestr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1266825"/>
            <a:ext cx="2500745" cy="1375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Импортозамещение</a:t>
            </a:r>
            <a:endParaRPr lang="ru-RU" sz="3600" b="1" dirty="0">
              <a:latin typeface="+mn-lt"/>
            </a:endParaRPr>
          </a:p>
        </p:txBody>
      </p:sp>
      <p:pic>
        <p:nvPicPr>
          <p:cNvPr id="1026" name="Picture 2" descr="https://seti-telecom.ru/upload/iblock/465/4652dcccdea69fdb504e631e0b68ac6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67" y="4137740"/>
            <a:ext cx="1537269" cy="8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0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0500" y="2762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И про деньги…</a:t>
            </a:r>
            <a:endParaRPr lang="ru-RU" sz="36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149542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49826" y="2558981"/>
          <a:ext cx="9873673" cy="2620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4805">
                  <a:extLst>
                    <a:ext uri="{9D8B030D-6E8A-4147-A177-3AD203B41FA5}">
                      <a16:colId xmlns:a16="http://schemas.microsoft.com/office/drawing/2014/main" val="3474243806"/>
                    </a:ext>
                  </a:extLst>
                </a:gridCol>
                <a:gridCol w="2344434">
                  <a:extLst>
                    <a:ext uri="{9D8B030D-6E8A-4147-A177-3AD203B41FA5}">
                      <a16:colId xmlns:a16="http://schemas.microsoft.com/office/drawing/2014/main" val="1183135402"/>
                    </a:ext>
                  </a:extLst>
                </a:gridCol>
                <a:gridCol w="2344434">
                  <a:extLst>
                    <a:ext uri="{9D8B030D-6E8A-4147-A177-3AD203B41FA5}">
                      <a16:colId xmlns:a16="http://schemas.microsoft.com/office/drawing/2014/main" val="1239747288"/>
                    </a:ext>
                  </a:extLst>
                </a:gridCol>
              </a:tblGrid>
              <a:tr h="655016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CGP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Microsoft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86595084"/>
                  </a:ext>
                </a:extLst>
              </a:tr>
              <a:tr h="655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Почтовый сервер + 150 пользователей + поддержка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на 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424 000 ₽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847 118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₽ *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3407896"/>
                  </a:ext>
                </a:extLst>
              </a:tr>
              <a:tr h="655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Расширенный почтовый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сервер + 150 пользователей + поддержка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на 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531</a:t>
                      </a:r>
                      <a:r>
                        <a:rPr lang="ru-RU" sz="1800" b="1" u="none" strike="noStrike" baseline="0" dirty="0" smtClean="0">
                          <a:effectLst/>
                          <a:latin typeface="+mn-lt"/>
                        </a:rPr>
                        <a:t> 000 </a:t>
                      </a: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₽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1 741 342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₽ **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26698960"/>
                  </a:ext>
                </a:extLst>
              </a:tr>
              <a:tr h="655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Сервер почта и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телефония + 150 пользователей + поддержка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на 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885 000 ₽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3 654 643</a:t>
                      </a:r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₽ ***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577874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4252" y="1415981"/>
            <a:ext cx="10207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chemeClr val="tx2"/>
                </a:solidFill>
              </a:rPr>
              <a:t>Сравнение стандартных конфигураций (</a:t>
            </a:r>
            <a:r>
              <a:rPr lang="ru-RU" sz="2800" dirty="0" err="1" smtClean="0">
                <a:solidFill>
                  <a:schemeClr val="tx2"/>
                </a:solidFill>
              </a:rPr>
              <a:t>покупка+поддержка</a:t>
            </a:r>
            <a:r>
              <a:rPr lang="ru-RU" sz="2800" dirty="0" smtClean="0">
                <a:solidFill>
                  <a:schemeClr val="tx2"/>
                </a:solidFill>
              </a:rPr>
              <a:t>).</a:t>
            </a:r>
            <a:endParaRPr lang="en-US" sz="2000" dirty="0" smtClean="0">
              <a:solidFill>
                <a:schemeClr val="tx2"/>
              </a:solidFill>
            </a:endParaRPr>
          </a:p>
          <a:p>
            <a:pPr fontAlgn="b"/>
            <a:r>
              <a:rPr lang="ru-RU" sz="2000" dirty="0" smtClean="0">
                <a:solidFill>
                  <a:schemeClr val="tx2"/>
                </a:solidFill>
              </a:rPr>
              <a:t>Цены взяты из открытых источников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4253" y="5107365"/>
            <a:ext cx="8302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ru-RU" sz="1600" dirty="0" smtClean="0">
              <a:solidFill>
                <a:schemeClr val="tx2"/>
              </a:solidFill>
            </a:endParaRPr>
          </a:p>
          <a:p>
            <a:pPr fontAlgn="b"/>
            <a:r>
              <a:rPr lang="ru-RU" sz="1600" dirty="0" smtClean="0">
                <a:solidFill>
                  <a:schemeClr val="tx2"/>
                </a:solidFill>
              </a:rPr>
              <a:t>Для сопоставимой функциональности:</a:t>
            </a:r>
            <a:endParaRPr lang="en-US" sz="1600" dirty="0" smtClean="0">
              <a:solidFill>
                <a:schemeClr val="tx2"/>
              </a:solidFill>
            </a:endParaRPr>
          </a:p>
          <a:p>
            <a:pPr fontAlgn="b"/>
            <a:r>
              <a:rPr lang="ru-RU" sz="1600" dirty="0" smtClean="0">
                <a:solidFill>
                  <a:schemeClr val="tx2"/>
                </a:solidFill>
              </a:rPr>
              <a:t>* - Учитывается редакция </a:t>
            </a:r>
            <a:r>
              <a:rPr lang="en-US" sz="1600" dirty="0" smtClean="0">
                <a:solidFill>
                  <a:schemeClr val="tx2"/>
                </a:solidFill>
              </a:rPr>
              <a:t>Exchange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Standard + Exchange CAL</a:t>
            </a:r>
          </a:p>
          <a:p>
            <a:pPr fontAlgn="b"/>
            <a:r>
              <a:rPr lang="en-US" sz="1600" dirty="0" smtClean="0">
                <a:solidFill>
                  <a:schemeClr val="tx2"/>
                </a:solidFill>
              </a:rPr>
              <a:t>** - Exchange Enterprise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+ Exchange Enterprise CAL</a:t>
            </a:r>
          </a:p>
          <a:p>
            <a:pPr fontAlgn="b"/>
            <a:r>
              <a:rPr lang="en-US" sz="1600" dirty="0" smtClean="0">
                <a:solidFill>
                  <a:schemeClr val="tx2"/>
                </a:solidFill>
              </a:rPr>
              <a:t>*** - Exchange Enterprise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+ Skype for Business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+ </a:t>
            </a:r>
            <a:r>
              <a:rPr lang="ru-RU" sz="1600" dirty="0" smtClean="0">
                <a:solidFill>
                  <a:schemeClr val="tx2"/>
                </a:solidFill>
              </a:rPr>
              <a:t>набор всех необходимых </a:t>
            </a:r>
            <a:r>
              <a:rPr lang="en-US" sz="1600" dirty="0" smtClean="0">
                <a:solidFill>
                  <a:schemeClr val="tx2"/>
                </a:solidFill>
              </a:rPr>
              <a:t>CALs </a:t>
            </a:r>
            <a:r>
              <a:rPr lang="ru-RU" sz="1600" dirty="0" smtClean="0">
                <a:solidFill>
                  <a:schemeClr val="tx2"/>
                </a:solidFill>
              </a:rPr>
              <a:t>для достижения максимального функционала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Сравнение стоимости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3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727700" y="504825"/>
            <a:ext cx="4038600" cy="4862870"/>
          </a:xfrm>
        </p:spPr>
        <p:txBody>
          <a:bodyPr/>
          <a:lstStyle/>
          <a:p>
            <a:pPr algn="l"/>
            <a:endParaRPr lang="en-US" altLang="en-US" sz="2800" b="1" u="sng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ru-RU" altLang="en-US" sz="2400" dirty="0">
                <a:latin typeface="+mn-lt"/>
                <a:cs typeface="Arial" panose="020B0604020202020204" pitchFamily="34" charset="0"/>
              </a:rPr>
              <a:t>О</a:t>
            </a:r>
            <a:r>
              <a:rPr lang="ru-RU" altLang="en-US" sz="2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en-US" sz="2400" dirty="0">
                <a:latin typeface="+mn-lt"/>
                <a:cs typeface="Arial" panose="020B0604020202020204" pitchFamily="34" charset="0"/>
              </a:rPr>
              <a:t>компании</a:t>
            </a:r>
            <a:br>
              <a:rPr lang="ru-RU" altLang="en-US" sz="2400" dirty="0">
                <a:latin typeface="+mn-lt"/>
                <a:cs typeface="Arial" panose="020B0604020202020204" pitchFamily="34" charset="0"/>
              </a:rPr>
            </a:br>
            <a:endParaRPr lang="ru-RU" altLang="en-US" sz="2400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ru-RU" altLang="en-US" sz="2400" dirty="0" smtClean="0">
                <a:latin typeface="+mn-lt"/>
                <a:cs typeface="Arial" panose="020B0604020202020204" pitchFamily="34" charset="0"/>
              </a:rPr>
              <a:t>О продукте</a:t>
            </a:r>
          </a:p>
          <a:p>
            <a:pPr algn="l"/>
            <a:endParaRPr lang="ru-RU" altLang="en-US" sz="2400" dirty="0" smtClean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ru-RU" altLang="en-US" sz="2400" dirty="0" smtClean="0">
                <a:latin typeface="+mn-lt"/>
                <a:cs typeface="Arial" panose="020B0604020202020204" pitchFamily="34" charset="0"/>
              </a:rPr>
              <a:t>Лицензирование</a:t>
            </a:r>
          </a:p>
          <a:p>
            <a:pPr algn="l"/>
            <a:endParaRPr lang="ru-RU" altLang="en-US" sz="2400" dirty="0" smtClean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ru-RU" altLang="en-US" sz="2400" dirty="0" smtClean="0">
                <a:latin typeface="+mn-lt"/>
                <a:cs typeface="Arial" panose="020B0604020202020204" pitchFamily="34" charset="0"/>
              </a:rPr>
              <a:t>Импортозамещение</a:t>
            </a:r>
            <a:r>
              <a:rPr lang="ru-RU" altLang="en-US" sz="2400" dirty="0">
                <a:latin typeface="+mn-lt"/>
                <a:cs typeface="Arial" panose="020B0604020202020204" pitchFamily="34" charset="0"/>
              </a:rPr>
              <a:t/>
            </a:r>
            <a:br>
              <a:rPr lang="ru-RU" altLang="en-US" sz="2400" dirty="0">
                <a:latin typeface="+mn-lt"/>
                <a:cs typeface="Arial" panose="020B0604020202020204" pitchFamily="34" charset="0"/>
              </a:rPr>
            </a:br>
            <a:endParaRPr lang="ru-RU" altLang="en-US" sz="2400" dirty="0" smtClean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ru-RU" altLang="en-US" sz="2400" dirty="0" smtClean="0">
                <a:latin typeface="+mn-lt"/>
                <a:cs typeface="Arial" panose="020B0604020202020204" pitchFamily="34" charset="0"/>
              </a:rPr>
              <a:t>Опыт внедрения и успехи</a:t>
            </a:r>
            <a:r>
              <a:rPr lang="ru-RU" altLang="en-US" sz="2400" dirty="0">
                <a:latin typeface="+mn-lt"/>
                <a:cs typeface="Arial" panose="020B0604020202020204" pitchFamily="34" charset="0"/>
              </a:rPr>
              <a:t/>
            </a:r>
            <a:br>
              <a:rPr lang="ru-RU" altLang="en-US" sz="2400" dirty="0">
                <a:latin typeface="+mn-lt"/>
                <a:cs typeface="Arial" panose="020B0604020202020204" pitchFamily="34" charset="0"/>
              </a:rPr>
            </a:br>
            <a:endParaRPr lang="ru-RU" altLang="en-US" sz="2400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altLang="en-US" sz="2400" dirty="0" smtClean="0">
                <a:latin typeface="+mn-lt"/>
                <a:cs typeface="Arial" panose="020B0604020202020204" pitchFamily="34" charset="0"/>
              </a:rPr>
              <a:t>Road 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Map</a:t>
            </a:r>
            <a:endParaRPr lang="ru-RU" altLang="en-US" sz="2400" dirty="0">
              <a:latin typeface="+mn-lt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altLang="en-US" sz="2400" dirty="0" smtClean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79397" y="2336276"/>
          <a:ext cx="10096502" cy="2620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01816">
                  <a:extLst>
                    <a:ext uri="{9D8B030D-6E8A-4147-A177-3AD203B41FA5}">
                      <a16:colId xmlns:a16="http://schemas.microsoft.com/office/drawing/2014/main" val="3474243806"/>
                    </a:ext>
                  </a:extLst>
                </a:gridCol>
                <a:gridCol w="2397343">
                  <a:extLst>
                    <a:ext uri="{9D8B030D-6E8A-4147-A177-3AD203B41FA5}">
                      <a16:colId xmlns:a16="http://schemas.microsoft.com/office/drawing/2014/main" val="1183135402"/>
                    </a:ext>
                  </a:extLst>
                </a:gridCol>
                <a:gridCol w="2397343">
                  <a:extLst>
                    <a:ext uri="{9D8B030D-6E8A-4147-A177-3AD203B41FA5}">
                      <a16:colId xmlns:a16="http://schemas.microsoft.com/office/drawing/2014/main" val="1239747288"/>
                    </a:ext>
                  </a:extLst>
                </a:gridCol>
              </a:tblGrid>
              <a:tr h="655016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CGP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Microsoft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86595084"/>
                  </a:ext>
                </a:extLst>
              </a:tr>
              <a:tr h="655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Почтовый сервер + 1000 пользователей + поддержка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на 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2 </a:t>
                      </a:r>
                      <a:r>
                        <a:rPr lang="ru-RU" sz="1800" b="1" u="none" strike="noStrike" dirty="0">
                          <a:effectLst/>
                          <a:latin typeface="+mn-lt"/>
                        </a:rPr>
                        <a:t>095 680 </a:t>
                      </a: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₽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6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926 419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₽ *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3407896"/>
                  </a:ext>
                </a:extLst>
              </a:tr>
              <a:tr h="655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Расширенный почтовый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сервер + 1000 пользователей + поддержка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на 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2 </a:t>
                      </a:r>
                      <a:r>
                        <a:rPr lang="ru-RU" sz="1800" b="1" u="none" strike="noStrike" dirty="0">
                          <a:effectLst/>
                          <a:latin typeface="+mn-lt"/>
                        </a:rPr>
                        <a:t>619 600 </a:t>
                      </a: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₽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11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405 243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₽ **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26698960"/>
                  </a:ext>
                </a:extLst>
              </a:tr>
              <a:tr h="655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Сервер почта и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телефония + 1000 пользователей + поддержка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на 1 год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4 </a:t>
                      </a:r>
                      <a:r>
                        <a:rPr lang="ru-RU" sz="1800" b="1" u="none" strike="noStrike" dirty="0">
                          <a:effectLst/>
                          <a:latin typeface="+mn-lt"/>
                        </a:rPr>
                        <a:t>366 000 </a:t>
                      </a: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₽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36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734 744 </a:t>
                      </a:r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₽ ***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577874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4252" y="1266825"/>
            <a:ext cx="10207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chemeClr val="tx2"/>
                </a:solidFill>
              </a:rPr>
              <a:t>Сравнение стандартных конфигураций (</a:t>
            </a:r>
            <a:r>
              <a:rPr lang="ru-RU" sz="2800" dirty="0" err="1">
                <a:solidFill>
                  <a:schemeClr val="tx2"/>
                </a:solidFill>
              </a:rPr>
              <a:t>покупка+продление</a:t>
            </a:r>
            <a:r>
              <a:rPr lang="ru-RU" sz="2800" dirty="0" smtClean="0">
                <a:solidFill>
                  <a:schemeClr val="tx2"/>
                </a:solidFill>
              </a:rPr>
              <a:t>).</a:t>
            </a:r>
            <a:endParaRPr lang="en-US" sz="2000" dirty="0" smtClean="0">
              <a:solidFill>
                <a:schemeClr val="tx2"/>
              </a:solidFill>
            </a:endParaRPr>
          </a:p>
          <a:p>
            <a:pPr fontAlgn="b"/>
            <a:r>
              <a:rPr lang="ru-RU" sz="2000" dirty="0" smtClean="0">
                <a:solidFill>
                  <a:schemeClr val="tx2"/>
                </a:solidFill>
              </a:rPr>
              <a:t>Цены взяты из открытых источников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4253" y="4958209"/>
            <a:ext cx="8302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ru-RU" sz="1600" dirty="0" smtClean="0">
              <a:solidFill>
                <a:schemeClr val="tx2"/>
              </a:solidFill>
            </a:endParaRPr>
          </a:p>
          <a:p>
            <a:pPr fontAlgn="b"/>
            <a:r>
              <a:rPr lang="ru-RU" sz="1600" dirty="0" smtClean="0">
                <a:solidFill>
                  <a:schemeClr val="tx2"/>
                </a:solidFill>
              </a:rPr>
              <a:t>Для сопоставимой функциональности:</a:t>
            </a:r>
            <a:endParaRPr lang="en-US" sz="1600" dirty="0" smtClean="0">
              <a:solidFill>
                <a:schemeClr val="tx2"/>
              </a:solidFill>
            </a:endParaRPr>
          </a:p>
          <a:p>
            <a:pPr fontAlgn="b"/>
            <a:r>
              <a:rPr lang="ru-RU" sz="1600" dirty="0" smtClean="0">
                <a:solidFill>
                  <a:schemeClr val="tx2"/>
                </a:solidFill>
              </a:rPr>
              <a:t>* - Учитывается редакция </a:t>
            </a:r>
            <a:r>
              <a:rPr lang="en-US" sz="1600" dirty="0" smtClean="0">
                <a:solidFill>
                  <a:schemeClr val="tx2"/>
                </a:solidFill>
              </a:rPr>
              <a:t>Exchange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Standard + Exchange CAL</a:t>
            </a:r>
          </a:p>
          <a:p>
            <a:pPr fontAlgn="b"/>
            <a:r>
              <a:rPr lang="en-US" sz="1600" dirty="0" smtClean="0">
                <a:solidFill>
                  <a:schemeClr val="tx2"/>
                </a:solidFill>
              </a:rPr>
              <a:t>** - Exchange Enterprise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+ Exchange Enterprise CAL</a:t>
            </a:r>
          </a:p>
          <a:p>
            <a:pPr fontAlgn="b"/>
            <a:r>
              <a:rPr lang="en-US" sz="1600" dirty="0" smtClean="0">
                <a:solidFill>
                  <a:schemeClr val="tx2"/>
                </a:solidFill>
              </a:rPr>
              <a:t>*** - Exchange Enterprise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+ Skype for Business </a:t>
            </a:r>
            <a:r>
              <a:rPr lang="en-US" sz="1600" dirty="0" err="1" smtClean="0">
                <a:solidFill>
                  <a:schemeClr val="tx2"/>
                </a:solidFill>
              </a:rPr>
              <a:t>Srv</a:t>
            </a:r>
            <a:r>
              <a:rPr lang="en-US" sz="1600" dirty="0" smtClean="0">
                <a:solidFill>
                  <a:schemeClr val="tx2"/>
                </a:solidFill>
              </a:rPr>
              <a:t> + </a:t>
            </a:r>
            <a:r>
              <a:rPr lang="ru-RU" sz="1600" dirty="0" smtClean="0">
                <a:solidFill>
                  <a:schemeClr val="tx2"/>
                </a:solidFill>
              </a:rPr>
              <a:t>набор всех необходимых </a:t>
            </a:r>
            <a:r>
              <a:rPr lang="en-US" sz="1600" dirty="0" smtClean="0">
                <a:solidFill>
                  <a:schemeClr val="tx2"/>
                </a:solidFill>
              </a:rPr>
              <a:t>CALs </a:t>
            </a:r>
            <a:r>
              <a:rPr lang="ru-RU" sz="1600" dirty="0" smtClean="0">
                <a:solidFill>
                  <a:schemeClr val="tx2"/>
                </a:solidFill>
              </a:rPr>
              <a:t>для достижения максимального функционала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Сравнение стоимости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88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0769" y="1266825"/>
            <a:ext cx="100885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dirty="0">
                <a:solidFill>
                  <a:schemeClr val="tx2"/>
                </a:solidFill>
              </a:rPr>
              <a:t>Требования к сопроводительному ПО и </a:t>
            </a:r>
            <a:r>
              <a:rPr lang="ru-RU" dirty="0" smtClean="0">
                <a:solidFill>
                  <a:schemeClr val="tx2"/>
                </a:solidFill>
              </a:rPr>
              <a:t>оборудованию в среднем в </a:t>
            </a:r>
            <a:r>
              <a:rPr lang="ru-RU" b="1" dirty="0" smtClean="0">
                <a:solidFill>
                  <a:schemeClr val="tx2"/>
                </a:solidFill>
              </a:rPr>
              <a:t>8 раз ниже</a:t>
            </a:r>
            <a:r>
              <a:rPr lang="ru-RU" dirty="0" smtClean="0">
                <a:solidFill>
                  <a:schemeClr val="tx2"/>
                </a:solidFill>
              </a:rPr>
              <a:t>, чем у решений с аналогичным функционалом от крупнейших производителей ПО</a:t>
            </a:r>
            <a:r>
              <a:rPr lang="en-US" dirty="0" smtClean="0">
                <a:solidFill>
                  <a:schemeClr val="tx2"/>
                </a:solidFill>
              </a:rPr>
              <a:t>. </a:t>
            </a:r>
          </a:p>
          <a:p>
            <a:pPr algn="ctr" fontAlgn="b"/>
            <a:endParaRPr lang="ru-RU" dirty="0" smtClean="0">
              <a:solidFill>
                <a:schemeClr val="tx2"/>
              </a:solidFill>
            </a:endParaRPr>
          </a:p>
          <a:p>
            <a:pPr algn="ctr" fontAlgn="b"/>
            <a:r>
              <a:rPr lang="ru-RU" dirty="0" smtClean="0">
                <a:solidFill>
                  <a:schemeClr val="tx2"/>
                </a:solidFill>
              </a:rPr>
              <a:t>На 1000 пользователей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Unified+CC</a:t>
            </a:r>
            <a:r>
              <a:rPr lang="ru-RU" dirty="0" smtClean="0">
                <a:solidFill>
                  <a:schemeClr val="tx2"/>
                </a:solidFill>
              </a:rPr>
              <a:t>: 4 ядра </a:t>
            </a:r>
            <a:r>
              <a:rPr lang="en-US" dirty="0" smtClean="0">
                <a:solidFill>
                  <a:schemeClr val="tx2"/>
                </a:solidFill>
              </a:rPr>
              <a:t>Xeon E5 26xx v.4, DDR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4Gb</a:t>
            </a:r>
            <a:endParaRPr lang="ru-RU" dirty="0" smtClean="0">
              <a:solidFill>
                <a:schemeClr val="tx2"/>
              </a:solidFill>
            </a:endParaRPr>
          </a:p>
          <a:p>
            <a:pPr fontAlgn="b"/>
            <a:endParaRPr lang="ru-RU" dirty="0">
              <a:solidFill>
                <a:schemeClr val="tx2"/>
              </a:solidFill>
            </a:endParaRPr>
          </a:p>
          <a:p>
            <a:pPr fontAlgn="b"/>
            <a:r>
              <a:rPr lang="ru-RU" dirty="0" smtClean="0">
                <a:solidFill>
                  <a:schemeClr val="tx2"/>
                </a:solidFill>
              </a:rPr>
              <a:t>Для функционирования коммуникационных платформ некоторых производителей требуется дополнительное ПО:</a:t>
            </a:r>
            <a:endParaRPr lang="en-US" dirty="0" smtClean="0">
              <a:solidFill>
                <a:schemeClr val="tx2"/>
              </a:solidFill>
            </a:endParaRPr>
          </a:p>
          <a:p>
            <a:pPr fontAlgn="b"/>
            <a:endParaRPr lang="en-US" dirty="0">
              <a:solidFill>
                <a:schemeClr val="tx2"/>
              </a:solidFill>
            </a:endParaRPr>
          </a:p>
          <a:p>
            <a:pPr fontAlgn="b"/>
            <a:endParaRPr lang="en-US" dirty="0" smtClean="0">
              <a:solidFill>
                <a:schemeClr val="tx2"/>
              </a:solidFill>
            </a:endParaRPr>
          </a:p>
          <a:p>
            <a:pPr fontAlgn="b"/>
            <a:endParaRPr lang="en-US" dirty="0">
              <a:solidFill>
                <a:schemeClr val="tx2"/>
              </a:solidFill>
            </a:endParaRPr>
          </a:p>
          <a:p>
            <a:pPr fontAlgn="b"/>
            <a:endParaRPr lang="en-US" dirty="0" smtClean="0">
              <a:solidFill>
                <a:schemeClr val="tx2"/>
              </a:solidFill>
            </a:endParaRPr>
          </a:p>
          <a:p>
            <a:pPr fontAlgn="b"/>
            <a:endParaRPr lang="en-US" dirty="0">
              <a:solidFill>
                <a:schemeClr val="tx2"/>
              </a:solidFill>
            </a:endParaRPr>
          </a:p>
          <a:p>
            <a:pPr fontAlgn="b"/>
            <a:endParaRPr lang="en-US" dirty="0" smtClean="0">
              <a:solidFill>
                <a:schemeClr val="tx2"/>
              </a:solidFill>
            </a:endParaRPr>
          </a:p>
          <a:p>
            <a:pPr fontAlgn="b"/>
            <a:endParaRPr lang="en-US" dirty="0">
              <a:solidFill>
                <a:schemeClr val="tx2"/>
              </a:solidFill>
            </a:endParaRPr>
          </a:p>
          <a:p>
            <a:pPr fontAlgn="b"/>
            <a:endParaRPr lang="en-US" dirty="0" smtClean="0">
              <a:solidFill>
                <a:schemeClr val="tx2"/>
              </a:solidFill>
            </a:endParaRPr>
          </a:p>
          <a:p>
            <a:pPr fontAlgn="b"/>
            <a:endParaRPr lang="en-US" dirty="0">
              <a:solidFill>
                <a:schemeClr val="tx2"/>
              </a:solidFill>
            </a:endParaRPr>
          </a:p>
          <a:p>
            <a:pPr fontAlgn="b"/>
            <a:r>
              <a:rPr lang="ru-RU" dirty="0" smtClean="0">
                <a:solidFill>
                  <a:schemeClr val="tx2"/>
                </a:solidFill>
              </a:rPr>
              <a:t>*  </a:t>
            </a:r>
            <a:r>
              <a:rPr lang="ru-RU" dirty="0">
                <a:solidFill>
                  <a:schemeClr val="tx2"/>
                </a:solidFill>
              </a:rPr>
              <a:t>стоимости взяты из открытых источников</a:t>
            </a:r>
            <a:endParaRPr lang="en-US" dirty="0">
              <a:solidFill>
                <a:schemeClr val="tx2"/>
              </a:solidFill>
            </a:endParaRPr>
          </a:p>
          <a:p>
            <a:pPr fontAlgn="b"/>
            <a:r>
              <a:rPr lang="en-US" dirty="0">
                <a:solidFill>
                  <a:schemeClr val="tx2"/>
                </a:solidFill>
              </a:rPr>
              <a:t>** 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возможность интеграции с </a:t>
            </a:r>
            <a:r>
              <a:rPr lang="en-US" dirty="0">
                <a:solidFill>
                  <a:schemeClr val="tx2"/>
                </a:solidFill>
              </a:rPr>
              <a:t>AD, </a:t>
            </a:r>
            <a:r>
              <a:rPr lang="en-US" dirty="0" err="1">
                <a:solidFill>
                  <a:schemeClr val="tx2"/>
                </a:solidFill>
              </a:rPr>
              <a:t>FreeIPA</a:t>
            </a:r>
            <a:r>
              <a:rPr lang="en-US" dirty="0">
                <a:solidFill>
                  <a:schemeClr val="tx2"/>
                </a:solidFill>
              </a:rPr>
              <a:t>,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Samba </a:t>
            </a:r>
            <a:r>
              <a:rPr lang="ru-RU" dirty="0">
                <a:solidFill>
                  <a:schemeClr val="tx2"/>
                </a:solidFill>
              </a:rPr>
              <a:t>и др.</a:t>
            </a:r>
          </a:p>
          <a:p>
            <a:pPr fontAlgn="b"/>
            <a:endParaRPr lang="ru-RU" dirty="0" smtClean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838498"/>
              </p:ext>
            </p:extLst>
          </p:nvPr>
        </p:nvGraphicFramePr>
        <p:xfrm>
          <a:off x="372030" y="3400425"/>
          <a:ext cx="990600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093">
                  <a:extLst>
                    <a:ext uri="{9D8B030D-6E8A-4147-A177-3AD203B41FA5}">
                      <a16:colId xmlns:a16="http://schemas.microsoft.com/office/drawing/2014/main" val="2664027016"/>
                    </a:ext>
                  </a:extLst>
                </a:gridCol>
                <a:gridCol w="3752273">
                  <a:extLst>
                    <a:ext uri="{9D8B030D-6E8A-4147-A177-3AD203B41FA5}">
                      <a16:colId xmlns:a16="http://schemas.microsoft.com/office/drawing/2014/main" val="4084365461"/>
                    </a:ext>
                  </a:extLst>
                </a:gridCol>
                <a:gridCol w="3603635">
                  <a:extLst>
                    <a:ext uri="{9D8B030D-6E8A-4147-A177-3AD203B41FA5}">
                      <a16:colId xmlns:a16="http://schemas.microsoft.com/office/drawing/2014/main" val="93916052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Дополнительное</a:t>
                      </a:r>
                      <a:r>
                        <a:rPr lang="ru-RU" baseline="0" dirty="0" smtClean="0"/>
                        <a:t> ПО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CommuniGate</a:t>
                      </a:r>
                      <a:r>
                        <a:rPr lang="en-US" baseline="0" dirty="0" smtClean="0"/>
                        <a:t> Pro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Microsoft Exchange </a:t>
                      </a:r>
                      <a:r>
                        <a:rPr lang="ru-RU" dirty="0" smtClean="0"/>
                        <a:t>и</a:t>
                      </a:r>
                      <a:r>
                        <a:rPr lang="ru-RU" baseline="0" dirty="0" smtClean="0"/>
                        <a:t> </a:t>
                      </a:r>
                      <a:r>
                        <a:rPr lang="en-US" baseline="0" dirty="0" smtClean="0"/>
                        <a:t>Microsoft Skype for Business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140406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r>
                        <a:rPr lang="ru-RU" dirty="0" smtClean="0"/>
                        <a:t>Операционная система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Linux,</a:t>
                      </a:r>
                      <a:r>
                        <a:rPr lang="en-US" baseline="0" dirty="0" smtClean="0"/>
                        <a:t> Unix, Microsoft Windows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 Windows (46 </a:t>
                      </a:r>
                      <a:r>
                        <a:rPr lang="ru-RU" dirty="0" smtClean="0"/>
                        <a:t>0</a:t>
                      </a:r>
                      <a:r>
                        <a:rPr lang="en-US" dirty="0" smtClean="0"/>
                        <a:t>56</a:t>
                      </a:r>
                      <a:r>
                        <a:rPr lang="ru-RU" dirty="0" smtClean="0"/>
                        <a:t> ₽ *) + </a:t>
                      </a:r>
                      <a:r>
                        <a:rPr lang="en-US" dirty="0" smtClean="0"/>
                        <a:t>Windows Server CALs (1 337 </a:t>
                      </a:r>
                      <a:r>
                        <a:rPr lang="ru-RU" dirty="0" smtClean="0"/>
                        <a:t>₽ за каждого пользователя</a:t>
                      </a:r>
                      <a:r>
                        <a:rPr lang="en-US" dirty="0" smtClean="0"/>
                        <a:t>)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86102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r>
                        <a:rPr lang="ru-RU" dirty="0" smtClean="0"/>
                        <a:t>СУБД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требуется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</a:t>
                      </a:r>
                      <a:r>
                        <a:rPr lang="en-US" baseline="0" dirty="0" smtClean="0"/>
                        <a:t> SQL Server</a:t>
                      </a:r>
                      <a:r>
                        <a:rPr lang="ru-RU" baseline="0" dirty="0" smtClean="0"/>
                        <a:t> (</a:t>
                      </a:r>
                      <a:r>
                        <a:rPr lang="en-US" baseline="0" dirty="0" smtClean="0"/>
                        <a:t>46 845 </a:t>
                      </a:r>
                      <a:r>
                        <a:rPr lang="ru-RU" baseline="0" dirty="0" smtClean="0"/>
                        <a:t>₽)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565262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r>
                        <a:rPr lang="ru-RU" dirty="0" smtClean="0"/>
                        <a:t>Служба</a:t>
                      </a:r>
                      <a:r>
                        <a:rPr lang="ru-RU" baseline="0" dirty="0" smtClean="0"/>
                        <a:t> каталогов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требуется</a:t>
                      </a:r>
                      <a:r>
                        <a:rPr lang="en-US" dirty="0" smtClean="0"/>
                        <a:t>**</a:t>
                      </a:r>
                      <a:endParaRPr lang="ru-RU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Microsoft Active Directory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17404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Сравнение стоимости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8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343025"/>
            <a:ext cx="102235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1A6491"/>
                </a:solidFill>
                <a:cs typeface="Arial" panose="020B0604020202020204" pitchFamily="34" charset="0"/>
              </a:rPr>
              <a:t>И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деальное </a:t>
            </a:r>
            <a:r>
              <a:rPr lang="ru-RU" altLang="en-US" sz="2400" dirty="0">
                <a:solidFill>
                  <a:srgbClr val="1A6491"/>
                </a:solidFill>
                <a:cs typeface="Arial" panose="020B0604020202020204" pitchFamily="34" charset="0"/>
              </a:rPr>
              <a:t>соблюдение требований </a:t>
            </a:r>
            <a:r>
              <a:rPr lang="ru-RU" altLang="en-US" sz="2400" b="1" dirty="0">
                <a:solidFill>
                  <a:srgbClr val="1A6491"/>
                </a:solidFill>
                <a:cs typeface="Arial" panose="020B0604020202020204" pitchFamily="34" charset="0"/>
              </a:rPr>
              <a:t>политики импортозамещения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Разница в стоимости 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по сравнению с решениями от известных зарубежных </a:t>
            </a:r>
            <a:r>
              <a:rPr lang="ru-RU" altLang="en-US" sz="2400" dirty="0" err="1" smtClean="0">
                <a:solidFill>
                  <a:srgbClr val="1A6491"/>
                </a:solidFill>
                <a:cs typeface="Arial" panose="020B0604020202020204" pitchFamily="34" charset="0"/>
              </a:rPr>
              <a:t>вендоров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 в 2-4 раза.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Продукт «коробочный»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 – не требуется проекта по внедрению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Поддержка 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и сопровождение </a:t>
            </a:r>
            <a:r>
              <a:rPr lang="ru-RU" altLang="en-US" sz="24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на русском языке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Нетребовательность </a:t>
            </a:r>
            <a:r>
              <a:rPr lang="ru-RU" altLang="en-US" sz="2400" b="1" dirty="0">
                <a:solidFill>
                  <a:srgbClr val="1A6491"/>
                </a:solidFill>
                <a:cs typeface="Arial" panose="020B0604020202020204" pitchFamily="34" charset="0"/>
              </a:rPr>
              <a:t>к ресурсам </a:t>
            </a:r>
            <a:r>
              <a:rPr lang="ru-RU" altLang="en-US" sz="2400" dirty="0">
                <a:solidFill>
                  <a:srgbClr val="1A6491"/>
                </a:solidFill>
                <a:cs typeface="Arial" panose="020B0604020202020204" pitchFamily="34" charset="0"/>
              </a:rPr>
              <a:t>– можно использовать 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имеющееся оборудование.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Надежность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 и масштабируемость</a:t>
            </a:r>
            <a:endParaRPr lang="ru-RU" altLang="en-US" sz="240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 smtClean="0">
                <a:solidFill>
                  <a:srgbClr val="1A6491"/>
                </a:solidFill>
                <a:cs typeface="Arial" panose="020B0604020202020204" pitchFamily="34" charset="0"/>
              </a:rPr>
              <a:t>Интеграция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 с многими ИТ-системами – </a:t>
            </a:r>
            <a:r>
              <a:rPr lang="en-US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1C, </a:t>
            </a:r>
            <a:r>
              <a:rPr lang="ru-RU" altLang="en-US" sz="2400" dirty="0" smtClean="0">
                <a:solidFill>
                  <a:srgbClr val="1A6491"/>
                </a:solidFill>
                <a:cs typeface="Arial" panose="020B0604020202020204" pitchFamily="34" charset="0"/>
              </a:rPr>
              <a:t>Консультант, СМЭВ и др.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Выгоды для государственных заказчиков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63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telk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87" y="4819322"/>
            <a:ext cx="897007" cy="79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/>
          <a:stretch>
            <a:fillRect/>
          </a:stretch>
        </p:blipFill>
        <p:spPr bwMode="auto">
          <a:xfrm>
            <a:off x="524010" y="1287302"/>
            <a:ext cx="1056831" cy="89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frtele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24" y="5457783"/>
            <a:ext cx="1951075" cy="50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batel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2" y="4846815"/>
            <a:ext cx="1146595" cy="65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60" y="1206411"/>
            <a:ext cx="1544599" cy="43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0" y="3958884"/>
            <a:ext cx="2691939" cy="66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8" descr="gt_logo_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0" y="5752124"/>
            <a:ext cx="1934006" cy="7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68" y="3170273"/>
            <a:ext cx="1120256" cy="54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2" descr="SoftbankBB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97" y="2573096"/>
            <a:ext cx="1977517" cy="2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Изображение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2" y="2561203"/>
            <a:ext cx="1308727" cy="10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Изображение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698" y="2499834"/>
            <a:ext cx="1662462" cy="83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Изображение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79" y="5893431"/>
            <a:ext cx="1623555" cy="8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Изображение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707" y="3685578"/>
            <a:ext cx="1346444" cy="93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Изображение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40" y="4472276"/>
            <a:ext cx="1668581" cy="64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Изображение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58" y="2979147"/>
            <a:ext cx="1937525" cy="85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Изображение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99" y="3030930"/>
            <a:ext cx="1388945" cy="13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Изображение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53" y="405007"/>
            <a:ext cx="1639445" cy="75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Изображение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51" y="1051711"/>
            <a:ext cx="1442888" cy="14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Изображение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86" y="3248519"/>
            <a:ext cx="1476750" cy="8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1" descr="rzd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33" y="2420170"/>
            <a:ext cx="3061602" cy="5510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11744" y="4008840"/>
            <a:ext cx="2064296" cy="1270336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Ð»ÑÐºÐ¾Ð¹Ð» 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88" y="4476062"/>
            <a:ext cx="801283" cy="10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°Ð²ÑÐ¾Ð²Ð°Ð· 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66" y="5772786"/>
            <a:ext cx="1819726" cy="10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ÑÐ¿Ð±Ð³Ñ logo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22" y="5378234"/>
            <a:ext cx="2290978" cy="139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ww.macnet.co.nz/images/logo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40" y="6607812"/>
            <a:ext cx="1628775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alllogos.ru/images/logotip-kazahtelekom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07" y="6300812"/>
            <a:ext cx="1356136" cy="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ÐÐ°ÑÑÐ¸Ð½ÐºÐ¸ Ð¿Ð¾ Ð·Ð°Ð¿ÑÐ¾ÑÑ sri lanka telecom log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63" y="1842394"/>
            <a:ext cx="945948" cy="121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ãã¨ã¿ãã¸ã¿ã«ã¯ã«ã¼ãº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292" y="6841175"/>
            <a:ext cx="3086100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mshj.ru/wp-content/uploads/2016/05/8_Gosduma_logo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98" y="983874"/>
            <a:ext cx="1713443" cy="12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Нам доверяют</a:t>
            </a:r>
            <a:endParaRPr lang="ru-RU" sz="3600" b="1" dirty="0">
              <a:latin typeface="+mn-lt"/>
            </a:endParaRPr>
          </a:p>
        </p:txBody>
      </p:sp>
      <p:pic>
        <p:nvPicPr>
          <p:cNvPr id="35" name="Picture 2" descr="ÐÐ°ÑÑÐ¸Ð½ÐºÐ¸ Ð¿Ð¾ Ð·Ð°Ð¿ÑÐ¾ÑÑ turgai petroleum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51" y="1211113"/>
            <a:ext cx="1947058" cy="7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ÐÐ°ÑÑÐ¸Ð½ÐºÐ¸ Ð¿Ð¾ Ð·Ð°Ð¿ÑÐ¾ÑÑ ÐºÐ°ÑÐ¿Ð¸Ð¹Ð¼ÑÐ½Ð°Ð¹Ð³Ð°Ð·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56" y="1279688"/>
            <a:ext cx="1938791" cy="111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ÐÐ°ÑÑÐ¸Ð½ÐºÐ¸ Ð¿Ð¾ Ð·Ð°Ð¿ÑÐ¾ÑÑ Ð­ÐÐÐÐ¢Ð ÐÐÐÐ ÒÒ°Ð ÐÐ¡Ð¢Ð«Ð Ð£ ÐÐÐ£Ð«Ð¢Ð«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52" y="4769452"/>
            <a:ext cx="2345043" cy="9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98" y="307964"/>
            <a:ext cx="25241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5800" y="1447799"/>
            <a:ext cx="9461500" cy="408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36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3200">
                <a:solidFill>
                  <a:srgbClr val="292929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–"/>
              <a:defRPr sz="2800">
                <a:solidFill>
                  <a:srgbClr val="292929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400">
                <a:solidFill>
                  <a:srgbClr val="292929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en-US" sz="32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ОАО «РЖД»</a:t>
            </a:r>
          </a:p>
          <a:p>
            <a:pPr>
              <a:lnSpc>
                <a:spcPct val="150000"/>
              </a:lnSpc>
            </a:pPr>
            <a:r>
              <a:rPr lang="ru-RU" altLang="en-US" sz="32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Более 250 000 пользователей</a:t>
            </a:r>
          </a:p>
          <a:p>
            <a:pPr>
              <a:lnSpc>
                <a:spcPct val="150000"/>
              </a:lnSpc>
            </a:pPr>
            <a:r>
              <a:rPr lang="ru-RU" altLang="en-US" sz="32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17 вычислительных центров </a:t>
            </a:r>
            <a:br>
              <a:rPr lang="ru-RU" altLang="en-US" sz="3200" kern="0" dirty="0" smtClean="0">
                <a:solidFill>
                  <a:srgbClr val="1A6491"/>
                </a:solidFill>
                <a:cs typeface="Arial" panose="020B0604020202020204" pitchFamily="34" charset="0"/>
              </a:rPr>
            </a:br>
            <a:r>
              <a:rPr lang="ru-RU" altLang="en-US" sz="32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и свыше 100 региональных крупных площадок</a:t>
            </a:r>
          </a:p>
          <a:p>
            <a:pPr>
              <a:lnSpc>
                <a:spcPct val="150000"/>
              </a:lnSpc>
            </a:pPr>
            <a:r>
              <a:rPr lang="ru-RU" altLang="en-US" sz="32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Территориально распределенная структура</a:t>
            </a:r>
            <a:endParaRPr lang="ru-RU" altLang="en-US" sz="2000" kern="0" dirty="0" smtClean="0">
              <a:solidFill>
                <a:srgbClr val="1A649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 descr="Картинки по запросу РЖ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1038225"/>
            <a:ext cx="180354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15" y="6689791"/>
            <a:ext cx="2476225" cy="9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32500" y="6468270"/>
            <a:ext cx="789780" cy="139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Опыт миграции</a:t>
            </a:r>
            <a:endParaRPr lang="ru-RU" sz="3600" b="1" dirty="0">
              <a:latin typeface="+mn-lt"/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1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622682" y="1431991"/>
            <a:ext cx="9651766" cy="52578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kern="0" dirty="0">
                <a:solidFill>
                  <a:srgbClr val="004A87"/>
                </a:solidFill>
                <a:cs typeface="Arial" panose="020B0604020202020204" pitchFamily="34" charset="0"/>
              </a:rPr>
              <a:t>Функциональные требования: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kern="0" dirty="0" smtClean="0">
                <a:solidFill>
                  <a:srgbClr val="004A87"/>
                </a:solidFill>
              </a:rPr>
              <a:t>Замена</a:t>
            </a:r>
            <a:r>
              <a:rPr lang="ru-RU" sz="2400" kern="0" dirty="0" smtClean="0">
                <a:solidFill>
                  <a:srgbClr val="004A87"/>
                </a:solidFill>
              </a:rPr>
              <a:t> существующей электронной почтовой системы,</a:t>
            </a:r>
            <a:br>
              <a:rPr lang="ru-RU" sz="2400" kern="0" dirty="0" smtClean="0">
                <a:solidFill>
                  <a:srgbClr val="004A87"/>
                </a:solidFill>
              </a:rPr>
            </a:br>
            <a:r>
              <a:rPr lang="ru-RU" sz="2400" kern="0" dirty="0" smtClean="0">
                <a:solidFill>
                  <a:srgbClr val="004A87"/>
                </a:solidFill>
              </a:rPr>
              <a:t>построенной на базе </a:t>
            </a:r>
            <a:r>
              <a:rPr lang="en-US" sz="2400" b="1" kern="0" dirty="0" smtClean="0">
                <a:solidFill>
                  <a:srgbClr val="004A87"/>
                </a:solidFill>
              </a:rPr>
              <a:t>Microsoft Exchange</a:t>
            </a:r>
            <a:endParaRPr lang="ru-RU" sz="2400" b="1" kern="0" dirty="0" smtClean="0">
              <a:solidFill>
                <a:srgbClr val="004A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kern="0" dirty="0" smtClean="0">
                <a:solidFill>
                  <a:srgbClr val="004A87"/>
                </a:solidFill>
              </a:rPr>
              <a:t>Новые средства </a:t>
            </a:r>
            <a:r>
              <a:rPr lang="ru-RU" sz="2400" kern="0" dirty="0" smtClean="0">
                <a:solidFill>
                  <a:srgbClr val="004A87"/>
                </a:solidFill>
              </a:rPr>
              <a:t>информационного обмена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rgbClr val="004A87"/>
                </a:solidFill>
              </a:rPr>
              <a:t>Переход к </a:t>
            </a:r>
            <a:r>
              <a:rPr lang="ru-RU" sz="2400" b="1" kern="0" dirty="0" err="1" smtClean="0">
                <a:solidFill>
                  <a:srgbClr val="004A87"/>
                </a:solidFill>
              </a:rPr>
              <a:t>мультиплатформенности</a:t>
            </a:r>
            <a:endParaRPr lang="ru-RU" sz="2400" b="1" kern="0" dirty="0" smtClean="0">
              <a:solidFill>
                <a:srgbClr val="004A87"/>
              </a:solidFill>
            </a:endParaRPr>
          </a:p>
          <a:p>
            <a:endParaRPr lang="ru-RU" sz="2400" b="1" dirty="0" smtClean="0">
              <a:solidFill>
                <a:srgbClr val="004A87"/>
              </a:solidFill>
            </a:endParaRPr>
          </a:p>
          <a:p>
            <a:r>
              <a:rPr lang="ru-RU" sz="2400" b="1" dirty="0" smtClean="0">
                <a:solidFill>
                  <a:srgbClr val="004A87"/>
                </a:solidFill>
              </a:rPr>
              <a:t>Требования </a:t>
            </a:r>
            <a:r>
              <a:rPr lang="ru-RU" sz="2400" dirty="0">
                <a:solidFill>
                  <a:srgbClr val="004A87"/>
                </a:solidFill>
              </a:rPr>
              <a:t>к архитектуре комплекса</a:t>
            </a:r>
            <a:r>
              <a:rPr lang="en-US" sz="2400" dirty="0">
                <a:solidFill>
                  <a:srgbClr val="004A87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</a:rPr>
              <a:t>Высокая </a:t>
            </a:r>
            <a:r>
              <a:rPr lang="ru-RU" sz="2400" b="1" dirty="0">
                <a:solidFill>
                  <a:srgbClr val="004A87"/>
                </a:solidFill>
              </a:rPr>
              <a:t>производительность</a:t>
            </a:r>
            <a:r>
              <a:rPr lang="ru-RU" sz="2400" dirty="0">
                <a:solidFill>
                  <a:srgbClr val="004A87"/>
                </a:solidFill>
              </a:rPr>
              <a:t> и </a:t>
            </a:r>
            <a:r>
              <a:rPr lang="ru-RU" sz="2400" b="1" dirty="0">
                <a:solidFill>
                  <a:srgbClr val="004A87"/>
                </a:solidFill>
              </a:rPr>
              <a:t>отказоустойчивость</a:t>
            </a:r>
            <a:r>
              <a:rPr lang="ru-RU" sz="2400" dirty="0">
                <a:solidFill>
                  <a:srgbClr val="004A87"/>
                </a:solidFill>
              </a:rPr>
              <a:t> всех коммуникационных сервисов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</a:rPr>
              <a:t>Горизонтальная </a:t>
            </a:r>
            <a:r>
              <a:rPr lang="ru-RU" sz="2400" b="1" dirty="0">
                <a:solidFill>
                  <a:srgbClr val="004A87"/>
                </a:solidFill>
              </a:rPr>
              <a:t>масштабируемость</a:t>
            </a:r>
            <a:r>
              <a:rPr lang="ru-RU" sz="2400" dirty="0">
                <a:solidFill>
                  <a:srgbClr val="004A87"/>
                </a:solidFill>
              </a:rPr>
              <a:t> Системы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4A87"/>
                </a:solidFill>
              </a:rPr>
              <a:t>Кроссплатформенность</a:t>
            </a:r>
            <a:r>
              <a:rPr lang="ru-RU" sz="2400" dirty="0">
                <a:solidFill>
                  <a:srgbClr val="004A87"/>
                </a:solidFill>
              </a:rPr>
              <a:t> клиентских и серверных компонент Системы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4A87"/>
                </a:solidFill>
              </a:rPr>
              <a:t>Расширяемость</a:t>
            </a:r>
            <a:r>
              <a:rPr lang="ru-RU" sz="2400" dirty="0">
                <a:solidFill>
                  <a:srgbClr val="004A87"/>
                </a:solidFill>
              </a:rPr>
              <a:t> и </a:t>
            </a:r>
            <a:r>
              <a:rPr lang="ru-RU" sz="2400" dirty="0" err="1" smtClean="0">
                <a:solidFill>
                  <a:srgbClr val="004A87"/>
                </a:solidFill>
              </a:rPr>
              <a:t>интер-операбельность</a:t>
            </a:r>
            <a:r>
              <a:rPr lang="ru-RU" sz="2400" dirty="0" smtClean="0">
                <a:solidFill>
                  <a:srgbClr val="004A87"/>
                </a:solidFill>
              </a:rPr>
              <a:t> Системы</a:t>
            </a:r>
            <a:endParaRPr lang="ru-RU" sz="2400" dirty="0">
              <a:solidFill>
                <a:srgbClr val="004A87"/>
              </a:solidFill>
            </a:endParaRPr>
          </a:p>
        </p:txBody>
      </p:sp>
      <p:pic>
        <p:nvPicPr>
          <p:cNvPr id="7" name="Picture 2" descr="Картинки по запросу РЖ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1190625"/>
            <a:ext cx="180354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Опыт миграции</a:t>
            </a:r>
            <a:endParaRPr lang="ru-RU" sz="3600" b="1" dirty="0">
              <a:latin typeface="+mn-lt"/>
            </a:endParaRPr>
          </a:p>
        </p:txBody>
      </p:sp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15" y="6689791"/>
            <a:ext cx="2476225" cy="9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32500" y="6468270"/>
            <a:ext cx="789780" cy="139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РЖ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1038225"/>
            <a:ext cx="180354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1"/>
          <p:cNvSpPr txBox="1">
            <a:spLocks/>
          </p:cNvSpPr>
          <p:nvPr/>
        </p:nvSpPr>
        <p:spPr>
          <a:xfrm>
            <a:off x="622300" y="1338233"/>
            <a:ext cx="9296400" cy="503399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004A87"/>
                </a:solidFill>
              </a:rPr>
              <a:t>Интеграция со службой </a:t>
            </a:r>
            <a:r>
              <a:rPr lang="en-US" sz="2000" b="1" kern="0" dirty="0" smtClean="0">
                <a:solidFill>
                  <a:srgbClr val="004A87"/>
                </a:solidFill>
              </a:rPr>
              <a:t>Active Directory</a:t>
            </a:r>
            <a:r>
              <a:rPr lang="ru-RU" sz="2000" kern="0" dirty="0" smtClean="0">
                <a:solidFill>
                  <a:srgbClr val="004A87"/>
                </a:solidFill>
              </a:rPr>
              <a:t>, в том числе</a:t>
            </a:r>
            <a:r>
              <a:rPr lang="en-US" sz="2000" kern="0" dirty="0">
                <a:solidFill>
                  <a:srgbClr val="004A87"/>
                </a:solidFill>
              </a:rPr>
              <a:t/>
            </a:r>
            <a:br>
              <a:rPr lang="en-US" sz="2000" kern="0" dirty="0">
                <a:solidFill>
                  <a:srgbClr val="004A87"/>
                </a:solidFill>
              </a:rPr>
            </a:br>
            <a:r>
              <a:rPr lang="ru-RU" sz="2000" kern="0" dirty="0" smtClean="0">
                <a:solidFill>
                  <a:srgbClr val="004A87"/>
                </a:solidFill>
              </a:rPr>
              <a:t>по протоколу </a:t>
            </a:r>
            <a:r>
              <a:rPr lang="en-US" sz="2000" b="1" kern="0" dirty="0" smtClean="0">
                <a:solidFill>
                  <a:srgbClr val="004A87"/>
                </a:solidFill>
              </a:rPr>
              <a:t>Kerberos</a:t>
            </a:r>
            <a:endParaRPr lang="en-US" sz="2000" kern="0" dirty="0" smtClean="0">
              <a:solidFill>
                <a:srgbClr val="004A87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004A87"/>
                </a:solidFill>
              </a:rPr>
              <a:t>Интеграция с глобальным адресным списком из почтовых клиентских программ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004A87"/>
                </a:solidFill>
              </a:rPr>
              <a:t>Разработан коннектор выгрузки атрибутов учетных записей из службы каталогов </a:t>
            </a:r>
            <a:r>
              <a:rPr lang="en-US" sz="2000" b="1" kern="0" dirty="0" smtClean="0">
                <a:solidFill>
                  <a:srgbClr val="004A87"/>
                </a:solidFill>
              </a:rPr>
              <a:t>Active Directory </a:t>
            </a:r>
            <a:r>
              <a:rPr lang="ru-RU" sz="2000" kern="0" dirty="0" smtClean="0">
                <a:solidFill>
                  <a:srgbClr val="004A87"/>
                </a:solidFill>
              </a:rPr>
              <a:t>в службу каталогов </a:t>
            </a:r>
            <a:r>
              <a:rPr lang="en-US" sz="2000" kern="0" dirty="0" err="1" smtClean="0">
                <a:solidFill>
                  <a:srgbClr val="004A87"/>
                </a:solidFill>
              </a:rPr>
              <a:t>CommunigatePro</a:t>
            </a:r>
            <a:endParaRPr lang="ru-RU" sz="2000" kern="0" dirty="0" smtClean="0">
              <a:solidFill>
                <a:srgbClr val="004A87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004A87"/>
                </a:solidFill>
              </a:rPr>
              <a:t>Реализован механизм назначения прав в целевой системе по данным о привилегиях пользователя, хранящимся в </a:t>
            </a:r>
            <a:r>
              <a:rPr lang="en-US" sz="2000" b="1" kern="0" dirty="0" smtClean="0">
                <a:solidFill>
                  <a:srgbClr val="004A87"/>
                </a:solidFill>
              </a:rPr>
              <a:t>Active Directory</a:t>
            </a:r>
            <a:endParaRPr lang="ru-RU" sz="2000" kern="0" dirty="0" smtClean="0">
              <a:solidFill>
                <a:srgbClr val="004A87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004A87"/>
                </a:solidFill>
              </a:rPr>
              <a:t>Настроена маршрутизация почты через </a:t>
            </a:r>
            <a:r>
              <a:rPr lang="en-US" sz="2000" b="1" kern="0" dirty="0" smtClean="0">
                <a:solidFill>
                  <a:srgbClr val="004A87"/>
                </a:solidFill>
              </a:rPr>
              <a:t>DNS</a:t>
            </a:r>
            <a:endParaRPr lang="ru-RU" sz="2000" kern="0" dirty="0" smtClean="0">
              <a:solidFill>
                <a:srgbClr val="004A87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004A87"/>
                </a:solidFill>
              </a:rPr>
              <a:t>Настроены механизмы репликации адресно-справочной информации между узлами системы</a:t>
            </a:r>
            <a:endParaRPr lang="ru-RU" sz="2000" kern="0" dirty="0">
              <a:solidFill>
                <a:srgbClr val="004A87"/>
              </a:solidFill>
            </a:endParaRPr>
          </a:p>
        </p:txBody>
      </p:sp>
      <p:pic>
        <p:nvPicPr>
          <p:cNvPr id="13" name="Picture 4" descr="Картинки по запросу active dire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6609077"/>
            <a:ext cx="2135313" cy="953773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79" y="6799605"/>
            <a:ext cx="649116" cy="6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Опыт миграции</a:t>
            </a:r>
            <a:endParaRPr lang="ru-RU" sz="3600" b="1" dirty="0">
              <a:latin typeface="+mn-lt"/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1"/>
          <p:cNvSpPr txBox="1">
            <a:spLocks/>
          </p:cNvSpPr>
          <p:nvPr/>
        </p:nvSpPr>
        <p:spPr>
          <a:xfrm>
            <a:off x="317500" y="1419225"/>
            <a:ext cx="9296400" cy="571979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u="sng" dirty="0" smtClean="0">
                <a:solidFill>
                  <a:srgbClr val="004A87"/>
                </a:solidFill>
                <a:cs typeface="Arial" panose="020B0604020202020204" pitchFamily="34" charset="0"/>
              </a:rPr>
              <a:t>Одна из крупнейших инсталляций в России</a:t>
            </a:r>
          </a:p>
          <a:p>
            <a:endParaRPr lang="ru-RU" sz="2400" u="sng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Более 400 000 пользователей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С 2013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Кластерная архитектура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 </a:t>
            </a:r>
          </a:p>
          <a:p>
            <a:r>
              <a:rPr lang="ru-RU" sz="2400" u="sng" dirty="0">
                <a:solidFill>
                  <a:srgbClr val="004A87"/>
                </a:solidFill>
                <a:cs typeface="Arial" panose="020B0604020202020204" pitchFamily="34" charset="0"/>
              </a:rPr>
              <a:t>Сервисы: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электронная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почта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календари и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планы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адресная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книга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веб-клиент </a:t>
            </a:r>
            <a:r>
              <a:rPr lang="en-US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Pronto!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Министерство внутренних дел РФ</a:t>
            </a:r>
            <a:endParaRPr lang="ru-RU" sz="3600" b="1" dirty="0">
              <a:latin typeface="+mn-lt"/>
            </a:endParaRPr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vradm.ru/media/k2/items/cache/15d406f06ce12f2ac57cb5137d1afc69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1266825"/>
            <a:ext cx="3507658" cy="20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1"/>
          <p:cNvSpPr txBox="1">
            <a:spLocks/>
          </p:cNvSpPr>
          <p:nvPr/>
        </p:nvSpPr>
        <p:spPr>
          <a:xfrm>
            <a:off x="317500" y="1419225"/>
            <a:ext cx="9296400" cy="571979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u="sng" dirty="0" smtClean="0">
                <a:solidFill>
                  <a:srgbClr val="004A87"/>
                </a:solidFill>
                <a:cs typeface="Arial" panose="020B0604020202020204" pitchFamily="34" charset="0"/>
              </a:rPr>
              <a:t>Единая унифицированная почтовая систем</a:t>
            </a:r>
          </a:p>
          <a:p>
            <a:endParaRPr lang="ru-RU" sz="2400" u="sng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Более 150 000 пользователей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Распределенный ЦОД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Кластерная архитектура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 </a:t>
            </a:r>
          </a:p>
          <a:p>
            <a:r>
              <a:rPr lang="ru-RU" sz="2400" u="sng" dirty="0">
                <a:solidFill>
                  <a:srgbClr val="004A87"/>
                </a:solidFill>
                <a:cs typeface="Arial" panose="020B0604020202020204" pitchFamily="34" charset="0"/>
              </a:rPr>
              <a:t>Сервисы: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электронная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почта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календари и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планы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обмен сообщениями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хранение и шифрование файлов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Федеральная налоговая служба РФ</a:t>
            </a:r>
            <a:endParaRPr lang="ru-RU" sz="3600" b="1" dirty="0">
              <a:latin typeface="+mn-lt"/>
            </a:endParaRPr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habkrai.ru/photos/35071_x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15" y="1343025"/>
            <a:ext cx="2266188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1"/>
          <p:cNvSpPr txBox="1">
            <a:spLocks/>
          </p:cNvSpPr>
          <p:nvPr/>
        </p:nvSpPr>
        <p:spPr>
          <a:xfrm>
            <a:off x="317500" y="1114425"/>
            <a:ext cx="9296400" cy="571979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u="sng" dirty="0">
                <a:solidFill>
                  <a:srgbClr val="004A87"/>
                </a:solidFill>
                <a:cs typeface="Arial" panose="020B0604020202020204" pitchFamily="34" charset="0"/>
              </a:rPr>
              <a:t>Высший законодательный орган власти в </a:t>
            </a:r>
            <a:r>
              <a:rPr lang="ru-RU" sz="2400" u="sng" dirty="0" smtClean="0">
                <a:solidFill>
                  <a:srgbClr val="004A87"/>
                </a:solidFill>
                <a:cs typeface="Arial" panose="020B0604020202020204" pitchFamily="34" charset="0"/>
              </a:rPr>
              <a:t/>
            </a:r>
            <a:br>
              <a:rPr lang="ru-RU" sz="2400" u="sng" dirty="0" smtClean="0">
                <a:solidFill>
                  <a:srgbClr val="004A87"/>
                </a:solidFill>
                <a:cs typeface="Arial" panose="020B0604020202020204" pitchFamily="34" charset="0"/>
              </a:rPr>
            </a:br>
            <a:r>
              <a:rPr lang="ru-RU" sz="2400" u="sng" dirty="0" smtClean="0">
                <a:solidFill>
                  <a:srgbClr val="004A87"/>
                </a:solidFill>
                <a:cs typeface="Arial" panose="020B0604020202020204" pitchFamily="34" charset="0"/>
              </a:rPr>
              <a:t>Российской Федерации</a:t>
            </a:r>
          </a:p>
          <a:p>
            <a:endParaRPr lang="ru-RU" sz="2400" u="sng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б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олее </a:t>
            </a: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10 лет эксплуатации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б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олее 3500 </a:t>
            </a: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пользователей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4A87"/>
                </a:solidFill>
                <a:cs typeface="Arial" panose="020B0604020202020204" pitchFamily="34" charset="0"/>
              </a:rPr>
              <a:t>к</a:t>
            </a:r>
            <a:r>
              <a:rPr lang="ru-RU" sz="2400" dirty="0" err="1" smtClean="0">
                <a:solidFill>
                  <a:srgbClr val="004A87"/>
                </a:solidFill>
                <a:cs typeface="Arial" panose="020B0604020202020204" pitchFamily="34" charset="0"/>
              </a:rPr>
              <a:t>астомизированный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 веб-интерфейс,</a:t>
            </a:r>
            <a:b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разработанный </a:t>
            </a: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под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требования заказчика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 </a:t>
            </a:r>
          </a:p>
          <a:p>
            <a:r>
              <a:rPr lang="ru-RU" sz="2400" u="sng" dirty="0">
                <a:solidFill>
                  <a:srgbClr val="004A87"/>
                </a:solidFill>
                <a:cs typeface="Arial" panose="020B0604020202020204" pitchFamily="34" charset="0"/>
              </a:rPr>
              <a:t>Сервисы: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электронная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почта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календари и </a:t>
            </a:r>
            <a:r>
              <a:rPr lang="ru-RU" sz="2400" dirty="0" smtClean="0">
                <a:solidFill>
                  <a:srgbClr val="004A87"/>
                </a:solidFill>
                <a:cs typeface="Arial" panose="020B0604020202020204" pitchFamily="34" charset="0"/>
              </a:rPr>
              <a:t>планы</a:t>
            </a:r>
            <a:endParaRPr lang="ru-RU" sz="2400" dirty="0">
              <a:solidFill>
                <a:srgbClr val="004A87"/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A87"/>
                </a:solidFill>
                <a:cs typeface="Arial" panose="020B0604020202020204" pitchFamily="34" charset="0"/>
              </a:rPr>
              <a:t>адресная книга.</a:t>
            </a:r>
          </a:p>
        </p:txBody>
      </p:sp>
      <p:pic>
        <p:nvPicPr>
          <p:cNvPr id="4098" name="Picture 2" descr="http://mshj.ru/wp-content/uploads/2016/05/8_Gosduma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1077350"/>
            <a:ext cx="2645410" cy="19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Опыт долгосрочного сотрудничества</a:t>
            </a:r>
            <a:endParaRPr lang="ru-RU" sz="3600" b="1" dirty="0">
              <a:latin typeface="+mn-lt"/>
            </a:endParaRPr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8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/>
          <p:cNvSpPr txBox="1">
            <a:spLocks/>
          </p:cNvSpPr>
          <p:nvPr/>
        </p:nvSpPr>
        <p:spPr>
          <a:xfrm>
            <a:off x="391160" y="1114425"/>
            <a:ext cx="10299700" cy="54981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Компания </a:t>
            </a:r>
            <a:r>
              <a:rPr lang="en-US" altLang="en-US" sz="2400" b="1" dirty="0" err="1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CommuniGate</a:t>
            </a:r>
            <a:r>
              <a:rPr lang="en-US" altLang="en-US" sz="2400" b="1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 Systems</a:t>
            </a:r>
            <a:r>
              <a:rPr lang="ru-RU" altLang="en-US" sz="2400" b="1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успешно работает на рынке более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25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лет</a:t>
            </a:r>
            <a:endParaRPr lang="ru-RU" altLang="en-US" sz="2400" dirty="0">
              <a:solidFill>
                <a:srgbClr val="1A6491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с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оздана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российскими разработчиками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г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оловной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офис и центр разработки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находится в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Москве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о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фисы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продаж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находятся в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РФ, Германии,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США и Японии</a:t>
            </a:r>
          </a:p>
          <a:p>
            <a:pPr>
              <a:lnSpc>
                <a:spcPct val="150000"/>
              </a:lnSpc>
            </a:pPr>
            <a:endParaRPr lang="ru-RU" altLang="en-US" sz="2400" dirty="0" smtClean="0">
              <a:solidFill>
                <a:srgbClr val="1A6491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Флагманский продукт –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платформа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объединенных коммуникаций </a:t>
            </a:r>
            <a:r>
              <a:rPr lang="en-US" altLang="en-US" sz="2400" b="1" dirty="0" err="1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CommuniGate</a:t>
            </a:r>
            <a:r>
              <a:rPr lang="en-US" altLang="en-US" sz="2400" b="1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Pro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&gt;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17 000 инсталляций в мире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&gt; </a:t>
            </a: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15 000 000 учётных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записей</a:t>
            </a:r>
            <a:endParaRPr lang="en-US" altLang="en-US" sz="2400" dirty="0" smtClean="0">
              <a:solidFill>
                <a:srgbClr val="1A6491"/>
              </a:solidFill>
              <a:latin typeface="+mn-lt"/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Текущая версия </a:t>
            </a:r>
            <a:r>
              <a:rPr lang="ru-RU" altLang="en-US" sz="2400" dirty="0" smtClean="0">
                <a:solidFill>
                  <a:srgbClr val="1A6491"/>
                </a:solidFill>
                <a:latin typeface="+mn-lt"/>
                <a:cs typeface="Arial" panose="020B0604020202020204" pitchFamily="34" charset="0"/>
              </a:rPr>
              <a:t>- 6.2.5</a:t>
            </a:r>
            <a:endParaRPr lang="ru-RU" altLang="en-US" sz="2400" dirty="0">
              <a:solidFill>
                <a:srgbClr val="1A649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О компании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74955" y="2333625"/>
            <a:ext cx="5711825" cy="2616200"/>
          </a:xfrm>
        </p:spPr>
        <p:txBody>
          <a:bodyPr/>
          <a:lstStyle/>
          <a:p>
            <a:r>
              <a:rPr lang="ru-RU" b="1" u="sng" dirty="0">
                <a:solidFill>
                  <a:srgbClr val="004A87"/>
                </a:solidFill>
                <a:latin typeface="+mn-lt"/>
                <a:cs typeface="Arial" panose="020B0604020202020204" pitchFamily="34" charset="0"/>
              </a:rPr>
              <a:t>Цель:</a:t>
            </a:r>
            <a:r>
              <a:rPr lang="ru-RU" b="1" dirty="0">
                <a:solidFill>
                  <a:srgbClr val="004A87"/>
                </a:solidFill>
                <a:latin typeface="+mn-lt"/>
                <a:cs typeface="Arial" panose="020B0604020202020204" pitchFamily="34" charset="0"/>
              </a:rPr>
              <a:t> Оптимизация выполнения производственной деятельности </a:t>
            </a:r>
            <a:r>
              <a:rPr lang="ru-RU" dirty="0">
                <a:solidFill>
                  <a:srgbClr val="004A87"/>
                </a:solidFill>
                <a:latin typeface="+mn-lt"/>
                <a:cs typeface="Arial" panose="020B0604020202020204" pitchFamily="34" charset="0"/>
              </a:rPr>
              <a:t>и улучшение работы пресс-службы администрации с региональными и федеральными СМИ, повышения эффективности информационной рассылки</a:t>
            </a:r>
            <a:r>
              <a:rPr lang="ru-RU" dirty="0" smtClean="0">
                <a:solidFill>
                  <a:srgbClr val="004A87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endParaRPr lang="ru-RU" dirty="0">
              <a:solidFill>
                <a:srgbClr val="004A87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b="1" u="sng" dirty="0">
                <a:solidFill>
                  <a:srgbClr val="004A87"/>
                </a:solidFill>
                <a:latin typeface="+mn-lt"/>
                <a:cs typeface="Arial" panose="020B0604020202020204" pitchFamily="34" charset="0"/>
              </a:rPr>
              <a:t>Задача:</a:t>
            </a:r>
            <a:r>
              <a:rPr lang="ru-RU" dirty="0">
                <a:solidFill>
                  <a:srgbClr val="004A87"/>
                </a:solidFill>
                <a:latin typeface="+mn-lt"/>
                <a:cs typeface="Arial" panose="020B0604020202020204" pitchFamily="34" charset="0"/>
              </a:rPr>
              <a:t> До 500 писем с информационными бюллетенями о деятельности исполнительного органа власти и подчиненных структур формируется сотрудниками пресс-службы в месяц</a:t>
            </a:r>
            <a:r>
              <a:rPr lang="ru-RU" dirty="0" smtClean="0">
                <a:solidFill>
                  <a:srgbClr val="004A87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endParaRPr lang="ru-RU" dirty="0">
              <a:solidFill>
                <a:srgbClr val="004A87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704330" y="2631797"/>
            <a:ext cx="3810000" cy="4186238"/>
          </a:xfrm>
        </p:spPr>
        <p:txBody>
          <a:bodyPr/>
          <a:lstStyle/>
          <a:p>
            <a:r>
              <a:rPr lang="ru-RU" sz="1700" dirty="0" smtClean="0">
                <a:cs typeface="Arial" panose="020B0604020202020204" pitchFamily="34" charset="0"/>
              </a:rPr>
              <a:t>«</a:t>
            </a:r>
            <a:r>
              <a:rPr lang="ru-RU" sz="1700" dirty="0">
                <a:cs typeface="Arial" panose="020B0604020202020204" pitchFamily="34" charset="0"/>
              </a:rPr>
              <a:t>Администрация является достоверным и оперативным источником информации о важных событиях в жизни области, и нам важно сохранять эту позицию.</a:t>
            </a:r>
            <a:r>
              <a:rPr lang="en-US" sz="1700" dirty="0">
                <a:cs typeface="Arial" panose="020B0604020202020204" pitchFamily="34" charset="0"/>
              </a:rPr>
              <a:t> &lt;…&gt;</a:t>
            </a:r>
            <a:r>
              <a:rPr lang="ru-RU" sz="1700" dirty="0">
                <a:cs typeface="Arial" panose="020B0604020202020204" pitchFamily="34" charset="0"/>
              </a:rPr>
              <a:t> Широкие возможности решения </a:t>
            </a:r>
            <a:r>
              <a:rPr lang="ru-RU" sz="1700" u="sng" dirty="0" err="1">
                <a:cs typeface="Arial" panose="020B0604020202020204" pitchFamily="34" charset="0"/>
              </a:rPr>
              <a:t>CommuniGate</a:t>
            </a:r>
            <a:r>
              <a:rPr lang="ru-RU" sz="1700" u="sng" dirty="0">
                <a:cs typeface="Arial" panose="020B0604020202020204" pitchFamily="34" charset="0"/>
              </a:rPr>
              <a:t> </a:t>
            </a:r>
            <a:r>
              <a:rPr lang="ru-RU" sz="1700" u="sng" dirty="0" err="1">
                <a:cs typeface="Arial" panose="020B0604020202020204" pitchFamily="34" charset="0"/>
              </a:rPr>
              <a:t>Pro</a:t>
            </a:r>
            <a:r>
              <a:rPr lang="ru-RU" sz="1700" u="sng" dirty="0">
                <a:cs typeface="Arial" panose="020B0604020202020204" pitchFamily="34" charset="0"/>
              </a:rPr>
              <a:t> </a:t>
            </a:r>
            <a:r>
              <a:rPr lang="ru-RU" sz="1700" dirty="0">
                <a:cs typeface="Arial" panose="020B0604020202020204" pitchFamily="34" charset="0"/>
              </a:rPr>
              <a:t>позволили нам избежать дополнительных затрат на приобретение нового программного обеспечения для автоматизации работы </a:t>
            </a:r>
            <a:r>
              <a:rPr lang="ru-RU" sz="1700" dirty="0" smtClean="0">
                <a:cs typeface="Arial" panose="020B0604020202020204" pitchFamily="34" charset="0"/>
              </a:rPr>
              <a:t>пресс-службы. </a:t>
            </a:r>
            <a:r>
              <a:rPr lang="ru-RU" sz="1700" dirty="0">
                <a:cs typeface="Arial" panose="020B0604020202020204" pitchFamily="34" charset="0"/>
              </a:rPr>
              <a:t>Б</a:t>
            </a:r>
            <a:r>
              <a:rPr lang="ru-RU" sz="1700" dirty="0" smtClean="0">
                <a:cs typeface="Arial" panose="020B0604020202020204" pitchFamily="34" charset="0"/>
              </a:rPr>
              <a:t>ыли </a:t>
            </a:r>
            <a:r>
              <a:rPr lang="ru-RU" sz="1700" dirty="0">
                <a:cs typeface="Arial" panose="020B0604020202020204" pitchFamily="34" charset="0"/>
              </a:rPr>
              <a:t>решены проблемы с периодическим ошибочным включением почтовых серверов Администрации в «черные списки» </a:t>
            </a:r>
            <a:r>
              <a:rPr lang="ru-RU" sz="1700" dirty="0" smtClean="0">
                <a:cs typeface="Arial" panose="020B0604020202020204" pitchFamily="34" charset="0"/>
              </a:rPr>
              <a:t>серверов».</a:t>
            </a:r>
            <a:endParaRPr lang="ru-RU" sz="1700" dirty="0">
              <a:cs typeface="Arial" panose="020B0604020202020204" pitchFamily="34" charset="0"/>
            </a:endParaRPr>
          </a:p>
          <a:p>
            <a:endParaRPr lang="ru-RU" sz="1700" dirty="0"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22500" y="5592197"/>
            <a:ext cx="53467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Рита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Шляхова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, председатель комитета общественных связей и СМИ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Администрации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Владимирской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области:</a:t>
            </a:r>
            <a:endParaRPr lang="ru-RU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2" descr="ÐÐ°ÑÑÐ¸Ð½ÐºÐ¸ Ð¿Ð¾ Ð·Ð°Ð¿ÑÐ¾ÑÑ Ð¼ÐµÐ´ÐºÐ²Ð°Ð´ÑÐ°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" descr="http://rup33.ru/assets/images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30" y="852102"/>
            <a:ext cx="19050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13100" y="352425"/>
            <a:ext cx="7315200" cy="8771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/>
              <a:t>Опыт оптимизации процесса</a:t>
            </a:r>
            <a:endParaRPr lang="ru-RU" b="1" dirty="0"/>
          </a:p>
          <a:p>
            <a:pPr algn="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рас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116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71145" y="2223875"/>
            <a:ext cx="5711825" cy="646331"/>
          </a:xfrm>
        </p:spPr>
        <p:txBody>
          <a:bodyPr/>
          <a:lstStyle/>
          <a:p>
            <a:r>
              <a:rPr lang="ru-RU" sz="2400" b="1" u="sng" dirty="0" smtClean="0">
                <a:solidFill>
                  <a:srgbClr val="004A87"/>
                </a:solidFill>
                <a:cs typeface="Arial" panose="020B0604020202020204" pitchFamily="34" charset="0"/>
              </a:rPr>
              <a:t>Воронежская областная дума</a:t>
            </a:r>
            <a:endParaRPr lang="ru-RU" sz="2400" u="sng" dirty="0" smtClean="0">
              <a:solidFill>
                <a:srgbClr val="004A87"/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srgbClr val="004A87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614" y="3033570"/>
            <a:ext cx="7639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С 2012 года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Весь спектр сервисов: почта, мессенджер, телефония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Интеграция с ЕСК области – внутренние номера из ЕСК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2" descr="ÐÐ°ÑÑÐ¸Ð½ÐºÐ¸ Ð¿Ð¾ Ð·Ð°Ð¿ÑÐ¾ÑÑ Ð¼ÐµÐ´ÐºÐ²Ð°Ð´ÑÐ°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6838099"/>
            <a:ext cx="2427860" cy="7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/>
              <a:t>Использование всех сервисов </a:t>
            </a:r>
            <a:r>
              <a:rPr lang="en-US" b="1" dirty="0" smtClean="0"/>
              <a:t>CGP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http://www.rossp.ru/structure/emblems/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800606"/>
            <a:ext cx="2620706" cy="26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0" y="3207431"/>
            <a:ext cx="5451551" cy="4350092"/>
            <a:chOff x="0" y="3207431"/>
            <a:chExt cx="5451551" cy="4350092"/>
          </a:xfrm>
        </p:grpSpPr>
        <p:sp>
          <p:nvSpPr>
            <p:cNvPr id="2" name="object 2"/>
            <p:cNvSpPr/>
            <p:nvPr/>
          </p:nvSpPr>
          <p:spPr>
            <a:xfrm>
              <a:off x="2684665" y="6754883"/>
              <a:ext cx="1252855" cy="802640"/>
            </a:xfrm>
            <a:custGeom>
              <a:avLst/>
              <a:gdLst/>
              <a:ahLst/>
              <a:cxnLst/>
              <a:rect l="l" t="t" r="r" b="b"/>
              <a:pathLst>
                <a:path w="1252854" h="802640">
                  <a:moveTo>
                    <a:pt x="376562" y="802010"/>
                  </a:moveTo>
                  <a:lnTo>
                    <a:pt x="0" y="424243"/>
                  </a:lnTo>
                  <a:lnTo>
                    <a:pt x="29948" y="383305"/>
                  </a:lnTo>
                  <a:lnTo>
                    <a:pt x="57569" y="340651"/>
                  </a:lnTo>
                  <a:lnTo>
                    <a:pt x="82746" y="296353"/>
                  </a:lnTo>
                  <a:lnTo>
                    <a:pt x="105361" y="250480"/>
                  </a:lnTo>
                  <a:lnTo>
                    <a:pt x="125297" y="203104"/>
                  </a:lnTo>
                  <a:lnTo>
                    <a:pt x="142437" y="154297"/>
                  </a:lnTo>
                  <a:lnTo>
                    <a:pt x="156664" y="104130"/>
                  </a:lnTo>
                  <a:lnTo>
                    <a:pt x="167859" y="52674"/>
                  </a:lnTo>
                  <a:lnTo>
                    <a:pt x="175907" y="0"/>
                  </a:lnTo>
                  <a:lnTo>
                    <a:pt x="1252258" y="0"/>
                  </a:lnTo>
                  <a:lnTo>
                    <a:pt x="1248813" y="52334"/>
                  </a:lnTo>
                  <a:lnTo>
                    <a:pt x="1243997" y="104283"/>
                  </a:lnTo>
                  <a:lnTo>
                    <a:pt x="1237828" y="155827"/>
                  </a:lnTo>
                  <a:lnTo>
                    <a:pt x="1230323" y="206949"/>
                  </a:lnTo>
                  <a:lnTo>
                    <a:pt x="1221498" y="257631"/>
                  </a:lnTo>
                  <a:lnTo>
                    <a:pt x="1211373" y="307856"/>
                  </a:lnTo>
                  <a:lnTo>
                    <a:pt x="1199963" y="357606"/>
                  </a:lnTo>
                  <a:lnTo>
                    <a:pt x="1187286" y="406862"/>
                  </a:lnTo>
                  <a:lnTo>
                    <a:pt x="1173360" y="455608"/>
                  </a:lnTo>
                  <a:lnTo>
                    <a:pt x="1158202" y="503825"/>
                  </a:lnTo>
                  <a:lnTo>
                    <a:pt x="1141829" y="551496"/>
                  </a:lnTo>
                  <a:lnTo>
                    <a:pt x="1124259" y="598604"/>
                  </a:lnTo>
                  <a:lnTo>
                    <a:pt x="1105509" y="645129"/>
                  </a:lnTo>
                  <a:lnTo>
                    <a:pt x="1085596" y="691056"/>
                  </a:lnTo>
                  <a:lnTo>
                    <a:pt x="1064538" y="736365"/>
                  </a:lnTo>
                  <a:lnTo>
                    <a:pt x="1042353" y="781039"/>
                  </a:lnTo>
                  <a:lnTo>
                    <a:pt x="1031255" y="80201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2112187" y="7327272"/>
              <a:ext cx="654050" cy="229870"/>
            </a:xfrm>
            <a:custGeom>
              <a:avLst/>
              <a:gdLst/>
              <a:ahLst/>
              <a:cxnLst/>
              <a:rect l="l" t="t" r="r" b="b"/>
              <a:pathLst>
                <a:path w="654050" h="229870">
                  <a:moveTo>
                    <a:pt x="0" y="229621"/>
                  </a:moveTo>
                  <a:lnTo>
                    <a:pt x="0" y="176555"/>
                  </a:lnTo>
                  <a:lnTo>
                    <a:pt x="52277" y="168585"/>
                  </a:lnTo>
                  <a:lnTo>
                    <a:pt x="103513" y="157535"/>
                  </a:lnTo>
                  <a:lnTo>
                    <a:pt x="153604" y="143476"/>
                  </a:lnTo>
                  <a:lnTo>
                    <a:pt x="202447" y="126481"/>
                  </a:lnTo>
                  <a:lnTo>
                    <a:pt x="249940" y="106622"/>
                  </a:lnTo>
                  <a:lnTo>
                    <a:pt x="295979" y="83972"/>
                  </a:lnTo>
                  <a:lnTo>
                    <a:pt x="340462" y="58603"/>
                  </a:lnTo>
                  <a:lnTo>
                    <a:pt x="383284" y="30588"/>
                  </a:lnTo>
                  <a:lnTo>
                    <a:pt x="424345" y="0"/>
                  </a:lnTo>
                  <a:lnTo>
                    <a:pt x="653523" y="229621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2187" y="6956052"/>
              <a:ext cx="259715" cy="316230"/>
            </a:xfrm>
            <a:custGeom>
              <a:avLst/>
              <a:gdLst/>
              <a:ahLst/>
              <a:cxnLst/>
              <a:rect l="l" t="t" r="r" b="b"/>
              <a:pathLst>
                <a:path w="259714" h="316229">
                  <a:moveTo>
                    <a:pt x="0" y="21920"/>
                  </a:moveTo>
                  <a:lnTo>
                    <a:pt x="13447" y="17125"/>
                  </a:lnTo>
                  <a:lnTo>
                    <a:pt x="26657" y="12003"/>
                  </a:lnTo>
                  <a:lnTo>
                    <a:pt x="39590" y="6359"/>
                  </a:lnTo>
                  <a:lnTo>
                    <a:pt x="52209" y="0"/>
                  </a:lnTo>
                  <a:lnTo>
                    <a:pt x="259714" y="207517"/>
                  </a:lnTo>
                  <a:lnTo>
                    <a:pt x="220757" y="233112"/>
                  </a:lnTo>
                  <a:lnTo>
                    <a:pt x="179867" y="255849"/>
                  </a:lnTo>
                  <a:lnTo>
                    <a:pt x="137196" y="275618"/>
                  </a:lnTo>
                  <a:lnTo>
                    <a:pt x="92894" y="292312"/>
                  </a:lnTo>
                  <a:lnTo>
                    <a:pt x="47112" y="305822"/>
                  </a:lnTo>
                  <a:lnTo>
                    <a:pt x="0" y="316039"/>
                  </a:lnTo>
                  <a:lnTo>
                    <a:pt x="0" y="2192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2187" y="6030729"/>
              <a:ext cx="259715" cy="322580"/>
            </a:xfrm>
            <a:custGeom>
              <a:avLst/>
              <a:gdLst/>
              <a:ahLst/>
              <a:cxnLst/>
              <a:rect l="l" t="t" r="r" b="b"/>
              <a:pathLst>
                <a:path w="259714" h="322579">
                  <a:moveTo>
                    <a:pt x="0" y="0"/>
                  </a:moveTo>
                  <a:lnTo>
                    <a:pt x="47112" y="9915"/>
                  </a:lnTo>
                  <a:lnTo>
                    <a:pt x="92894" y="23070"/>
                  </a:lnTo>
                  <a:lnTo>
                    <a:pt x="137196" y="39476"/>
                  </a:lnTo>
                  <a:lnTo>
                    <a:pt x="179867" y="59145"/>
                  </a:lnTo>
                  <a:lnTo>
                    <a:pt x="220757" y="82088"/>
                  </a:lnTo>
                  <a:lnTo>
                    <a:pt x="259714" y="108318"/>
                  </a:lnTo>
                  <a:lnTo>
                    <a:pt x="45694" y="322262"/>
                  </a:lnTo>
                  <a:lnTo>
                    <a:pt x="34481" y="317367"/>
                  </a:lnTo>
                  <a:lnTo>
                    <a:pt x="23118" y="312580"/>
                  </a:lnTo>
                  <a:lnTo>
                    <a:pt x="11620" y="308091"/>
                  </a:lnTo>
                  <a:lnTo>
                    <a:pt x="0" y="304088"/>
                  </a:lnTo>
                  <a:lnTo>
                    <a:pt x="0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10752" y="6754883"/>
              <a:ext cx="316865" cy="262255"/>
            </a:xfrm>
            <a:custGeom>
              <a:avLst/>
              <a:gdLst/>
              <a:ahLst/>
              <a:cxnLst/>
              <a:rect l="l" t="t" r="r" b="b"/>
              <a:pathLst>
                <a:path w="316864" h="262254">
                  <a:moveTo>
                    <a:pt x="316852" y="0"/>
                  </a:moveTo>
                  <a:lnTo>
                    <a:pt x="306993" y="47736"/>
                  </a:lnTo>
                  <a:lnTo>
                    <a:pt x="293775" y="94006"/>
                  </a:lnTo>
                  <a:lnTo>
                    <a:pt x="277274" y="138677"/>
                  </a:lnTo>
                  <a:lnTo>
                    <a:pt x="257564" y="181617"/>
                  </a:lnTo>
                  <a:lnTo>
                    <a:pt x="234723" y="222693"/>
                  </a:lnTo>
                  <a:lnTo>
                    <a:pt x="208826" y="261772"/>
                  </a:lnTo>
                  <a:lnTo>
                    <a:pt x="0" y="51739"/>
                  </a:lnTo>
                  <a:lnTo>
                    <a:pt x="5605" y="39090"/>
                  </a:lnTo>
                  <a:lnTo>
                    <a:pt x="10741" y="26355"/>
                  </a:lnTo>
                  <a:lnTo>
                    <a:pt x="15491" y="13377"/>
                  </a:lnTo>
                  <a:lnTo>
                    <a:pt x="19938" y="0"/>
                  </a:lnTo>
                  <a:lnTo>
                    <a:pt x="316852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06929" y="6286901"/>
              <a:ext cx="320675" cy="260985"/>
            </a:xfrm>
            <a:custGeom>
              <a:avLst/>
              <a:gdLst/>
              <a:ahLst/>
              <a:cxnLst/>
              <a:rect l="l" t="t" r="r" b="b"/>
              <a:pathLst>
                <a:path w="320675" h="260984">
                  <a:moveTo>
                    <a:pt x="20421" y="260464"/>
                  </a:moveTo>
                  <a:lnTo>
                    <a:pt x="16343" y="247395"/>
                  </a:lnTo>
                  <a:lnTo>
                    <a:pt x="11491" y="235200"/>
                  </a:lnTo>
                  <a:lnTo>
                    <a:pt x="6000" y="223706"/>
                  </a:lnTo>
                  <a:lnTo>
                    <a:pt x="0" y="212737"/>
                  </a:lnTo>
                  <a:lnTo>
                    <a:pt x="212648" y="0"/>
                  </a:lnTo>
                  <a:lnTo>
                    <a:pt x="238546" y="38569"/>
                  </a:lnTo>
                  <a:lnTo>
                    <a:pt x="261387" y="79299"/>
                  </a:lnTo>
                  <a:lnTo>
                    <a:pt x="281097" y="122021"/>
                  </a:lnTo>
                  <a:lnTo>
                    <a:pt x="297598" y="166568"/>
                  </a:lnTo>
                  <a:lnTo>
                    <a:pt x="310816" y="212772"/>
                  </a:lnTo>
                  <a:lnTo>
                    <a:pt x="320674" y="260464"/>
                  </a:lnTo>
                  <a:lnTo>
                    <a:pt x="20421" y="260464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2187" y="4726909"/>
              <a:ext cx="1182370" cy="1248410"/>
            </a:xfrm>
            <a:custGeom>
              <a:avLst/>
              <a:gdLst/>
              <a:ahLst/>
              <a:cxnLst/>
              <a:rect l="l" t="t" r="r" b="b"/>
              <a:pathLst>
                <a:path w="1182370" h="1248410">
                  <a:moveTo>
                    <a:pt x="0" y="0"/>
                  </a:moveTo>
                  <a:lnTo>
                    <a:pt x="52107" y="3523"/>
                  </a:lnTo>
                  <a:lnTo>
                    <a:pt x="103823" y="8402"/>
                  </a:lnTo>
                  <a:lnTo>
                    <a:pt x="155132" y="14619"/>
                  </a:lnTo>
                  <a:lnTo>
                    <a:pt x="206015" y="22160"/>
                  </a:lnTo>
                  <a:lnTo>
                    <a:pt x="256454" y="31005"/>
                  </a:lnTo>
                  <a:lnTo>
                    <a:pt x="306433" y="41140"/>
                  </a:lnTo>
                  <a:lnTo>
                    <a:pt x="355933" y="52546"/>
                  </a:lnTo>
                  <a:lnTo>
                    <a:pt x="404937" y="65209"/>
                  </a:lnTo>
                  <a:lnTo>
                    <a:pt x="453427" y="79110"/>
                  </a:lnTo>
                  <a:lnTo>
                    <a:pt x="501387" y="94233"/>
                  </a:lnTo>
                  <a:lnTo>
                    <a:pt x="548797" y="110562"/>
                  </a:lnTo>
                  <a:lnTo>
                    <a:pt x="595642" y="128080"/>
                  </a:lnTo>
                  <a:lnTo>
                    <a:pt x="641902" y="146770"/>
                  </a:lnTo>
                  <a:lnTo>
                    <a:pt x="687561" y="166616"/>
                  </a:lnTo>
                  <a:lnTo>
                    <a:pt x="732601" y="187600"/>
                  </a:lnTo>
                  <a:lnTo>
                    <a:pt x="777004" y="209707"/>
                  </a:lnTo>
                  <a:lnTo>
                    <a:pt x="820753" y="232919"/>
                  </a:lnTo>
                  <a:lnTo>
                    <a:pt x="863830" y="257219"/>
                  </a:lnTo>
                  <a:lnTo>
                    <a:pt x="906218" y="282592"/>
                  </a:lnTo>
                  <a:lnTo>
                    <a:pt x="947898" y="309021"/>
                  </a:lnTo>
                  <a:lnTo>
                    <a:pt x="988855" y="336488"/>
                  </a:lnTo>
                  <a:lnTo>
                    <a:pt x="1029069" y="364977"/>
                  </a:lnTo>
                  <a:lnTo>
                    <a:pt x="1068524" y="394472"/>
                  </a:lnTo>
                  <a:lnTo>
                    <a:pt x="1107201" y="424956"/>
                  </a:lnTo>
                  <a:lnTo>
                    <a:pt x="1145083" y="456411"/>
                  </a:lnTo>
                  <a:lnTo>
                    <a:pt x="1182154" y="488823"/>
                  </a:lnTo>
                  <a:lnTo>
                    <a:pt x="424345" y="1248359"/>
                  </a:lnTo>
                  <a:lnTo>
                    <a:pt x="383284" y="1218060"/>
                  </a:lnTo>
                  <a:lnTo>
                    <a:pt x="340462" y="1190196"/>
                  </a:lnTo>
                  <a:lnTo>
                    <a:pt x="295979" y="1164864"/>
                  </a:lnTo>
                  <a:lnTo>
                    <a:pt x="249940" y="1142161"/>
                  </a:lnTo>
                  <a:lnTo>
                    <a:pt x="202447" y="1122186"/>
                  </a:lnTo>
                  <a:lnTo>
                    <a:pt x="153604" y="1105036"/>
                  </a:lnTo>
                  <a:lnTo>
                    <a:pt x="103513" y="1090808"/>
                  </a:lnTo>
                  <a:lnTo>
                    <a:pt x="52277" y="1079601"/>
                  </a:lnTo>
                  <a:lnTo>
                    <a:pt x="0" y="1071511"/>
                  </a:lnTo>
                  <a:lnTo>
                    <a:pt x="0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84665" y="5364183"/>
              <a:ext cx="1251585" cy="1183640"/>
            </a:xfrm>
            <a:custGeom>
              <a:avLst/>
              <a:gdLst/>
              <a:ahLst/>
              <a:cxnLst/>
              <a:rect l="l" t="t" r="r" b="b"/>
              <a:pathLst>
                <a:path w="1251585" h="1183640">
                  <a:moveTo>
                    <a:pt x="1250962" y="1183182"/>
                  </a:moveTo>
                  <a:lnTo>
                    <a:pt x="175907" y="1183182"/>
                  </a:lnTo>
                  <a:lnTo>
                    <a:pt x="167859" y="1130454"/>
                  </a:lnTo>
                  <a:lnTo>
                    <a:pt x="156664" y="1078862"/>
                  </a:lnTo>
                  <a:lnTo>
                    <a:pt x="142437" y="1028509"/>
                  </a:lnTo>
                  <a:lnTo>
                    <a:pt x="125297" y="979493"/>
                  </a:lnTo>
                  <a:lnTo>
                    <a:pt x="105361" y="931917"/>
                  </a:lnTo>
                  <a:lnTo>
                    <a:pt x="82746" y="885880"/>
                  </a:lnTo>
                  <a:lnTo>
                    <a:pt x="57569" y="841483"/>
                  </a:lnTo>
                  <a:lnTo>
                    <a:pt x="29948" y="798827"/>
                  </a:lnTo>
                  <a:lnTo>
                    <a:pt x="0" y="758012"/>
                  </a:lnTo>
                  <a:lnTo>
                    <a:pt x="757808" y="0"/>
                  </a:lnTo>
                  <a:lnTo>
                    <a:pt x="790394" y="37012"/>
                  </a:lnTo>
                  <a:lnTo>
                    <a:pt x="822031" y="74850"/>
                  </a:lnTo>
                  <a:lnTo>
                    <a:pt x="852701" y="113496"/>
                  </a:lnTo>
                  <a:lnTo>
                    <a:pt x="882387" y="152931"/>
                  </a:lnTo>
                  <a:lnTo>
                    <a:pt x="911071" y="193136"/>
                  </a:lnTo>
                  <a:lnTo>
                    <a:pt x="938736" y="234095"/>
                  </a:lnTo>
                  <a:lnTo>
                    <a:pt x="965363" y="275787"/>
                  </a:lnTo>
                  <a:lnTo>
                    <a:pt x="990937" y="318196"/>
                  </a:lnTo>
                  <a:lnTo>
                    <a:pt x="1015438" y="361302"/>
                  </a:lnTo>
                  <a:lnTo>
                    <a:pt x="1038850" y="405089"/>
                  </a:lnTo>
                  <a:lnTo>
                    <a:pt x="1061155" y="449536"/>
                  </a:lnTo>
                  <a:lnTo>
                    <a:pt x="1082335" y="494626"/>
                  </a:lnTo>
                  <a:lnTo>
                    <a:pt x="1102374" y="540342"/>
                  </a:lnTo>
                  <a:lnTo>
                    <a:pt x="1121252" y="586663"/>
                  </a:lnTo>
                  <a:lnTo>
                    <a:pt x="1138954" y="633573"/>
                  </a:lnTo>
                  <a:lnTo>
                    <a:pt x="1155461" y="681053"/>
                  </a:lnTo>
                  <a:lnTo>
                    <a:pt x="1170755" y="729085"/>
                  </a:lnTo>
                  <a:lnTo>
                    <a:pt x="1184820" y="777650"/>
                  </a:lnTo>
                  <a:lnTo>
                    <a:pt x="1197638" y="826730"/>
                  </a:lnTo>
                  <a:lnTo>
                    <a:pt x="1209190" y="876307"/>
                  </a:lnTo>
                  <a:lnTo>
                    <a:pt x="1219461" y="926363"/>
                  </a:lnTo>
                  <a:lnTo>
                    <a:pt x="1228431" y="976879"/>
                  </a:lnTo>
                  <a:lnTo>
                    <a:pt x="1236084" y="1027837"/>
                  </a:lnTo>
                  <a:lnTo>
                    <a:pt x="1242402" y="1079220"/>
                  </a:lnTo>
                  <a:lnTo>
                    <a:pt x="1247367" y="1131007"/>
                  </a:lnTo>
                  <a:lnTo>
                    <a:pt x="1250962" y="1183182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0737" y="4726909"/>
              <a:ext cx="1182370" cy="1248410"/>
            </a:xfrm>
            <a:custGeom>
              <a:avLst/>
              <a:gdLst/>
              <a:ahLst/>
              <a:cxnLst/>
              <a:rect l="l" t="t" r="r" b="b"/>
              <a:pathLst>
                <a:path w="1182370" h="1248410">
                  <a:moveTo>
                    <a:pt x="1182065" y="1071511"/>
                  </a:moveTo>
                  <a:lnTo>
                    <a:pt x="1129775" y="1079601"/>
                  </a:lnTo>
                  <a:lnTo>
                    <a:pt x="1078507" y="1090808"/>
                  </a:lnTo>
                  <a:lnTo>
                    <a:pt x="1028371" y="1105036"/>
                  </a:lnTo>
                  <a:lnTo>
                    <a:pt x="979479" y="1122186"/>
                  </a:lnTo>
                  <a:lnTo>
                    <a:pt x="931940" y="1142161"/>
                  </a:lnTo>
                  <a:lnTo>
                    <a:pt x="885865" y="1164864"/>
                  </a:lnTo>
                  <a:lnTo>
                    <a:pt x="841365" y="1190196"/>
                  </a:lnTo>
                  <a:lnTo>
                    <a:pt x="798549" y="1218060"/>
                  </a:lnTo>
                  <a:lnTo>
                    <a:pt x="757529" y="1248359"/>
                  </a:lnTo>
                  <a:lnTo>
                    <a:pt x="0" y="488823"/>
                  </a:lnTo>
                  <a:lnTo>
                    <a:pt x="37050" y="456411"/>
                  </a:lnTo>
                  <a:lnTo>
                    <a:pt x="74915" y="424956"/>
                  </a:lnTo>
                  <a:lnTo>
                    <a:pt x="113578" y="394472"/>
                  </a:lnTo>
                  <a:lnTo>
                    <a:pt x="153019" y="364977"/>
                  </a:lnTo>
                  <a:lnTo>
                    <a:pt x="193222" y="336488"/>
                  </a:lnTo>
                  <a:lnTo>
                    <a:pt x="234168" y="309021"/>
                  </a:lnTo>
                  <a:lnTo>
                    <a:pt x="275841" y="282592"/>
                  </a:lnTo>
                  <a:lnTo>
                    <a:pt x="318222" y="257219"/>
                  </a:lnTo>
                  <a:lnTo>
                    <a:pt x="361294" y="232919"/>
                  </a:lnTo>
                  <a:lnTo>
                    <a:pt x="405039" y="209707"/>
                  </a:lnTo>
                  <a:lnTo>
                    <a:pt x="449439" y="187600"/>
                  </a:lnTo>
                  <a:lnTo>
                    <a:pt x="494477" y="166616"/>
                  </a:lnTo>
                  <a:lnTo>
                    <a:pt x="540135" y="146770"/>
                  </a:lnTo>
                  <a:lnTo>
                    <a:pt x="586396" y="128080"/>
                  </a:lnTo>
                  <a:lnTo>
                    <a:pt x="633241" y="110562"/>
                  </a:lnTo>
                  <a:lnTo>
                    <a:pt x="680653" y="94233"/>
                  </a:lnTo>
                  <a:lnTo>
                    <a:pt x="728614" y="79110"/>
                  </a:lnTo>
                  <a:lnTo>
                    <a:pt x="777107" y="65209"/>
                  </a:lnTo>
                  <a:lnTo>
                    <a:pt x="826113" y="52546"/>
                  </a:lnTo>
                  <a:lnTo>
                    <a:pt x="875616" y="41140"/>
                  </a:lnTo>
                  <a:lnTo>
                    <a:pt x="925598" y="31005"/>
                  </a:lnTo>
                  <a:lnTo>
                    <a:pt x="976040" y="22160"/>
                  </a:lnTo>
                  <a:lnTo>
                    <a:pt x="1026926" y="14619"/>
                  </a:lnTo>
                  <a:lnTo>
                    <a:pt x="1078237" y="8402"/>
                  </a:lnTo>
                  <a:lnTo>
                    <a:pt x="1129956" y="3523"/>
                  </a:lnTo>
                  <a:lnTo>
                    <a:pt x="1182065" y="0"/>
                  </a:lnTo>
                  <a:lnTo>
                    <a:pt x="1182065" y="1071511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42808" y="6030729"/>
              <a:ext cx="260350" cy="322580"/>
            </a:xfrm>
            <a:custGeom>
              <a:avLst/>
              <a:gdLst/>
              <a:ahLst/>
              <a:cxnLst/>
              <a:rect l="l" t="t" r="r" b="b"/>
              <a:pathLst>
                <a:path w="260350" h="322579">
                  <a:moveTo>
                    <a:pt x="259994" y="304088"/>
                  </a:moveTo>
                  <a:lnTo>
                    <a:pt x="248351" y="308091"/>
                  </a:lnTo>
                  <a:lnTo>
                    <a:pt x="236799" y="312580"/>
                  </a:lnTo>
                  <a:lnTo>
                    <a:pt x="225402" y="317367"/>
                  </a:lnTo>
                  <a:lnTo>
                    <a:pt x="214223" y="322262"/>
                  </a:lnTo>
                  <a:lnTo>
                    <a:pt x="0" y="108318"/>
                  </a:lnTo>
                  <a:lnTo>
                    <a:pt x="39077" y="82088"/>
                  </a:lnTo>
                  <a:lnTo>
                    <a:pt x="80060" y="59145"/>
                  </a:lnTo>
                  <a:lnTo>
                    <a:pt x="122796" y="39476"/>
                  </a:lnTo>
                  <a:lnTo>
                    <a:pt x="167132" y="23070"/>
                  </a:lnTo>
                  <a:lnTo>
                    <a:pt x="212915" y="9915"/>
                  </a:lnTo>
                  <a:lnTo>
                    <a:pt x="259994" y="0"/>
                  </a:lnTo>
                  <a:lnTo>
                    <a:pt x="259994" y="304088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42808" y="6956052"/>
              <a:ext cx="260350" cy="316230"/>
            </a:xfrm>
            <a:custGeom>
              <a:avLst/>
              <a:gdLst/>
              <a:ahLst/>
              <a:cxnLst/>
              <a:rect l="l" t="t" r="r" b="b"/>
              <a:pathLst>
                <a:path w="260350" h="316229">
                  <a:moveTo>
                    <a:pt x="259994" y="316039"/>
                  </a:moveTo>
                  <a:lnTo>
                    <a:pt x="212915" y="305822"/>
                  </a:lnTo>
                  <a:lnTo>
                    <a:pt x="167131" y="292312"/>
                  </a:lnTo>
                  <a:lnTo>
                    <a:pt x="122796" y="275618"/>
                  </a:lnTo>
                  <a:lnTo>
                    <a:pt x="80060" y="255849"/>
                  </a:lnTo>
                  <a:lnTo>
                    <a:pt x="39077" y="233112"/>
                  </a:lnTo>
                  <a:lnTo>
                    <a:pt x="0" y="207517"/>
                  </a:lnTo>
                  <a:lnTo>
                    <a:pt x="207797" y="0"/>
                  </a:lnTo>
                  <a:lnTo>
                    <a:pt x="220505" y="6359"/>
                  </a:lnTo>
                  <a:lnTo>
                    <a:pt x="233443" y="12003"/>
                  </a:lnTo>
                  <a:lnTo>
                    <a:pt x="246607" y="17125"/>
                  </a:lnTo>
                  <a:lnTo>
                    <a:pt x="259994" y="21920"/>
                  </a:lnTo>
                  <a:lnTo>
                    <a:pt x="259994" y="316039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7284" y="6286901"/>
              <a:ext cx="320675" cy="260985"/>
            </a:xfrm>
            <a:custGeom>
              <a:avLst/>
              <a:gdLst/>
              <a:ahLst/>
              <a:cxnLst/>
              <a:rect l="l" t="t" r="r" b="b"/>
              <a:pathLst>
                <a:path w="320675" h="260984">
                  <a:moveTo>
                    <a:pt x="0" y="260464"/>
                  </a:moveTo>
                  <a:lnTo>
                    <a:pt x="9787" y="212772"/>
                  </a:lnTo>
                  <a:lnTo>
                    <a:pt x="22950" y="166568"/>
                  </a:lnTo>
                  <a:lnTo>
                    <a:pt x="39387" y="122021"/>
                  </a:lnTo>
                  <a:lnTo>
                    <a:pt x="58993" y="79299"/>
                  </a:lnTo>
                  <a:lnTo>
                    <a:pt x="81666" y="38569"/>
                  </a:lnTo>
                  <a:lnTo>
                    <a:pt x="107302" y="0"/>
                  </a:lnTo>
                  <a:lnTo>
                    <a:pt x="320408" y="212737"/>
                  </a:lnTo>
                  <a:lnTo>
                    <a:pt x="314639" y="223706"/>
                  </a:lnTo>
                  <a:lnTo>
                    <a:pt x="309222" y="235200"/>
                  </a:lnTo>
                  <a:lnTo>
                    <a:pt x="304363" y="247395"/>
                  </a:lnTo>
                  <a:lnTo>
                    <a:pt x="300266" y="260464"/>
                  </a:lnTo>
                  <a:lnTo>
                    <a:pt x="0" y="260464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7284" y="6754883"/>
              <a:ext cx="317500" cy="262255"/>
            </a:xfrm>
            <a:custGeom>
              <a:avLst/>
              <a:gdLst/>
              <a:ahLst/>
              <a:cxnLst/>
              <a:rect l="l" t="t" r="r" b="b"/>
              <a:pathLst>
                <a:path w="317500" h="262254">
                  <a:moveTo>
                    <a:pt x="297014" y="0"/>
                  </a:moveTo>
                  <a:lnTo>
                    <a:pt x="301150" y="13377"/>
                  </a:lnTo>
                  <a:lnTo>
                    <a:pt x="305927" y="26355"/>
                  </a:lnTo>
                  <a:lnTo>
                    <a:pt x="311213" y="39090"/>
                  </a:lnTo>
                  <a:lnTo>
                    <a:pt x="316877" y="51739"/>
                  </a:lnTo>
                  <a:lnTo>
                    <a:pt x="107302" y="261772"/>
                  </a:lnTo>
                  <a:lnTo>
                    <a:pt x="81666" y="222693"/>
                  </a:lnTo>
                  <a:lnTo>
                    <a:pt x="58993" y="181617"/>
                  </a:lnTo>
                  <a:lnTo>
                    <a:pt x="39387" y="138677"/>
                  </a:lnTo>
                  <a:lnTo>
                    <a:pt x="22950" y="94006"/>
                  </a:lnTo>
                  <a:lnTo>
                    <a:pt x="9787" y="47736"/>
                  </a:lnTo>
                  <a:lnTo>
                    <a:pt x="0" y="0"/>
                  </a:lnTo>
                  <a:lnTo>
                    <a:pt x="297014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49149" y="7327272"/>
              <a:ext cx="654050" cy="229870"/>
            </a:xfrm>
            <a:custGeom>
              <a:avLst/>
              <a:gdLst/>
              <a:ahLst/>
              <a:cxnLst/>
              <a:rect l="l" t="t" r="r" b="b"/>
              <a:pathLst>
                <a:path w="654050" h="229870">
                  <a:moveTo>
                    <a:pt x="0" y="229621"/>
                  </a:moveTo>
                  <a:lnTo>
                    <a:pt x="229117" y="0"/>
                  </a:lnTo>
                  <a:lnTo>
                    <a:pt x="270137" y="30271"/>
                  </a:lnTo>
                  <a:lnTo>
                    <a:pt x="312952" y="58117"/>
                  </a:lnTo>
                  <a:lnTo>
                    <a:pt x="357453" y="83436"/>
                  </a:lnTo>
                  <a:lnTo>
                    <a:pt x="403528" y="106125"/>
                  </a:lnTo>
                  <a:lnTo>
                    <a:pt x="451067" y="126083"/>
                  </a:lnTo>
                  <a:lnTo>
                    <a:pt x="499959" y="143208"/>
                  </a:lnTo>
                  <a:lnTo>
                    <a:pt x="550095" y="157396"/>
                  </a:lnTo>
                  <a:lnTo>
                    <a:pt x="601363" y="168546"/>
                  </a:lnTo>
                  <a:lnTo>
                    <a:pt x="653653" y="176555"/>
                  </a:lnTo>
                  <a:lnTo>
                    <a:pt x="653653" y="229621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066" y="6754883"/>
              <a:ext cx="1253490" cy="802640"/>
            </a:xfrm>
            <a:custGeom>
              <a:avLst/>
              <a:gdLst/>
              <a:ahLst/>
              <a:cxnLst/>
              <a:rect l="l" t="t" r="r" b="b"/>
              <a:pathLst>
                <a:path w="1253490" h="802640">
                  <a:moveTo>
                    <a:pt x="0" y="0"/>
                  </a:moveTo>
                  <a:lnTo>
                    <a:pt x="1076350" y="0"/>
                  </a:lnTo>
                  <a:lnTo>
                    <a:pt x="1084368" y="52674"/>
                  </a:lnTo>
                  <a:lnTo>
                    <a:pt x="1095548" y="104130"/>
                  </a:lnTo>
                  <a:lnTo>
                    <a:pt x="1109777" y="154297"/>
                  </a:lnTo>
                  <a:lnTo>
                    <a:pt x="1126943" y="203104"/>
                  </a:lnTo>
                  <a:lnTo>
                    <a:pt x="1146934" y="250480"/>
                  </a:lnTo>
                  <a:lnTo>
                    <a:pt x="1169639" y="296353"/>
                  </a:lnTo>
                  <a:lnTo>
                    <a:pt x="1194946" y="340651"/>
                  </a:lnTo>
                  <a:lnTo>
                    <a:pt x="1222743" y="383305"/>
                  </a:lnTo>
                  <a:lnTo>
                    <a:pt x="1252918" y="424243"/>
                  </a:lnTo>
                  <a:lnTo>
                    <a:pt x="875980" y="80201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066" y="6754883"/>
              <a:ext cx="220979" cy="802640"/>
            </a:xfrm>
            <a:custGeom>
              <a:avLst/>
              <a:gdLst/>
              <a:ahLst/>
              <a:cxnLst/>
              <a:rect l="l" t="t" r="r" b="b"/>
              <a:pathLst>
                <a:path w="220979" h="802640">
                  <a:moveTo>
                    <a:pt x="220813" y="802010"/>
                  </a:moveTo>
                  <a:lnTo>
                    <a:pt x="187488" y="736365"/>
                  </a:lnTo>
                  <a:lnTo>
                    <a:pt x="166402" y="691056"/>
                  </a:lnTo>
                  <a:lnTo>
                    <a:pt x="146464" y="645129"/>
                  </a:lnTo>
                  <a:lnTo>
                    <a:pt x="127691" y="598604"/>
                  </a:lnTo>
                  <a:lnTo>
                    <a:pt x="110101" y="551496"/>
                  </a:lnTo>
                  <a:lnTo>
                    <a:pt x="93714" y="503825"/>
                  </a:lnTo>
                  <a:lnTo>
                    <a:pt x="78547" y="455608"/>
                  </a:lnTo>
                  <a:lnTo>
                    <a:pt x="64620" y="406862"/>
                  </a:lnTo>
                  <a:lnTo>
                    <a:pt x="51949" y="357606"/>
                  </a:lnTo>
                  <a:lnTo>
                    <a:pt x="40554" y="307856"/>
                  </a:lnTo>
                  <a:lnTo>
                    <a:pt x="30453" y="257631"/>
                  </a:lnTo>
                  <a:lnTo>
                    <a:pt x="21664" y="206949"/>
                  </a:lnTo>
                  <a:lnTo>
                    <a:pt x="14206" y="155827"/>
                  </a:lnTo>
                  <a:lnTo>
                    <a:pt x="8097" y="104283"/>
                  </a:lnTo>
                  <a:lnTo>
                    <a:pt x="3355" y="52334"/>
                  </a:lnTo>
                  <a:lnTo>
                    <a:pt x="0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714" y="5364183"/>
              <a:ext cx="1252855" cy="1183640"/>
            </a:xfrm>
            <a:custGeom>
              <a:avLst/>
              <a:gdLst/>
              <a:ahLst/>
              <a:cxnLst/>
              <a:rect l="l" t="t" r="r" b="b"/>
              <a:pathLst>
                <a:path w="1252855" h="1183640">
                  <a:moveTo>
                    <a:pt x="493623" y="0"/>
                  </a:moveTo>
                  <a:lnTo>
                    <a:pt x="1252270" y="758012"/>
                  </a:lnTo>
                  <a:lnTo>
                    <a:pt x="1222095" y="798827"/>
                  </a:lnTo>
                  <a:lnTo>
                    <a:pt x="1194299" y="841483"/>
                  </a:lnTo>
                  <a:lnTo>
                    <a:pt x="1168992" y="885880"/>
                  </a:lnTo>
                  <a:lnTo>
                    <a:pt x="1146287" y="931917"/>
                  </a:lnTo>
                  <a:lnTo>
                    <a:pt x="1126295" y="979493"/>
                  </a:lnTo>
                  <a:lnTo>
                    <a:pt x="1109129" y="1028509"/>
                  </a:lnTo>
                  <a:lnTo>
                    <a:pt x="1094900" y="1078862"/>
                  </a:lnTo>
                  <a:lnTo>
                    <a:pt x="1083721" y="1130454"/>
                  </a:lnTo>
                  <a:lnTo>
                    <a:pt x="1075702" y="1183182"/>
                  </a:lnTo>
                  <a:lnTo>
                    <a:pt x="0" y="1183182"/>
                  </a:lnTo>
                  <a:lnTo>
                    <a:pt x="3659" y="1131007"/>
                  </a:lnTo>
                  <a:lnTo>
                    <a:pt x="8685" y="1079220"/>
                  </a:lnTo>
                  <a:lnTo>
                    <a:pt x="15060" y="1027837"/>
                  </a:lnTo>
                  <a:lnTo>
                    <a:pt x="22766" y="976879"/>
                  </a:lnTo>
                  <a:lnTo>
                    <a:pt x="31787" y="926363"/>
                  </a:lnTo>
                  <a:lnTo>
                    <a:pt x="42103" y="876307"/>
                  </a:lnTo>
                  <a:lnTo>
                    <a:pt x="53699" y="826730"/>
                  </a:lnTo>
                  <a:lnTo>
                    <a:pt x="66555" y="777650"/>
                  </a:lnTo>
                  <a:lnTo>
                    <a:pt x="80656" y="729085"/>
                  </a:lnTo>
                  <a:lnTo>
                    <a:pt x="95982" y="681053"/>
                  </a:lnTo>
                  <a:lnTo>
                    <a:pt x="112517" y="633573"/>
                  </a:lnTo>
                  <a:lnTo>
                    <a:pt x="130243" y="586663"/>
                  </a:lnTo>
                  <a:lnTo>
                    <a:pt x="149142" y="540342"/>
                  </a:lnTo>
                  <a:lnTo>
                    <a:pt x="169197" y="494626"/>
                  </a:lnTo>
                  <a:lnTo>
                    <a:pt x="190390" y="449536"/>
                  </a:lnTo>
                  <a:lnTo>
                    <a:pt x="212705" y="405089"/>
                  </a:lnTo>
                  <a:lnTo>
                    <a:pt x="236122" y="361302"/>
                  </a:lnTo>
                  <a:lnTo>
                    <a:pt x="260625" y="318196"/>
                  </a:lnTo>
                  <a:lnTo>
                    <a:pt x="286196" y="275787"/>
                  </a:lnTo>
                  <a:lnTo>
                    <a:pt x="312817" y="234095"/>
                  </a:lnTo>
                  <a:lnTo>
                    <a:pt x="340472" y="193136"/>
                  </a:lnTo>
                  <a:lnTo>
                    <a:pt x="369141" y="152931"/>
                  </a:lnTo>
                  <a:lnTo>
                    <a:pt x="398809" y="113496"/>
                  </a:lnTo>
                  <a:lnTo>
                    <a:pt x="429457" y="74850"/>
                  </a:lnTo>
                  <a:lnTo>
                    <a:pt x="461067" y="37012"/>
                  </a:lnTo>
                  <a:lnTo>
                    <a:pt x="493623" y="0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3207431"/>
              <a:ext cx="4610100" cy="3340100"/>
            </a:xfrm>
            <a:custGeom>
              <a:avLst/>
              <a:gdLst/>
              <a:ahLst/>
              <a:cxnLst/>
              <a:rect l="l" t="t" r="r" b="b"/>
              <a:pathLst>
                <a:path w="4610100" h="3340100">
                  <a:moveTo>
                    <a:pt x="4609718" y="3339934"/>
                  </a:moveTo>
                  <a:lnTo>
                    <a:pt x="4461484" y="3339934"/>
                  </a:lnTo>
                  <a:lnTo>
                    <a:pt x="4458706" y="3288817"/>
                  </a:lnTo>
                  <a:lnTo>
                    <a:pt x="4454887" y="3237972"/>
                  </a:lnTo>
                  <a:lnTo>
                    <a:pt x="4450038" y="3187413"/>
                  </a:lnTo>
                  <a:lnTo>
                    <a:pt x="4444167" y="3137149"/>
                  </a:lnTo>
                  <a:lnTo>
                    <a:pt x="4437287" y="3087192"/>
                  </a:lnTo>
                  <a:lnTo>
                    <a:pt x="4429408" y="3037552"/>
                  </a:lnTo>
                  <a:lnTo>
                    <a:pt x="4420541" y="2988240"/>
                  </a:lnTo>
                  <a:lnTo>
                    <a:pt x="4410695" y="2939268"/>
                  </a:lnTo>
                  <a:lnTo>
                    <a:pt x="4399882" y="2890647"/>
                  </a:lnTo>
                  <a:lnTo>
                    <a:pt x="4388112" y="2842386"/>
                  </a:lnTo>
                  <a:lnTo>
                    <a:pt x="4375395" y="2794498"/>
                  </a:lnTo>
                  <a:lnTo>
                    <a:pt x="4361743" y="2746993"/>
                  </a:lnTo>
                  <a:lnTo>
                    <a:pt x="4347166" y="2699882"/>
                  </a:lnTo>
                  <a:lnTo>
                    <a:pt x="4331674" y="2653176"/>
                  </a:lnTo>
                  <a:lnTo>
                    <a:pt x="4315278" y="2606887"/>
                  </a:lnTo>
                  <a:lnTo>
                    <a:pt x="4297988" y="2561024"/>
                  </a:lnTo>
                  <a:lnTo>
                    <a:pt x="4279815" y="2515599"/>
                  </a:lnTo>
                  <a:lnTo>
                    <a:pt x="4260771" y="2470623"/>
                  </a:lnTo>
                  <a:lnTo>
                    <a:pt x="4240864" y="2426106"/>
                  </a:lnTo>
                  <a:lnTo>
                    <a:pt x="4220106" y="2382061"/>
                  </a:lnTo>
                  <a:lnTo>
                    <a:pt x="4198507" y="2338497"/>
                  </a:lnTo>
                  <a:lnTo>
                    <a:pt x="4176078" y="2295426"/>
                  </a:lnTo>
                  <a:lnTo>
                    <a:pt x="4152830" y="2252859"/>
                  </a:lnTo>
                  <a:lnTo>
                    <a:pt x="4128773" y="2210806"/>
                  </a:lnTo>
                  <a:lnTo>
                    <a:pt x="4103917" y="2169278"/>
                  </a:lnTo>
                  <a:lnTo>
                    <a:pt x="4078273" y="2128287"/>
                  </a:lnTo>
                  <a:lnTo>
                    <a:pt x="4051853" y="2087844"/>
                  </a:lnTo>
                  <a:lnTo>
                    <a:pt x="4024665" y="2047958"/>
                  </a:lnTo>
                  <a:lnTo>
                    <a:pt x="3996721" y="2008642"/>
                  </a:lnTo>
                  <a:lnTo>
                    <a:pt x="3968032" y="1969907"/>
                  </a:lnTo>
                  <a:lnTo>
                    <a:pt x="3938608" y="1931762"/>
                  </a:lnTo>
                  <a:lnTo>
                    <a:pt x="3908459" y="1894220"/>
                  </a:lnTo>
                  <a:lnTo>
                    <a:pt x="3877596" y="1857290"/>
                  </a:lnTo>
                  <a:lnTo>
                    <a:pt x="3846030" y="1820985"/>
                  </a:lnTo>
                  <a:lnTo>
                    <a:pt x="3813771" y="1785315"/>
                  </a:lnTo>
                  <a:lnTo>
                    <a:pt x="3919499" y="1679448"/>
                  </a:lnTo>
                  <a:lnTo>
                    <a:pt x="3960943" y="1671395"/>
                  </a:lnTo>
                  <a:lnTo>
                    <a:pt x="4004998" y="1658266"/>
                  </a:lnTo>
                  <a:lnTo>
                    <a:pt x="4050808" y="1640670"/>
                  </a:lnTo>
                  <a:lnTo>
                    <a:pt x="4097517" y="1619218"/>
                  </a:lnTo>
                  <a:lnTo>
                    <a:pt x="4144268" y="1594518"/>
                  </a:lnTo>
                  <a:lnTo>
                    <a:pt x="4190205" y="1567180"/>
                  </a:lnTo>
                  <a:lnTo>
                    <a:pt x="4234471" y="1537815"/>
                  </a:lnTo>
                  <a:lnTo>
                    <a:pt x="4276211" y="1507031"/>
                  </a:lnTo>
                  <a:lnTo>
                    <a:pt x="4314567" y="1475438"/>
                  </a:lnTo>
                  <a:lnTo>
                    <a:pt x="4348683" y="1443647"/>
                  </a:lnTo>
                  <a:lnTo>
                    <a:pt x="4385967" y="1402825"/>
                  </a:lnTo>
                  <a:lnTo>
                    <a:pt x="4417942" y="1360189"/>
                  </a:lnTo>
                  <a:lnTo>
                    <a:pt x="4444461" y="1316423"/>
                  </a:lnTo>
                  <a:lnTo>
                    <a:pt x="4465378" y="1272214"/>
                  </a:lnTo>
                  <a:lnTo>
                    <a:pt x="4480547" y="1228247"/>
                  </a:lnTo>
                  <a:lnTo>
                    <a:pt x="4489821" y="1185206"/>
                  </a:lnTo>
                  <a:lnTo>
                    <a:pt x="4493054" y="1143777"/>
                  </a:lnTo>
                  <a:lnTo>
                    <a:pt x="4490099" y="1104645"/>
                  </a:lnTo>
                  <a:lnTo>
                    <a:pt x="4465044" y="1036013"/>
                  </a:lnTo>
                  <a:lnTo>
                    <a:pt x="4414640" y="985645"/>
                  </a:lnTo>
                  <a:lnTo>
                    <a:pt x="4346332" y="960863"/>
                  </a:lnTo>
                  <a:lnTo>
                    <a:pt x="4307371" y="958037"/>
                  </a:lnTo>
                  <a:lnTo>
                    <a:pt x="4266097" y="961400"/>
                  </a:lnTo>
                  <a:lnTo>
                    <a:pt x="4223178" y="970810"/>
                  </a:lnTo>
                  <a:lnTo>
                    <a:pt x="4179284" y="986126"/>
                  </a:lnTo>
                  <a:lnTo>
                    <a:pt x="4135082" y="1007206"/>
                  </a:lnTo>
                  <a:lnTo>
                    <a:pt x="4091242" y="1033909"/>
                  </a:lnTo>
                  <a:lnTo>
                    <a:pt x="4048431" y="1066093"/>
                  </a:lnTo>
                  <a:lnTo>
                    <a:pt x="4007319" y="1103617"/>
                  </a:lnTo>
                  <a:lnTo>
                    <a:pt x="3975969" y="1136937"/>
                  </a:lnTo>
                  <a:lnTo>
                    <a:pt x="3944892" y="1174606"/>
                  </a:lnTo>
                  <a:lnTo>
                    <a:pt x="3914653" y="1215771"/>
                  </a:lnTo>
                  <a:lnTo>
                    <a:pt x="3885814" y="1259579"/>
                  </a:lnTo>
                  <a:lnTo>
                    <a:pt x="3858940" y="1305177"/>
                  </a:lnTo>
                  <a:lnTo>
                    <a:pt x="3834596" y="1351712"/>
                  </a:lnTo>
                  <a:lnTo>
                    <a:pt x="3813343" y="1398331"/>
                  </a:lnTo>
                  <a:lnTo>
                    <a:pt x="3795747" y="1444180"/>
                  </a:lnTo>
                  <a:lnTo>
                    <a:pt x="3782371" y="1488407"/>
                  </a:lnTo>
                  <a:lnTo>
                    <a:pt x="3773779" y="1530159"/>
                  </a:lnTo>
                  <a:lnTo>
                    <a:pt x="3665931" y="1637030"/>
                  </a:lnTo>
                  <a:lnTo>
                    <a:pt x="3629094" y="1604064"/>
                  </a:lnTo>
                  <a:lnTo>
                    <a:pt x="3591601" y="1571827"/>
                  </a:lnTo>
                  <a:lnTo>
                    <a:pt x="3553464" y="1540328"/>
                  </a:lnTo>
                  <a:lnTo>
                    <a:pt x="3514694" y="1509581"/>
                  </a:lnTo>
                  <a:lnTo>
                    <a:pt x="3475302" y="1479596"/>
                  </a:lnTo>
                  <a:lnTo>
                    <a:pt x="3435298" y="1450385"/>
                  </a:lnTo>
                  <a:lnTo>
                    <a:pt x="3394694" y="1421960"/>
                  </a:lnTo>
                  <a:lnTo>
                    <a:pt x="3353502" y="1394333"/>
                  </a:lnTo>
                  <a:lnTo>
                    <a:pt x="3311731" y="1367514"/>
                  </a:lnTo>
                  <a:lnTo>
                    <a:pt x="3269394" y="1341515"/>
                  </a:lnTo>
                  <a:lnTo>
                    <a:pt x="3226502" y="1316349"/>
                  </a:lnTo>
                  <a:lnTo>
                    <a:pt x="3183064" y="1292027"/>
                  </a:lnTo>
                  <a:lnTo>
                    <a:pt x="3139094" y="1268560"/>
                  </a:lnTo>
                  <a:lnTo>
                    <a:pt x="3094601" y="1245960"/>
                  </a:lnTo>
                  <a:lnTo>
                    <a:pt x="3049597" y="1224238"/>
                  </a:lnTo>
                  <a:lnTo>
                    <a:pt x="3004094" y="1203407"/>
                  </a:lnTo>
                  <a:lnTo>
                    <a:pt x="2958101" y="1183478"/>
                  </a:lnTo>
                  <a:lnTo>
                    <a:pt x="2911630" y="1164462"/>
                  </a:lnTo>
                  <a:lnTo>
                    <a:pt x="2864693" y="1146370"/>
                  </a:lnTo>
                  <a:lnTo>
                    <a:pt x="2817300" y="1129216"/>
                  </a:lnTo>
                  <a:lnTo>
                    <a:pt x="2769463" y="1113010"/>
                  </a:lnTo>
                  <a:lnTo>
                    <a:pt x="2721192" y="1097764"/>
                  </a:lnTo>
                  <a:lnTo>
                    <a:pt x="2672499" y="1083489"/>
                  </a:lnTo>
                  <a:lnTo>
                    <a:pt x="2623395" y="1070197"/>
                  </a:lnTo>
                  <a:lnTo>
                    <a:pt x="2573891" y="1057900"/>
                  </a:lnTo>
                  <a:lnTo>
                    <a:pt x="2523998" y="1046609"/>
                  </a:lnTo>
                  <a:lnTo>
                    <a:pt x="2473728" y="1036336"/>
                  </a:lnTo>
                  <a:lnTo>
                    <a:pt x="2423090" y="1027093"/>
                  </a:lnTo>
                  <a:lnTo>
                    <a:pt x="2372097" y="1018890"/>
                  </a:lnTo>
                  <a:lnTo>
                    <a:pt x="2320760" y="1011741"/>
                  </a:lnTo>
                  <a:lnTo>
                    <a:pt x="2269089" y="1005655"/>
                  </a:lnTo>
                  <a:lnTo>
                    <a:pt x="2217096" y="1000646"/>
                  </a:lnTo>
                  <a:lnTo>
                    <a:pt x="2164791" y="996724"/>
                  </a:lnTo>
                  <a:lnTo>
                    <a:pt x="2112187" y="993902"/>
                  </a:lnTo>
                  <a:lnTo>
                    <a:pt x="2112187" y="844181"/>
                  </a:lnTo>
                  <a:lnTo>
                    <a:pt x="2135614" y="809047"/>
                  </a:lnTo>
                  <a:lnTo>
                    <a:pt x="2157333" y="768516"/>
                  </a:lnTo>
                  <a:lnTo>
                    <a:pt x="2177168" y="723620"/>
                  </a:lnTo>
                  <a:lnTo>
                    <a:pt x="2194938" y="675391"/>
                  </a:lnTo>
                  <a:lnTo>
                    <a:pt x="2210465" y="624862"/>
                  </a:lnTo>
                  <a:lnTo>
                    <a:pt x="2223569" y="573063"/>
                  </a:lnTo>
                  <a:lnTo>
                    <a:pt x="2234073" y="521028"/>
                  </a:lnTo>
                  <a:lnTo>
                    <a:pt x="2241798" y="469789"/>
                  </a:lnTo>
                  <a:lnTo>
                    <a:pt x="2246563" y="420377"/>
                  </a:lnTo>
                  <a:lnTo>
                    <a:pt x="2248192" y="373824"/>
                  </a:lnTo>
                  <a:lnTo>
                    <a:pt x="2245579" y="318610"/>
                  </a:lnTo>
                  <a:lnTo>
                    <a:pt x="2237992" y="265903"/>
                  </a:lnTo>
                  <a:lnTo>
                    <a:pt x="2225803" y="216281"/>
                  </a:lnTo>
                  <a:lnTo>
                    <a:pt x="2209385" y="170326"/>
                  </a:lnTo>
                  <a:lnTo>
                    <a:pt x="2189111" y="128617"/>
                  </a:lnTo>
                  <a:lnTo>
                    <a:pt x="2165355" y="91733"/>
                  </a:lnTo>
                  <a:lnTo>
                    <a:pt x="2138489" y="60255"/>
                  </a:lnTo>
                  <a:lnTo>
                    <a:pt x="2108888" y="34763"/>
                  </a:lnTo>
                  <a:lnTo>
                    <a:pt x="2042970" y="4055"/>
                  </a:lnTo>
                  <a:lnTo>
                    <a:pt x="2007400" y="0"/>
                  </a:lnTo>
                  <a:lnTo>
                    <a:pt x="1971854" y="4055"/>
                  </a:lnTo>
                  <a:lnTo>
                    <a:pt x="1905868" y="34763"/>
                  </a:lnTo>
                  <a:lnTo>
                    <a:pt x="1876190" y="60255"/>
                  </a:lnTo>
                  <a:lnTo>
                    <a:pt x="1849231" y="91733"/>
                  </a:lnTo>
                  <a:lnTo>
                    <a:pt x="1825373" y="128617"/>
                  </a:lnTo>
                  <a:lnTo>
                    <a:pt x="1804997" y="170326"/>
                  </a:lnTo>
                  <a:lnTo>
                    <a:pt x="1788485" y="216281"/>
                  </a:lnTo>
                  <a:lnTo>
                    <a:pt x="1776218" y="265903"/>
                  </a:lnTo>
                  <a:lnTo>
                    <a:pt x="1768579" y="318610"/>
                  </a:lnTo>
                  <a:lnTo>
                    <a:pt x="1765947" y="373824"/>
                  </a:lnTo>
                  <a:lnTo>
                    <a:pt x="1767600" y="420115"/>
                  </a:lnTo>
                  <a:lnTo>
                    <a:pt x="1772431" y="469172"/>
                  </a:lnTo>
                  <a:lnTo>
                    <a:pt x="1780252" y="520002"/>
                  </a:lnTo>
                  <a:lnTo>
                    <a:pt x="1790872" y="571609"/>
                  </a:lnTo>
                  <a:lnTo>
                    <a:pt x="1804104" y="623001"/>
                  </a:lnTo>
                  <a:lnTo>
                    <a:pt x="1819758" y="673184"/>
                  </a:lnTo>
                  <a:lnTo>
                    <a:pt x="1837644" y="721164"/>
                  </a:lnTo>
                  <a:lnTo>
                    <a:pt x="1857572" y="765946"/>
                  </a:lnTo>
                  <a:lnTo>
                    <a:pt x="1879355" y="806538"/>
                  </a:lnTo>
                  <a:lnTo>
                    <a:pt x="1902802" y="841946"/>
                  </a:lnTo>
                  <a:lnTo>
                    <a:pt x="1902802" y="993902"/>
                  </a:lnTo>
                  <a:lnTo>
                    <a:pt x="1850199" y="996724"/>
                  </a:lnTo>
                  <a:lnTo>
                    <a:pt x="1797895" y="1000646"/>
                  </a:lnTo>
                  <a:lnTo>
                    <a:pt x="1745902" y="1005655"/>
                  </a:lnTo>
                  <a:lnTo>
                    <a:pt x="1694230" y="1011741"/>
                  </a:lnTo>
                  <a:lnTo>
                    <a:pt x="1642892" y="1018890"/>
                  </a:lnTo>
                  <a:lnTo>
                    <a:pt x="1591898" y="1027093"/>
                  </a:lnTo>
                  <a:lnTo>
                    <a:pt x="1541259" y="1036336"/>
                  </a:lnTo>
                  <a:lnTo>
                    <a:pt x="1490986" y="1046609"/>
                  </a:lnTo>
                  <a:lnTo>
                    <a:pt x="1441092" y="1057900"/>
                  </a:lnTo>
                  <a:lnTo>
                    <a:pt x="1391586" y="1070197"/>
                  </a:lnTo>
                  <a:lnTo>
                    <a:pt x="1342480" y="1083489"/>
                  </a:lnTo>
                  <a:lnTo>
                    <a:pt x="1293786" y="1097764"/>
                  </a:lnTo>
                  <a:lnTo>
                    <a:pt x="1245514" y="1113010"/>
                  </a:lnTo>
                  <a:lnTo>
                    <a:pt x="1197675" y="1129216"/>
                  </a:lnTo>
                  <a:lnTo>
                    <a:pt x="1150281" y="1146370"/>
                  </a:lnTo>
                  <a:lnTo>
                    <a:pt x="1103344" y="1164462"/>
                  </a:lnTo>
                  <a:lnTo>
                    <a:pt x="1056873" y="1183478"/>
                  </a:lnTo>
                  <a:lnTo>
                    <a:pt x="1010880" y="1203407"/>
                  </a:lnTo>
                  <a:lnTo>
                    <a:pt x="965377" y="1224238"/>
                  </a:lnTo>
                  <a:lnTo>
                    <a:pt x="920375" y="1245960"/>
                  </a:lnTo>
                  <a:lnTo>
                    <a:pt x="875884" y="1268560"/>
                  </a:lnTo>
                  <a:lnTo>
                    <a:pt x="831916" y="1292027"/>
                  </a:lnTo>
                  <a:lnTo>
                    <a:pt x="788483" y="1316349"/>
                  </a:lnTo>
                  <a:lnTo>
                    <a:pt x="745594" y="1341515"/>
                  </a:lnTo>
                  <a:lnTo>
                    <a:pt x="703262" y="1367514"/>
                  </a:lnTo>
                  <a:lnTo>
                    <a:pt x="661498" y="1394333"/>
                  </a:lnTo>
                  <a:lnTo>
                    <a:pt x="620313" y="1421960"/>
                  </a:lnTo>
                  <a:lnTo>
                    <a:pt x="579717" y="1450385"/>
                  </a:lnTo>
                  <a:lnTo>
                    <a:pt x="539723" y="1479596"/>
                  </a:lnTo>
                  <a:lnTo>
                    <a:pt x="500341" y="1509581"/>
                  </a:lnTo>
                  <a:lnTo>
                    <a:pt x="461583" y="1540328"/>
                  </a:lnTo>
                  <a:lnTo>
                    <a:pt x="423459" y="1571827"/>
                  </a:lnTo>
                  <a:lnTo>
                    <a:pt x="385981" y="1604064"/>
                  </a:lnTo>
                  <a:lnTo>
                    <a:pt x="349161" y="1637030"/>
                  </a:lnTo>
                  <a:lnTo>
                    <a:pt x="243903" y="1531467"/>
                  </a:lnTo>
                  <a:lnTo>
                    <a:pt x="235550" y="1490003"/>
                  </a:lnTo>
                  <a:lnTo>
                    <a:pt x="222194" y="1445945"/>
                  </a:lnTo>
                  <a:lnTo>
                    <a:pt x="204433" y="1400155"/>
                  </a:lnTo>
                  <a:lnTo>
                    <a:pt x="182868" y="1353496"/>
                  </a:lnTo>
                  <a:lnTo>
                    <a:pt x="158100" y="1306831"/>
                  </a:lnTo>
                  <a:lnTo>
                    <a:pt x="130729" y="1261023"/>
                  </a:lnTo>
                  <a:lnTo>
                    <a:pt x="101354" y="1216935"/>
                  </a:lnTo>
                  <a:lnTo>
                    <a:pt x="70576" y="1175429"/>
                  </a:lnTo>
                  <a:lnTo>
                    <a:pt x="38996" y="1137369"/>
                  </a:lnTo>
                  <a:lnTo>
                    <a:pt x="7213" y="1103617"/>
                  </a:lnTo>
                  <a:lnTo>
                    <a:pt x="0" y="1096998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4859850"/>
              <a:ext cx="201295" cy="381635"/>
            </a:xfrm>
            <a:custGeom>
              <a:avLst/>
              <a:gdLst/>
              <a:ahLst/>
              <a:cxnLst/>
              <a:rect l="l" t="t" r="r" b="b"/>
              <a:pathLst>
                <a:path w="201295" h="381635">
                  <a:moveTo>
                    <a:pt x="0" y="0"/>
                  </a:moveTo>
                  <a:lnTo>
                    <a:pt x="7746" y="2960"/>
                  </a:lnTo>
                  <a:lnTo>
                    <a:pt x="51970" y="16203"/>
                  </a:lnTo>
                  <a:lnTo>
                    <a:pt x="93751" y="24602"/>
                  </a:lnTo>
                  <a:lnTo>
                    <a:pt x="201206" y="132895"/>
                  </a:lnTo>
                  <a:lnTo>
                    <a:pt x="168895" y="168566"/>
                  </a:lnTo>
                  <a:lnTo>
                    <a:pt x="137283" y="204871"/>
                  </a:lnTo>
                  <a:lnTo>
                    <a:pt x="106380" y="241800"/>
                  </a:lnTo>
                  <a:lnTo>
                    <a:pt x="76195" y="279343"/>
                  </a:lnTo>
                  <a:lnTo>
                    <a:pt x="46740" y="317487"/>
                  </a:lnTo>
                  <a:lnTo>
                    <a:pt x="18024" y="356223"/>
                  </a:lnTo>
                  <a:lnTo>
                    <a:pt x="0" y="381563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92676" y="6410701"/>
              <a:ext cx="1158875" cy="1146810"/>
            </a:xfrm>
            <a:custGeom>
              <a:avLst/>
              <a:gdLst/>
              <a:ahLst/>
              <a:cxnLst/>
              <a:rect l="l" t="t" r="r" b="b"/>
              <a:pathLst>
                <a:path w="1158875" h="1146809">
                  <a:moveTo>
                    <a:pt x="0" y="1146192"/>
                  </a:moveTo>
                  <a:lnTo>
                    <a:pt x="25564" y="1079004"/>
                  </a:lnTo>
                  <a:lnTo>
                    <a:pt x="41835" y="1032582"/>
                  </a:lnTo>
                  <a:lnTo>
                    <a:pt x="57199" y="985747"/>
                  </a:lnTo>
                  <a:lnTo>
                    <a:pt x="71645" y="938509"/>
                  </a:lnTo>
                  <a:lnTo>
                    <a:pt x="85163" y="890881"/>
                  </a:lnTo>
                  <a:lnTo>
                    <a:pt x="97742" y="842871"/>
                  </a:lnTo>
                  <a:lnTo>
                    <a:pt x="109373" y="794491"/>
                  </a:lnTo>
                  <a:lnTo>
                    <a:pt x="120045" y="745751"/>
                  </a:lnTo>
                  <a:lnTo>
                    <a:pt x="129747" y="696663"/>
                  </a:lnTo>
                  <a:lnTo>
                    <a:pt x="138469" y="647237"/>
                  </a:lnTo>
                  <a:lnTo>
                    <a:pt x="146201" y="597483"/>
                  </a:lnTo>
                  <a:lnTo>
                    <a:pt x="152933" y="547413"/>
                  </a:lnTo>
                  <a:lnTo>
                    <a:pt x="158653" y="497037"/>
                  </a:lnTo>
                  <a:lnTo>
                    <a:pt x="163353" y="446366"/>
                  </a:lnTo>
                  <a:lnTo>
                    <a:pt x="167020" y="395411"/>
                  </a:lnTo>
                  <a:lnTo>
                    <a:pt x="169645" y="344182"/>
                  </a:lnTo>
                  <a:lnTo>
                    <a:pt x="313575" y="344182"/>
                  </a:lnTo>
                  <a:lnTo>
                    <a:pt x="348962" y="368166"/>
                  </a:lnTo>
                  <a:lnTo>
                    <a:pt x="389667" y="390337"/>
                  </a:lnTo>
                  <a:lnTo>
                    <a:pt x="434671" y="410528"/>
                  </a:lnTo>
                  <a:lnTo>
                    <a:pt x="482954" y="428572"/>
                  </a:lnTo>
                  <a:lnTo>
                    <a:pt x="533497" y="444299"/>
                  </a:lnTo>
                  <a:lnTo>
                    <a:pt x="585282" y="457544"/>
                  </a:lnTo>
                  <a:lnTo>
                    <a:pt x="637289" y="468137"/>
                  </a:lnTo>
                  <a:lnTo>
                    <a:pt x="688499" y="475912"/>
                  </a:lnTo>
                  <a:lnTo>
                    <a:pt x="737893" y="480700"/>
                  </a:lnTo>
                  <a:lnTo>
                    <a:pt x="784452" y="482333"/>
                  </a:lnTo>
                  <a:lnTo>
                    <a:pt x="839838" y="479708"/>
                  </a:lnTo>
                  <a:lnTo>
                    <a:pt x="892671" y="472084"/>
                  </a:lnTo>
                  <a:lnTo>
                    <a:pt x="942378" y="459840"/>
                  </a:lnTo>
                  <a:lnTo>
                    <a:pt x="988385" y="443354"/>
                  </a:lnTo>
                  <a:lnTo>
                    <a:pt x="1030118" y="423002"/>
                  </a:lnTo>
                  <a:lnTo>
                    <a:pt x="1067004" y="399164"/>
                  </a:lnTo>
                  <a:lnTo>
                    <a:pt x="1098470" y="372217"/>
                  </a:lnTo>
                  <a:lnTo>
                    <a:pt x="1123942" y="342538"/>
                  </a:lnTo>
                  <a:lnTo>
                    <a:pt x="1154609" y="276498"/>
                  </a:lnTo>
                  <a:lnTo>
                    <a:pt x="1158658" y="240893"/>
                  </a:lnTo>
                  <a:lnTo>
                    <a:pt x="1154609" y="205086"/>
                  </a:lnTo>
                  <a:lnTo>
                    <a:pt x="1123942" y="138936"/>
                  </a:lnTo>
                  <a:lnTo>
                    <a:pt x="1098470" y="109313"/>
                  </a:lnTo>
                  <a:lnTo>
                    <a:pt x="1067004" y="82472"/>
                  </a:lnTo>
                  <a:lnTo>
                    <a:pt x="1030118" y="58772"/>
                  </a:lnTo>
                  <a:lnTo>
                    <a:pt x="988385" y="38574"/>
                  </a:lnTo>
                  <a:lnTo>
                    <a:pt x="942378" y="22238"/>
                  </a:lnTo>
                  <a:lnTo>
                    <a:pt x="892671" y="10123"/>
                  </a:lnTo>
                  <a:lnTo>
                    <a:pt x="839838" y="2590"/>
                  </a:lnTo>
                  <a:lnTo>
                    <a:pt x="784452" y="0"/>
                  </a:lnTo>
                  <a:lnTo>
                    <a:pt x="738471" y="1641"/>
                  </a:lnTo>
                  <a:lnTo>
                    <a:pt x="689677" y="6444"/>
                  </a:lnTo>
                  <a:lnTo>
                    <a:pt x="639062" y="14224"/>
                  </a:lnTo>
                  <a:lnTo>
                    <a:pt x="587618" y="24799"/>
                  </a:lnTo>
                  <a:lnTo>
                    <a:pt x="536336" y="37985"/>
                  </a:lnTo>
                  <a:lnTo>
                    <a:pt x="486206" y="53599"/>
                  </a:lnTo>
                  <a:lnTo>
                    <a:pt x="438221" y="71457"/>
                  </a:lnTo>
                  <a:lnTo>
                    <a:pt x="393371" y="91376"/>
                  </a:lnTo>
                  <a:lnTo>
                    <a:pt x="352647" y="113173"/>
                  </a:lnTo>
                  <a:lnTo>
                    <a:pt x="317042" y="136664"/>
                  </a:lnTo>
                </a:path>
              </a:pathLst>
            </a:custGeom>
            <a:ln w="58343">
              <a:solidFill>
                <a:srgbClr val="95A0C4">
                  <a:alpha val="2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954507" y="6991705"/>
            <a:ext cx="2496820" cy="32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30"/>
              </a:lnSpc>
              <a:spcBef>
                <a:spcPts val="100"/>
              </a:spcBef>
            </a:pP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Фотоматериалы, используемые </a:t>
            </a:r>
            <a:r>
              <a:rPr sz="800" b="0" dirty="0">
                <a:solidFill>
                  <a:srgbClr val="40403E"/>
                </a:solidFill>
                <a:latin typeface="Calibri Light"/>
                <a:cs typeface="Calibri Light"/>
              </a:rPr>
              <a:t>в</a:t>
            </a:r>
            <a:r>
              <a:rPr sz="800" b="0" spc="-5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презентации,</a:t>
            </a:r>
            <a:endParaRPr sz="800" dirty="0">
              <a:latin typeface="Calibri Light"/>
              <a:cs typeface="Calibri Light"/>
            </a:endParaRPr>
          </a:p>
          <a:p>
            <a:pPr marL="12700" marR="5080">
              <a:lnSpc>
                <a:spcPct val="72900"/>
              </a:lnSpc>
              <a:spcBef>
                <a:spcPts val="130"/>
              </a:spcBef>
            </a:pP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являются собственностью компании CommuniGate Systems.  </a:t>
            </a:r>
            <a:r>
              <a:rPr sz="800" b="0" spc="-10" dirty="0">
                <a:solidFill>
                  <a:srgbClr val="40403E"/>
                </a:solidFill>
                <a:latin typeface="Calibri Light"/>
                <a:cs typeface="Calibri Light"/>
              </a:rPr>
              <a:t>Все </a:t>
            </a: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права</a:t>
            </a:r>
            <a:r>
              <a:rPr sz="800" b="0" spc="-4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8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защищены.</a:t>
            </a:r>
            <a:endParaRPr sz="800" dirty="0">
              <a:latin typeface="Calibri Light"/>
              <a:cs typeface="Calibri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42838" y="1502148"/>
            <a:ext cx="4849152" cy="3111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9938" y="1481836"/>
            <a:ext cx="4882039" cy="3138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 idx="4294967295"/>
          </p:nvPr>
        </p:nvSpPr>
        <p:spPr>
          <a:xfrm>
            <a:off x="765466" y="1603979"/>
            <a:ext cx="3724275" cy="239552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5015"/>
              </a:lnSpc>
              <a:spcBef>
                <a:spcPts val="120"/>
              </a:spcBef>
            </a:pPr>
            <a:r>
              <a:rPr dirty="0">
                <a:solidFill>
                  <a:srgbClr val="004A87"/>
                </a:solidFill>
              </a:rPr>
              <a:t>СПАСИБО</a:t>
            </a:r>
          </a:p>
          <a:p>
            <a:pPr marL="12700">
              <a:tabLst>
                <a:tab pos="721360" algn="l"/>
              </a:tabLst>
            </a:pPr>
            <a:r>
              <a:rPr spc="-10" dirty="0">
                <a:solidFill>
                  <a:srgbClr val="004A87"/>
                </a:solidFill>
              </a:rPr>
              <a:t>ЗА	</a:t>
            </a:r>
            <a:r>
              <a:rPr spc="0" dirty="0">
                <a:solidFill>
                  <a:srgbClr val="004A87"/>
                </a:solidFill>
              </a:rPr>
              <a:t>ВНИМАНИЕ</a:t>
            </a:r>
            <a:r>
              <a:rPr spc="0" dirty="0" smtClean="0">
                <a:solidFill>
                  <a:srgbClr val="004A87"/>
                </a:solidFill>
              </a:rPr>
              <a:t>!</a:t>
            </a:r>
            <a:r>
              <a:rPr lang="ru-RU" spc="0" dirty="0" smtClean="0">
                <a:solidFill>
                  <a:srgbClr val="004A87"/>
                </a:solidFill>
              </a:rPr>
              <a:t/>
            </a:r>
            <a:br>
              <a:rPr lang="ru-RU" spc="0" dirty="0" smtClean="0">
                <a:solidFill>
                  <a:srgbClr val="004A87"/>
                </a:solidFill>
              </a:rPr>
            </a:br>
            <a:r>
              <a:rPr lang="en-US" spc="0" dirty="0" smtClean="0">
                <a:solidFill>
                  <a:srgbClr val="004A87"/>
                </a:solidFill>
              </a:rPr>
              <a:t/>
            </a:r>
            <a:br>
              <a:rPr lang="en-US" spc="0" dirty="0" smtClean="0">
                <a:solidFill>
                  <a:srgbClr val="004A87"/>
                </a:solidFill>
              </a:rPr>
            </a:br>
            <a:endParaRPr sz="2400" spc="0" dirty="0">
              <a:solidFill>
                <a:srgbClr val="004A87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54507" y="4716875"/>
            <a:ext cx="2544445" cy="7861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b="0" spc="-10" dirty="0">
                <a:solidFill>
                  <a:srgbClr val="40403E"/>
                </a:solidFill>
                <a:latin typeface="Calibri Light"/>
                <a:cs typeface="Calibri Light"/>
              </a:rPr>
              <a:t>+7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(499)</a:t>
            </a:r>
            <a:r>
              <a:rPr sz="1100" b="0" spc="-6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271-3154</a:t>
            </a:r>
            <a:endParaRPr sz="11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russia@communigate.com</a:t>
            </a:r>
            <a:endParaRPr sz="1100" dirty="0">
              <a:latin typeface="Calibri Light"/>
              <a:cs typeface="Calibri Light"/>
            </a:endParaRPr>
          </a:p>
          <a:p>
            <a:pPr marL="12700">
              <a:lnSpc>
                <a:spcPts val="1260"/>
              </a:lnSpc>
              <a:spcBef>
                <a:spcPts val="390"/>
              </a:spcBef>
            </a:pP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123458, Российская Федерация,</a:t>
            </a:r>
            <a:r>
              <a:rPr sz="1100" b="0" spc="-75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Москва</a:t>
            </a:r>
            <a:endParaRPr sz="1100" dirty="0">
              <a:latin typeface="Calibri Light"/>
              <a:cs typeface="Calibri Light"/>
            </a:endParaRPr>
          </a:p>
          <a:p>
            <a:pPr marL="12700">
              <a:lnSpc>
                <a:spcPts val="1260"/>
              </a:lnSpc>
            </a:pPr>
            <a:r>
              <a:rPr sz="1100" b="0" spc="-15" dirty="0">
                <a:solidFill>
                  <a:srgbClr val="40403E"/>
                </a:solidFill>
                <a:latin typeface="Calibri Light"/>
                <a:cs typeface="Calibri Light"/>
              </a:rPr>
              <a:t>ул. </a:t>
            </a:r>
            <a:r>
              <a:rPr sz="1100" b="0" spc="-20" dirty="0">
                <a:solidFill>
                  <a:srgbClr val="40403E"/>
                </a:solidFill>
                <a:latin typeface="Calibri Light"/>
                <a:cs typeface="Calibri Light"/>
              </a:rPr>
              <a:t>Маршала Прошлякова, </a:t>
            </a:r>
            <a:r>
              <a:rPr sz="1100" b="0" spc="-15" dirty="0">
                <a:solidFill>
                  <a:srgbClr val="40403E"/>
                </a:solidFill>
                <a:latin typeface="Calibri Light"/>
                <a:cs typeface="Calibri Light"/>
              </a:rPr>
              <a:t>дом 30, офис</a:t>
            </a:r>
            <a:r>
              <a:rPr sz="1100" b="0" spc="-150" dirty="0">
                <a:solidFill>
                  <a:srgbClr val="40403E"/>
                </a:solidFill>
                <a:latin typeface="Calibri Light"/>
                <a:cs typeface="Calibri Light"/>
              </a:rPr>
              <a:t> </a:t>
            </a:r>
            <a:r>
              <a:rPr sz="1100" b="0" spc="-15" dirty="0">
                <a:solidFill>
                  <a:srgbClr val="40403E"/>
                </a:solidFill>
                <a:latin typeface="Calibri Light"/>
                <a:cs typeface="Calibri Light"/>
              </a:rPr>
              <a:t>307</a:t>
            </a:r>
            <a:endParaRPr sz="1100" dirty="0">
              <a:latin typeface="Calibri Light"/>
              <a:cs typeface="Calibri Ligh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48221" y="5031756"/>
            <a:ext cx="69850" cy="30480"/>
          </a:xfrm>
          <a:custGeom>
            <a:avLst/>
            <a:gdLst/>
            <a:ahLst/>
            <a:cxnLst/>
            <a:rect l="l" t="t" r="r" b="b"/>
            <a:pathLst>
              <a:path w="69850" h="30479">
                <a:moveTo>
                  <a:pt x="69469" y="0"/>
                </a:moveTo>
                <a:lnTo>
                  <a:pt x="0" y="0"/>
                </a:lnTo>
                <a:lnTo>
                  <a:pt x="34671" y="30022"/>
                </a:lnTo>
                <a:lnTo>
                  <a:pt x="69469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42838" y="5034964"/>
            <a:ext cx="28575" cy="50165"/>
          </a:xfrm>
          <a:custGeom>
            <a:avLst/>
            <a:gdLst/>
            <a:ahLst/>
            <a:cxnLst/>
            <a:rect l="l" t="t" r="r" b="b"/>
            <a:pathLst>
              <a:path w="28575" h="50164">
                <a:moveTo>
                  <a:pt x="0" y="0"/>
                </a:moveTo>
                <a:lnTo>
                  <a:pt x="0" y="49923"/>
                </a:lnTo>
                <a:lnTo>
                  <a:pt x="28041" y="24307"/>
                </a:lnTo>
                <a:lnTo>
                  <a:pt x="0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47882" y="5062832"/>
            <a:ext cx="70485" cy="26034"/>
          </a:xfrm>
          <a:custGeom>
            <a:avLst/>
            <a:gdLst/>
            <a:ahLst/>
            <a:cxnLst/>
            <a:rect l="l" t="t" r="r" b="b"/>
            <a:pathLst>
              <a:path w="70485" h="26035">
                <a:moveTo>
                  <a:pt x="27508" y="317"/>
                </a:moveTo>
                <a:lnTo>
                  <a:pt x="0" y="25577"/>
                </a:lnTo>
                <a:lnTo>
                  <a:pt x="70307" y="25577"/>
                </a:lnTo>
                <a:lnTo>
                  <a:pt x="50198" y="6819"/>
                </a:lnTo>
                <a:lnTo>
                  <a:pt x="35013" y="6819"/>
                </a:lnTo>
                <a:lnTo>
                  <a:pt x="27508" y="317"/>
                </a:lnTo>
                <a:close/>
              </a:path>
              <a:path w="70485" h="26035">
                <a:moveTo>
                  <a:pt x="42887" y="0"/>
                </a:moveTo>
                <a:lnTo>
                  <a:pt x="35013" y="6819"/>
                </a:lnTo>
                <a:lnTo>
                  <a:pt x="50198" y="6819"/>
                </a:lnTo>
                <a:lnTo>
                  <a:pt x="42887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95320" y="5034957"/>
            <a:ext cx="27940" cy="50165"/>
          </a:xfrm>
          <a:custGeom>
            <a:avLst/>
            <a:gdLst/>
            <a:ahLst/>
            <a:cxnLst/>
            <a:rect l="l" t="t" r="r" b="b"/>
            <a:pathLst>
              <a:path w="27939" h="50164">
                <a:moveTo>
                  <a:pt x="27787" y="0"/>
                </a:moveTo>
                <a:lnTo>
                  <a:pt x="0" y="23964"/>
                </a:lnTo>
                <a:lnTo>
                  <a:pt x="27787" y="49898"/>
                </a:lnTo>
                <a:lnTo>
                  <a:pt x="27787" y="0"/>
                </a:lnTo>
                <a:close/>
              </a:path>
            </a:pathLst>
          </a:custGeom>
          <a:solidFill>
            <a:srgbClr val="004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42838" y="4811257"/>
            <a:ext cx="75095" cy="81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47762" y="5210788"/>
            <a:ext cx="70421" cy="104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5799087" y="5650492"/>
            <a:ext cx="2685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solidFill>
                  <a:srgbClr val="004A87"/>
                </a:solidFill>
              </a:rPr>
              <a:t>Антон Тен</a:t>
            </a:r>
            <a:r>
              <a:rPr lang="ru-RU">
                <a:solidFill>
                  <a:srgbClr val="004A87"/>
                </a:solidFill>
              </a:rPr>
              <a:t/>
            </a:r>
            <a:br>
              <a:rPr lang="ru-RU">
                <a:solidFill>
                  <a:srgbClr val="004A87"/>
                </a:solidFill>
              </a:rPr>
            </a:br>
            <a:r>
              <a:rPr lang="ru-RU">
                <a:solidFill>
                  <a:srgbClr val="004A87"/>
                </a:solidFill>
              </a:rPr>
              <a:t>+7 926 3272979</a:t>
            </a:r>
            <a:br>
              <a:rPr lang="ru-RU">
                <a:solidFill>
                  <a:srgbClr val="004A87"/>
                </a:solidFill>
              </a:rPr>
            </a:br>
            <a:r>
              <a:rPr lang="en-US" dirty="0">
                <a:solidFill>
                  <a:srgbClr val="004A87"/>
                </a:solidFill>
              </a:rPr>
              <a:t>anton@communigate.com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5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903412"/>
            <a:ext cx="9601200" cy="6649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Функционал «Все в одном»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47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/>
          <p:cNvSpPr txBox="1">
            <a:spLocks/>
          </p:cNvSpPr>
          <p:nvPr/>
        </p:nvSpPr>
        <p:spPr>
          <a:xfrm>
            <a:off x="393700" y="1647825"/>
            <a:ext cx="5943600" cy="509370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Единый многопоточный сервер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 err="1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Проприетарный</a:t>
            </a: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код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Поддержка широкого ряда </a:t>
            </a: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ОС </a:t>
            </a:r>
            <a:r>
              <a:rPr lang="en-US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(Linux, Win, </a:t>
            </a:r>
            <a:r>
              <a:rPr lang="en-US" altLang="en-US" sz="2000" kern="0" dirty="0" err="1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MacOS</a:t>
            </a:r>
            <a:r>
              <a:rPr lang="en-US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Unix etc.)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Открытые стандарты </a:t>
            </a:r>
            <a:r>
              <a:rPr lang="en-US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RFC</a:t>
            </a:r>
            <a:endParaRPr lang="ru-RU" altLang="en-US" sz="2000" kern="0" dirty="0">
              <a:solidFill>
                <a:srgbClr val="1A649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Масштабируемость</a:t>
            </a:r>
            <a:r>
              <a:rPr lang="en-US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производительность</a:t>
            </a:r>
            <a:endParaRPr lang="en-US" altLang="en-US" sz="2000" kern="0" dirty="0">
              <a:solidFill>
                <a:srgbClr val="1A649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Кластеризация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Возможность </a:t>
            </a:r>
            <a:r>
              <a:rPr lang="ru-RU" altLang="en-US" sz="2000" kern="0" dirty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разработки внешних </a:t>
            </a: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приложений </a:t>
            </a:r>
            <a:r>
              <a:rPr lang="en-US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открытое </a:t>
            </a:r>
            <a:r>
              <a:rPr lang="en-US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API</a:t>
            </a: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встроенный язык </a:t>
            </a:r>
            <a:r>
              <a:rPr lang="en-US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CGPL)</a:t>
            </a:r>
            <a:endParaRPr lang="ru-RU" altLang="en-US" sz="2000" kern="0" dirty="0">
              <a:solidFill>
                <a:srgbClr val="1A649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kern="0" dirty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Возможность </a:t>
            </a:r>
            <a:r>
              <a:rPr lang="ru-RU" altLang="en-US" sz="2000" kern="0" dirty="0" err="1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кастомизации</a:t>
            </a:r>
            <a:r>
              <a:rPr lang="ru-RU" altLang="en-US" sz="2000" kern="0" dirty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000" kern="0" dirty="0" smtClean="0">
                <a:solidFill>
                  <a:srgbClr val="1A649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веб-интерфейсов</a:t>
            </a:r>
            <a:endParaRPr lang="ru-RU" altLang="en-US" sz="2000" kern="0" dirty="0">
              <a:solidFill>
                <a:srgbClr val="1A649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altLang="en-US" sz="2000" kern="0" dirty="0">
              <a:solidFill>
                <a:srgbClr val="1A64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239363"/>
            <a:ext cx="5029200" cy="7275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8300" y="173926"/>
            <a:ext cx="5410200" cy="59490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kern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Технологии «В коробке»</a:t>
            </a:r>
          </a:p>
        </p:txBody>
      </p:sp>
    </p:spTree>
    <p:extLst>
      <p:ext uri="{BB962C8B-B14F-4D97-AF65-F5344CB8AC3E}">
        <p14:creationId xmlns:p14="http://schemas.microsoft.com/office/powerpoint/2010/main" val="11700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20" y="5135171"/>
            <a:ext cx="2657554" cy="1507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834424"/>
            <a:ext cx="4648200" cy="672466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7500" y="1426765"/>
            <a:ext cx="6248400" cy="48013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61950" indent="-180975">
              <a:buFont typeface="Arial" panose="020B0604020202020204" pitchFamily="34" charset="0"/>
              <a:buChar char="•"/>
            </a:pPr>
            <a:r>
              <a:rPr lang="ru-RU" altLang="en-US" sz="26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Широкая поддержка протоколов</a:t>
            </a:r>
            <a:r>
              <a:rPr lang="ru-RU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:</a:t>
            </a:r>
            <a:br>
              <a:rPr lang="ru-RU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</a:br>
            <a:r>
              <a:rPr lang="en-US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SMTP, IMAP, POP3, MAPI, </a:t>
            </a:r>
            <a:r>
              <a:rPr lang="en-US" altLang="en-US" sz="2600" kern="0" dirty="0" err="1" smtClean="0">
                <a:solidFill>
                  <a:srgbClr val="1A6491"/>
                </a:solidFill>
                <a:cs typeface="Arial" panose="020B0604020202020204" pitchFamily="34" charset="0"/>
              </a:rPr>
              <a:t>AirSync</a:t>
            </a:r>
            <a:r>
              <a:rPr lang="en-US" altLang="en-US" sz="26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, XMPP</a:t>
            </a:r>
            <a:endParaRPr lang="ru-RU" altLang="en-US" sz="2600" kern="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361950" indent="-180975">
              <a:buFont typeface="Arial" panose="020B0604020202020204" pitchFamily="34" charset="0"/>
              <a:buChar char="•"/>
            </a:pPr>
            <a:endParaRPr lang="en-US" altLang="en-US" sz="2600" kern="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ru-RU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Поддержка сторонних клиентов: </a:t>
            </a:r>
            <a:r>
              <a:rPr lang="en-US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Outlook, Apple Mail</a:t>
            </a:r>
            <a:r>
              <a:rPr lang="ru-RU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Thunderbird</a:t>
            </a:r>
            <a:r>
              <a:rPr lang="ru-RU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 и др.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endParaRPr lang="ru-RU" altLang="en-US" sz="2600" kern="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ru-RU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Адаптивный веб-интерфейс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endParaRPr lang="ru-RU" altLang="en-US" sz="2600" kern="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ru-RU" altLang="en-US" sz="2600" kern="0" dirty="0">
                <a:solidFill>
                  <a:srgbClr val="1A6491"/>
                </a:solidFill>
                <a:cs typeface="Arial" panose="020B0604020202020204" pitchFamily="34" charset="0"/>
              </a:rPr>
              <a:t>Плагины от ведущих </a:t>
            </a:r>
            <a:r>
              <a:rPr lang="ru-RU" altLang="en-US" sz="2600" kern="0" dirty="0" err="1" smtClean="0">
                <a:solidFill>
                  <a:srgbClr val="1A6491"/>
                </a:solidFill>
                <a:cs typeface="Arial" panose="020B0604020202020204" pitchFamily="34" charset="0"/>
              </a:rPr>
              <a:t>вендоров</a:t>
            </a:r>
            <a:r>
              <a:rPr lang="en-US" altLang="en-US" sz="26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ru-RU" altLang="en-US" sz="26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по безопасности коммуникаций</a:t>
            </a: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/>
            </a:r>
            <a:b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</a:br>
            <a:endParaRPr lang="ru-RU" altLang="en-US" sz="2800" kern="0" dirty="0">
              <a:solidFill>
                <a:srgbClr val="1A6491"/>
              </a:solidFill>
              <a:cs typeface="Arial" panose="020B0604020202020204" pitchFamily="34" charset="0"/>
            </a:endParaRPr>
          </a:p>
          <a:p>
            <a:endParaRPr lang="en-US" altLang="en-US" sz="2400" kern="0" dirty="0" smtClean="0">
              <a:solidFill>
                <a:srgbClr val="1A649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Текстовые коммуникации</a:t>
            </a:r>
            <a:endParaRPr lang="ru-RU" sz="3600" b="1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816" y="6239837"/>
            <a:ext cx="1815285" cy="1019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728" y="5818065"/>
            <a:ext cx="1058190" cy="469528"/>
          </a:xfrm>
          <a:prstGeom prst="rect">
            <a:avLst/>
          </a:prstGeom>
        </p:spPr>
      </p:pic>
      <p:pic>
        <p:nvPicPr>
          <p:cNvPr id="9" name="Picture 4" descr="ÐÐ°ÑÑÐ¸Ð½ÐºÐ¸ Ð¿Ð¾ Ð·Ð°Ð¿ÑÐ¾ÑÑ Cloudma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6" y="5658295"/>
            <a:ext cx="984012" cy="9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3700" y="1190625"/>
            <a:ext cx="6172200" cy="51038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Запись и прослушивание звонков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Статистика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Встроенный </a:t>
            </a:r>
            <a:r>
              <a:rPr lang="ru-RU" altLang="en-US" sz="2800" kern="0" dirty="0" err="1">
                <a:solidFill>
                  <a:srgbClr val="1A6491"/>
                </a:solidFill>
                <a:cs typeface="Arial" panose="020B0604020202020204" pitchFamily="34" charset="0"/>
              </a:rPr>
              <a:t>биллинг</a:t>
            </a: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 + интеграция со сторонними решениями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IVR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Голосовая почта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Конференции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Создание гибких </a:t>
            </a:r>
            <a:r>
              <a:rPr lang="en-US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PBX</a:t>
            </a:r>
            <a:r>
              <a:rPr lang="ru-RU" altLang="en-US" sz="2800" kern="0" dirty="0">
                <a:solidFill>
                  <a:srgbClr val="1A6491"/>
                </a:solidFill>
                <a:cs typeface="Arial" panose="020B0604020202020204" pitchFamily="34" charset="0"/>
              </a:rPr>
              <a:t> </a:t>
            </a:r>
            <a:r>
              <a:rPr lang="ru-RU" altLang="en-US" sz="2800" kern="0" dirty="0" smtClean="0">
                <a:solidFill>
                  <a:srgbClr val="1A6491"/>
                </a:solidFill>
                <a:cs typeface="Arial" panose="020B0604020202020204" pitchFamily="34" charset="0"/>
              </a:rPr>
              <a:t>приложений</a:t>
            </a:r>
            <a:endParaRPr lang="ru-RU" altLang="en-US" sz="2800" kern="0" dirty="0">
              <a:solidFill>
                <a:srgbClr val="1A6491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838190"/>
            <a:ext cx="4648200" cy="6724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3100" y="352425"/>
            <a:ext cx="7315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atin typeface="+mn-lt"/>
              </a:rPr>
              <a:t>Телефония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080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300" y="1051415"/>
            <a:ext cx="5334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Создание агентов на основе пользователей </a:t>
            </a:r>
            <a:r>
              <a:rPr lang="ru-RU" sz="2000" kern="0" dirty="0" err="1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Commun</a:t>
            </a:r>
            <a:r>
              <a:rPr lang="en-US" sz="2000" kern="0" dirty="0" err="1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iG</a:t>
            </a:r>
            <a:r>
              <a:rPr lang="ru-RU" sz="2000" kern="0" dirty="0" err="1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ate</a:t>
            </a:r>
            <a:r>
              <a:rPr lang="en-US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Интеллектуальное </a:t>
            </a:r>
            <a:r>
              <a:rPr lang="ru-RU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распределение входящих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вызовов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интерактивных голосовых меню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IVR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Мониторинг</a:t>
            </a:r>
            <a:r>
              <a:rPr lang="ru-RU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контроль и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управление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363" indent="-360363"/>
            <a:r>
              <a:rPr lang="en-US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в </a:t>
            </a:r>
            <a:r>
              <a:rPr lang="ru-RU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режиме реального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времени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Организация чат-центра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Статистика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Встроенная </a:t>
            </a:r>
            <a:r>
              <a:rPr lang="ru-RU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система хранения карточек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клиентов</a:t>
            </a:r>
            <a:endParaRPr lang="en-US" sz="2000" kern="0" dirty="0" smtClean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Базовая </a:t>
            </a:r>
            <a:r>
              <a:rPr lang="ru-RU" sz="2000" kern="0" dirty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интеграция с </a:t>
            </a:r>
            <a:r>
              <a:rPr lang="en-US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CRM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(Битрикс24, </a:t>
            </a:r>
            <a:r>
              <a:rPr lang="en-US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SF, MS Dynamics </a:t>
            </a:r>
            <a:r>
              <a:rPr lang="ru-RU" sz="2000" kern="0" dirty="0" smtClean="0">
                <a:solidFill>
                  <a:srgbClr val="1A649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 др.)</a:t>
            </a:r>
            <a:endParaRPr lang="en-US" sz="2000" kern="0" dirty="0">
              <a:solidFill>
                <a:srgbClr val="1A649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809625"/>
            <a:ext cx="5301465" cy="6010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8500" y="276225"/>
            <a:ext cx="35814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Контакт-центр</a:t>
            </a:r>
          </a:p>
        </p:txBody>
      </p:sp>
    </p:spTree>
    <p:extLst>
      <p:ext uri="{BB962C8B-B14F-4D97-AF65-F5344CB8AC3E}">
        <p14:creationId xmlns:p14="http://schemas.microsoft.com/office/powerpoint/2010/main" val="19631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70700" y="352425"/>
            <a:ext cx="38862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800" b="0" i="0">
                <a:solidFill>
                  <a:srgbClr val="1A649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Динамический кластер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571625"/>
            <a:ext cx="43561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kern="0" dirty="0">
              <a:solidFill>
                <a:srgbClr val="1A649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Высокая надёжность: остановка любого </a:t>
            </a: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компонента </a:t>
            </a:r>
            <a:r>
              <a:rPr lang="ru-RU" sz="2000" kern="0" dirty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не отменяет доступности </a:t>
            </a: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аккаунта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kern="0" dirty="0">
              <a:solidFill>
                <a:srgbClr val="1A649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Основание</a:t>
            </a:r>
            <a:r>
              <a:rPr lang="ru-RU" sz="2000" kern="0" dirty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общее хранилище для аккаунтов </a:t>
            </a: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shared </a:t>
            </a:r>
            <a:r>
              <a:rPr lang="ru-RU" sz="2000" kern="0" dirty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storage (NFS, CFS</a:t>
            </a: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kern="0" dirty="0">
              <a:solidFill>
                <a:srgbClr val="1A649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Синхронизация осуществляется контроллером </a:t>
            </a:r>
            <a:r>
              <a:rPr lang="ru-RU" sz="2000" kern="0" dirty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ластера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kern="0" dirty="0">
              <a:solidFill>
                <a:srgbClr val="1A649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kern="0" dirty="0" smtClean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Второй </a:t>
            </a:r>
            <a:r>
              <a:rPr lang="ru-RU" sz="2000" kern="0" dirty="0">
                <a:solidFill>
                  <a:srgbClr val="1A649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уровень балансировки нагрузки (между бэкендами)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981" y="1876425"/>
            <a:ext cx="62174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5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9855</TotalTime>
  <Words>1122</Words>
  <Application>Microsoft Office PowerPoint</Application>
  <PresentationFormat>Произвольный</PresentationFormat>
  <Paragraphs>281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Презентация+новые фото_утв</dc:title>
  <dc:creator>Дизайнер 2</dc:creator>
  <cp:lastModifiedBy>Anton Ten</cp:lastModifiedBy>
  <cp:revision>339</cp:revision>
  <dcterms:created xsi:type="dcterms:W3CDTF">2018-03-29T09:52:21Z</dcterms:created>
  <dcterms:modified xsi:type="dcterms:W3CDTF">2018-11-15T04:55:56Z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2018-03-29T00:00:00Z</vt:filetime>
  </property>
  <property fmtid="{D5CDD505-2E9C-101B-9397-08002B2CF9AE}" pid="3" name="Creator">
    <vt:lpwstr>Adobe Illustrator CC 2015.3 (Windows)</vt:lpwstr>
  </property>
  <property fmtid="{D5CDD505-2E9C-101B-9397-08002B2CF9AE}" pid="4" name="LastSaved">
    <vt:filetime>2018-03-29T00:00:00Z</vt:filetime>
  </property>
</Properties>
</file>