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0" r:id="rId12"/>
    <p:sldId id="259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76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20" r:id="rId65"/>
    <p:sldId id="321" r:id="rId66"/>
    <p:sldId id="322" r:id="rId6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76" autoAdjust="0"/>
    <p:restoredTop sz="94660"/>
  </p:normalViewPr>
  <p:slideViewPr>
    <p:cSldViewPr snapToGrid="0" showGuides="1">
      <p:cViewPr varScale="1">
        <p:scale>
          <a:sx n="122" d="100"/>
          <a:sy n="122" d="100"/>
        </p:scale>
        <p:origin x="576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D703E-7DFE-4ABA-B975-16BD3A200057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2A21E-F11E-4368-942D-CC1717CDB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420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D703E-7DFE-4ABA-B975-16BD3A200057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2A21E-F11E-4368-942D-CC1717CDB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565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D703E-7DFE-4ABA-B975-16BD3A200057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2A21E-F11E-4368-942D-CC1717CDB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220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D703E-7DFE-4ABA-B975-16BD3A200057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2A21E-F11E-4368-942D-CC1717CDB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687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D703E-7DFE-4ABA-B975-16BD3A200057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2A21E-F11E-4368-942D-CC1717CDB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79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D703E-7DFE-4ABA-B975-16BD3A200057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2A21E-F11E-4368-942D-CC1717CDB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333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D703E-7DFE-4ABA-B975-16BD3A200057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2A21E-F11E-4368-942D-CC1717CDB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81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D703E-7DFE-4ABA-B975-16BD3A200057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2A21E-F11E-4368-942D-CC1717CDB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601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D703E-7DFE-4ABA-B975-16BD3A200057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2A21E-F11E-4368-942D-CC1717CDB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052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D703E-7DFE-4ABA-B975-16BD3A200057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2A21E-F11E-4368-942D-CC1717CDB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4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D703E-7DFE-4ABA-B975-16BD3A200057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2A21E-F11E-4368-942D-CC1717CDB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376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D703E-7DFE-4ABA-B975-16BD3A200057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2A21E-F11E-4368-942D-CC1717CDB4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080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" y="0"/>
            <a:ext cx="12058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9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495" y="0"/>
            <a:ext cx="9107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7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521"/>
          <a:stretch/>
        </p:blipFill>
        <p:spPr>
          <a:xfrm>
            <a:off x="1542435" y="0"/>
            <a:ext cx="9107129" cy="682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6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801" y="0"/>
            <a:ext cx="9156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2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495" y="0"/>
            <a:ext cx="9107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0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711" y="0"/>
            <a:ext cx="9136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2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761" y="0"/>
            <a:ext cx="9146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6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357" y="0"/>
            <a:ext cx="9119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7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989" y="0"/>
            <a:ext cx="9080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6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578" y="0"/>
            <a:ext cx="9158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649" y="0"/>
            <a:ext cx="9126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9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796" y="0"/>
            <a:ext cx="9114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4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616" y="0"/>
            <a:ext cx="9168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0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046" y="0"/>
            <a:ext cx="91539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4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874" y="0"/>
            <a:ext cx="9124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0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76" y="0"/>
            <a:ext cx="9139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5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01" y="0"/>
            <a:ext cx="9156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0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192" y="0"/>
            <a:ext cx="9131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6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33" y="0"/>
            <a:ext cx="9121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7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11" y="0"/>
            <a:ext cx="9136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7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72" y="0"/>
            <a:ext cx="10443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6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01" y="0"/>
            <a:ext cx="9156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1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082" y="0"/>
            <a:ext cx="9163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2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303" y="0"/>
            <a:ext cx="9161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20" y="0"/>
            <a:ext cx="9148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0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907" y="0"/>
            <a:ext cx="9124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7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239" y="0"/>
            <a:ext cx="9141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6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761" y="0"/>
            <a:ext cx="9146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6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77" y="0"/>
            <a:ext cx="9151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6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050" y="0"/>
            <a:ext cx="9163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9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77" y="0"/>
            <a:ext cx="9151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0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77" y="0"/>
            <a:ext cx="9151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0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303" y="0"/>
            <a:ext cx="9161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5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678" y="0"/>
            <a:ext cx="9126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8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050" y="0"/>
            <a:ext cx="9163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8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81" y="0"/>
            <a:ext cx="9156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9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274" y="0"/>
            <a:ext cx="9171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3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977" y="0"/>
            <a:ext cx="9092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3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869" y="0"/>
            <a:ext cx="9214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991" y="0"/>
            <a:ext cx="9184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274" y="0"/>
            <a:ext cx="9171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0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3" y="71562"/>
            <a:ext cx="10072314" cy="671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7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94" y="0"/>
            <a:ext cx="9166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5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757" y="0"/>
            <a:ext cx="9146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3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274" y="0"/>
            <a:ext cx="9171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6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85" y="0"/>
            <a:ext cx="9139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0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43" y="0"/>
            <a:ext cx="9193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32" y="0"/>
            <a:ext cx="9131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3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010" y="0"/>
            <a:ext cx="9173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2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505" y="0"/>
            <a:ext cx="9158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1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991" y="0"/>
            <a:ext cx="9184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9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64" y="0"/>
            <a:ext cx="9151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6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40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923" y="0"/>
            <a:ext cx="5418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5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991" y="0"/>
            <a:ext cx="9184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9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43" y="0"/>
            <a:ext cx="9265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5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00" y="0"/>
            <a:ext cx="9181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61" y="0"/>
            <a:ext cx="9191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5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17" y="0"/>
            <a:ext cx="9186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984" y="0"/>
            <a:ext cx="9164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9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69" y="0"/>
            <a:ext cx="11323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46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" y="0"/>
            <a:ext cx="12183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8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301" y="3976"/>
            <a:ext cx="9133398" cy="685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0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Широкоэкранный</PresentationFormat>
  <Paragraphs>0</Paragraphs>
  <Slides>66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7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SCCM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Олегович Малинин</dc:creator>
  <cp:lastModifiedBy>Дмитрий Олегович Малинин</cp:lastModifiedBy>
  <cp:revision>2</cp:revision>
  <dcterms:created xsi:type="dcterms:W3CDTF">2019-02-28T09:44:06Z</dcterms:created>
  <dcterms:modified xsi:type="dcterms:W3CDTF">2019-02-28T09:56:24Z</dcterms:modified>
</cp:coreProperties>
</file>