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2" r:id="rId3"/>
    <p:sldId id="304" r:id="rId4"/>
    <p:sldId id="278" r:id="rId5"/>
    <p:sldId id="307" r:id="rId6"/>
    <p:sldId id="312" r:id="rId7"/>
    <p:sldId id="289" r:id="rId8"/>
    <p:sldId id="555" r:id="rId9"/>
    <p:sldId id="282" r:id="rId10"/>
    <p:sldId id="296" r:id="rId11"/>
    <p:sldId id="316" r:id="rId12"/>
    <p:sldId id="314" r:id="rId13"/>
    <p:sldId id="317" r:id="rId14"/>
    <p:sldId id="357" r:id="rId15"/>
    <p:sldId id="318" r:id="rId16"/>
  </p:sldIdLst>
  <p:sldSz cx="9144000" cy="5149850"/>
  <p:notesSz cx="9144000" cy="5149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43">
          <p15:clr>
            <a:srgbClr val="A4A3A4"/>
          </p15:clr>
        </p15:guide>
        <p15:guide id="4" pos="3168">
          <p15:clr>
            <a:srgbClr val="A4A3A4"/>
          </p15:clr>
        </p15:guide>
        <p15:guide id="5" orient="horz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D898"/>
    <a:srgbClr val="415069"/>
    <a:srgbClr val="11A3DE"/>
    <a:srgbClr val="FF4C6A"/>
    <a:srgbClr val="00EE6C"/>
    <a:srgbClr val="FFC300"/>
    <a:srgbClr val="FF5D5D"/>
    <a:srgbClr val="50DC8F"/>
    <a:srgbClr val="50DCB1"/>
    <a:srgbClr val="F6E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 autoAdjust="0"/>
    <p:restoredTop sz="64094" autoAdjust="0"/>
  </p:normalViewPr>
  <p:slideViewPr>
    <p:cSldViewPr>
      <p:cViewPr varScale="1">
        <p:scale>
          <a:sx n="96" d="100"/>
          <a:sy n="96" d="100"/>
        </p:scale>
        <p:origin x="2034" y="-72"/>
      </p:cViewPr>
      <p:guideLst>
        <p:guide orient="horz" pos="2880"/>
        <p:guide pos="2160"/>
        <p:guide orient="horz" pos="3243"/>
        <p:guide pos="3168"/>
        <p:guide orient="horz" pos="287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notesViewPr>
    <p:cSldViewPr showGuides="1">
      <p:cViewPr varScale="1">
        <p:scale>
          <a:sx n="99" d="100"/>
          <a:sy n="99" d="100"/>
        </p:scale>
        <p:origin x="-1188" y="-102"/>
      </p:cViewPr>
      <p:guideLst>
        <p:guide orient="horz" pos="1622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0C1EE-385F-4152-9D14-23CC2E0C4B62}" type="datetimeFigureOut">
              <a:rPr lang="ru-RU" smtClean="0"/>
              <a:t>14.04.2021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31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446338"/>
            <a:ext cx="7315200" cy="2317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46B05-7C15-4D0C-8638-A8BFD3D56E1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59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439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97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положительному опыту города Казань, был проявлен интерес, как и на территории нашей Республики, так и за ее пределами. На данный момент система внедрена в 7 городах РТ, а также в Нижегородской области, Республике Коми и Республике Чечня.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97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929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818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53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207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40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386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980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Реализовано отображение видеопотока с камер видеонаблюдения проекта «Безопасный Город». Здесь, по отзывам, жители нашли интересное применение. Кто-то смотрит за своим ребенком во дворе, кто-то перед въездом во двор ищет парковочные места, кто-то следит за заполняемостью мусорных баков и подает заявки.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данный момент ведутся работы по возврату функционала оплаты за ЖКУ.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2014 по заказу Исполнительного комитета города был реализован «Модуль МКД».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746B05-7C15-4D0C-8638-A8BFD3D56E1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423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385763"/>
            <a:ext cx="3429000" cy="1931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16BD6-5F4F-470E-82B6-D2F7CA9C59D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93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15069"/>
                </a:solidFill>
                <a:latin typeface="Century Schoolbook"/>
                <a:cs typeface="Century School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15069"/>
                </a:solidFill>
                <a:latin typeface="Century Schoolbook"/>
                <a:cs typeface="Century School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314569" y="1386667"/>
            <a:ext cx="1872614" cy="2998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150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54152" y="1386667"/>
            <a:ext cx="1872615" cy="2998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4150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415069"/>
                </a:solidFill>
                <a:latin typeface="Century Schoolbook"/>
                <a:cs typeface="Century School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68800" y="1572047"/>
            <a:ext cx="2407920" cy="2406650"/>
          </a:xfrm>
          <a:custGeom>
            <a:avLst/>
            <a:gdLst/>
            <a:ahLst/>
            <a:cxnLst/>
            <a:rect l="l" t="t" r="r" b="b"/>
            <a:pathLst>
              <a:path w="2407920" h="2406650">
                <a:moveTo>
                  <a:pt x="0" y="1203199"/>
                </a:moveTo>
                <a:lnTo>
                  <a:pt x="955" y="1154810"/>
                </a:lnTo>
                <a:lnTo>
                  <a:pt x="3799" y="1106905"/>
                </a:lnTo>
                <a:lnTo>
                  <a:pt x="8495" y="1059522"/>
                </a:lnTo>
                <a:lnTo>
                  <a:pt x="15006" y="1012695"/>
                </a:lnTo>
                <a:lnTo>
                  <a:pt x="23298" y="966460"/>
                </a:lnTo>
                <a:lnTo>
                  <a:pt x="33334" y="920854"/>
                </a:lnTo>
                <a:lnTo>
                  <a:pt x="45078" y="875913"/>
                </a:lnTo>
                <a:lnTo>
                  <a:pt x="58493" y="831672"/>
                </a:lnTo>
                <a:lnTo>
                  <a:pt x="73545" y="788167"/>
                </a:lnTo>
                <a:lnTo>
                  <a:pt x="90198" y="745435"/>
                </a:lnTo>
                <a:lnTo>
                  <a:pt x="108414" y="703511"/>
                </a:lnTo>
                <a:lnTo>
                  <a:pt x="128159" y="662432"/>
                </a:lnTo>
                <a:lnTo>
                  <a:pt x="149396" y="622233"/>
                </a:lnTo>
                <a:lnTo>
                  <a:pt x="172090" y="582949"/>
                </a:lnTo>
                <a:lnTo>
                  <a:pt x="196204" y="544618"/>
                </a:lnTo>
                <a:lnTo>
                  <a:pt x="221703" y="507276"/>
                </a:lnTo>
                <a:lnTo>
                  <a:pt x="248550" y="470957"/>
                </a:lnTo>
                <a:lnTo>
                  <a:pt x="276709" y="435698"/>
                </a:lnTo>
                <a:lnTo>
                  <a:pt x="306146" y="401535"/>
                </a:lnTo>
                <a:lnTo>
                  <a:pt x="336823" y="368504"/>
                </a:lnTo>
                <a:lnTo>
                  <a:pt x="368705" y="336641"/>
                </a:lnTo>
                <a:lnTo>
                  <a:pt x="401755" y="305982"/>
                </a:lnTo>
                <a:lnTo>
                  <a:pt x="435938" y="276562"/>
                </a:lnTo>
                <a:lnTo>
                  <a:pt x="471219" y="248418"/>
                </a:lnTo>
                <a:lnTo>
                  <a:pt x="507560" y="221586"/>
                </a:lnTo>
                <a:lnTo>
                  <a:pt x="544926" y="196102"/>
                </a:lnTo>
                <a:lnTo>
                  <a:pt x="583281" y="172001"/>
                </a:lnTo>
                <a:lnTo>
                  <a:pt x="622589" y="149319"/>
                </a:lnTo>
                <a:lnTo>
                  <a:pt x="662814" y="128094"/>
                </a:lnTo>
                <a:lnTo>
                  <a:pt x="703920" y="108359"/>
                </a:lnTo>
                <a:lnTo>
                  <a:pt x="745872" y="90152"/>
                </a:lnTo>
                <a:lnTo>
                  <a:pt x="788633" y="73509"/>
                </a:lnTo>
                <a:lnTo>
                  <a:pt x="832167" y="58464"/>
                </a:lnTo>
                <a:lnTo>
                  <a:pt x="876438" y="45055"/>
                </a:lnTo>
                <a:lnTo>
                  <a:pt x="921411" y="33317"/>
                </a:lnTo>
                <a:lnTo>
                  <a:pt x="967049" y="23287"/>
                </a:lnTo>
                <a:lnTo>
                  <a:pt x="1013316" y="14999"/>
                </a:lnTo>
                <a:lnTo>
                  <a:pt x="1060177" y="8491"/>
                </a:lnTo>
                <a:lnTo>
                  <a:pt x="1107596" y="3797"/>
                </a:lnTo>
                <a:lnTo>
                  <a:pt x="1155536" y="955"/>
                </a:lnTo>
                <a:lnTo>
                  <a:pt x="1203962" y="0"/>
                </a:lnTo>
                <a:lnTo>
                  <a:pt x="1252388" y="955"/>
                </a:lnTo>
                <a:lnTo>
                  <a:pt x="1300328" y="3797"/>
                </a:lnTo>
                <a:lnTo>
                  <a:pt x="1347746" y="8491"/>
                </a:lnTo>
                <a:lnTo>
                  <a:pt x="1394607" y="14999"/>
                </a:lnTo>
                <a:lnTo>
                  <a:pt x="1440874" y="23287"/>
                </a:lnTo>
                <a:lnTo>
                  <a:pt x="1486512" y="33317"/>
                </a:lnTo>
                <a:lnTo>
                  <a:pt x="1531484" y="45055"/>
                </a:lnTo>
                <a:lnTo>
                  <a:pt x="1575756" y="58464"/>
                </a:lnTo>
                <a:lnTo>
                  <a:pt x="1619289" y="73509"/>
                </a:lnTo>
                <a:lnTo>
                  <a:pt x="1662050" y="90152"/>
                </a:lnTo>
                <a:lnTo>
                  <a:pt x="1704001" y="108359"/>
                </a:lnTo>
                <a:lnTo>
                  <a:pt x="1745108" y="128094"/>
                </a:lnTo>
                <a:lnTo>
                  <a:pt x="1785333" y="149319"/>
                </a:lnTo>
                <a:lnTo>
                  <a:pt x="1824641" y="172001"/>
                </a:lnTo>
                <a:lnTo>
                  <a:pt x="1862996" y="196102"/>
                </a:lnTo>
                <a:lnTo>
                  <a:pt x="1900361" y="221586"/>
                </a:lnTo>
                <a:lnTo>
                  <a:pt x="1936702" y="248418"/>
                </a:lnTo>
                <a:lnTo>
                  <a:pt x="1971983" y="276562"/>
                </a:lnTo>
                <a:lnTo>
                  <a:pt x="2006166" y="305982"/>
                </a:lnTo>
                <a:lnTo>
                  <a:pt x="2039216" y="336641"/>
                </a:lnTo>
                <a:lnTo>
                  <a:pt x="2071098" y="368504"/>
                </a:lnTo>
                <a:lnTo>
                  <a:pt x="2101775" y="401535"/>
                </a:lnTo>
                <a:lnTo>
                  <a:pt x="2131211" y="435698"/>
                </a:lnTo>
                <a:lnTo>
                  <a:pt x="2159371" y="470957"/>
                </a:lnTo>
                <a:lnTo>
                  <a:pt x="2186218" y="507276"/>
                </a:lnTo>
                <a:lnTo>
                  <a:pt x="2211716" y="544618"/>
                </a:lnTo>
                <a:lnTo>
                  <a:pt x="2235830" y="582949"/>
                </a:lnTo>
                <a:lnTo>
                  <a:pt x="2258524" y="622233"/>
                </a:lnTo>
                <a:lnTo>
                  <a:pt x="2279761" y="662432"/>
                </a:lnTo>
                <a:lnTo>
                  <a:pt x="2299506" y="703511"/>
                </a:lnTo>
                <a:lnTo>
                  <a:pt x="2317723" y="745435"/>
                </a:lnTo>
                <a:lnTo>
                  <a:pt x="2334375" y="788167"/>
                </a:lnTo>
                <a:lnTo>
                  <a:pt x="2349427" y="831672"/>
                </a:lnTo>
                <a:lnTo>
                  <a:pt x="2362843" y="875913"/>
                </a:lnTo>
                <a:lnTo>
                  <a:pt x="2374587" y="920854"/>
                </a:lnTo>
                <a:lnTo>
                  <a:pt x="2384622" y="966460"/>
                </a:lnTo>
                <a:lnTo>
                  <a:pt x="2392914" y="1012695"/>
                </a:lnTo>
                <a:lnTo>
                  <a:pt x="2399425" y="1059522"/>
                </a:lnTo>
                <a:lnTo>
                  <a:pt x="2404121" y="1106905"/>
                </a:lnTo>
                <a:lnTo>
                  <a:pt x="2406965" y="1154810"/>
                </a:lnTo>
                <a:lnTo>
                  <a:pt x="2407921" y="1203199"/>
                </a:lnTo>
                <a:lnTo>
                  <a:pt x="2406965" y="1251588"/>
                </a:lnTo>
                <a:lnTo>
                  <a:pt x="2404121" y="1299492"/>
                </a:lnTo>
                <a:lnTo>
                  <a:pt x="2399425" y="1346875"/>
                </a:lnTo>
                <a:lnTo>
                  <a:pt x="2392914" y="1393702"/>
                </a:lnTo>
                <a:lnTo>
                  <a:pt x="2384622" y="1439936"/>
                </a:lnTo>
                <a:lnTo>
                  <a:pt x="2374587" y="1485542"/>
                </a:lnTo>
                <a:lnTo>
                  <a:pt x="2362843" y="1530483"/>
                </a:lnTo>
                <a:lnTo>
                  <a:pt x="2349427" y="1574724"/>
                </a:lnTo>
                <a:lnTo>
                  <a:pt x="2334375" y="1618228"/>
                </a:lnTo>
                <a:lnTo>
                  <a:pt x="2317723" y="1660960"/>
                </a:lnTo>
                <a:lnTo>
                  <a:pt x="2299506" y="1702884"/>
                </a:lnTo>
                <a:lnTo>
                  <a:pt x="2279761" y="1743963"/>
                </a:lnTo>
                <a:lnTo>
                  <a:pt x="2258524" y="1784162"/>
                </a:lnTo>
                <a:lnTo>
                  <a:pt x="2235830" y="1823445"/>
                </a:lnTo>
                <a:lnTo>
                  <a:pt x="2211716" y="1861776"/>
                </a:lnTo>
                <a:lnTo>
                  <a:pt x="2186218" y="1899119"/>
                </a:lnTo>
                <a:lnTo>
                  <a:pt x="2159371" y="1935438"/>
                </a:lnTo>
                <a:lnTo>
                  <a:pt x="2131211" y="1970697"/>
                </a:lnTo>
                <a:lnTo>
                  <a:pt x="2101775" y="2004859"/>
                </a:lnTo>
                <a:lnTo>
                  <a:pt x="2071098" y="2037890"/>
                </a:lnTo>
                <a:lnTo>
                  <a:pt x="2039216" y="2069753"/>
                </a:lnTo>
                <a:lnTo>
                  <a:pt x="2006166" y="2100413"/>
                </a:lnTo>
                <a:lnTo>
                  <a:pt x="1971983" y="2129832"/>
                </a:lnTo>
                <a:lnTo>
                  <a:pt x="1936702" y="2157976"/>
                </a:lnTo>
                <a:lnTo>
                  <a:pt x="1900361" y="2184808"/>
                </a:lnTo>
                <a:lnTo>
                  <a:pt x="1862996" y="2210292"/>
                </a:lnTo>
                <a:lnTo>
                  <a:pt x="1824641" y="2234393"/>
                </a:lnTo>
                <a:lnTo>
                  <a:pt x="1785333" y="2257074"/>
                </a:lnTo>
                <a:lnTo>
                  <a:pt x="1745108" y="2278300"/>
                </a:lnTo>
                <a:lnTo>
                  <a:pt x="1704001" y="2298035"/>
                </a:lnTo>
                <a:lnTo>
                  <a:pt x="1662050" y="2316242"/>
                </a:lnTo>
                <a:lnTo>
                  <a:pt x="1619289" y="2332885"/>
                </a:lnTo>
                <a:lnTo>
                  <a:pt x="1575756" y="2347930"/>
                </a:lnTo>
                <a:lnTo>
                  <a:pt x="1531484" y="2361339"/>
                </a:lnTo>
                <a:lnTo>
                  <a:pt x="1486512" y="2373076"/>
                </a:lnTo>
                <a:lnTo>
                  <a:pt x="1440874" y="2383107"/>
                </a:lnTo>
                <a:lnTo>
                  <a:pt x="1394607" y="2391395"/>
                </a:lnTo>
                <a:lnTo>
                  <a:pt x="1347746" y="2397903"/>
                </a:lnTo>
                <a:lnTo>
                  <a:pt x="1300328" y="2402596"/>
                </a:lnTo>
                <a:lnTo>
                  <a:pt x="1252388" y="2405439"/>
                </a:lnTo>
                <a:lnTo>
                  <a:pt x="1203962" y="2406394"/>
                </a:lnTo>
                <a:lnTo>
                  <a:pt x="1155536" y="2405439"/>
                </a:lnTo>
                <a:lnTo>
                  <a:pt x="1107596" y="2402596"/>
                </a:lnTo>
                <a:lnTo>
                  <a:pt x="1060177" y="2397903"/>
                </a:lnTo>
                <a:lnTo>
                  <a:pt x="1013316" y="2391395"/>
                </a:lnTo>
                <a:lnTo>
                  <a:pt x="967049" y="2383107"/>
                </a:lnTo>
                <a:lnTo>
                  <a:pt x="921411" y="2373076"/>
                </a:lnTo>
                <a:lnTo>
                  <a:pt x="876438" y="2361339"/>
                </a:lnTo>
                <a:lnTo>
                  <a:pt x="832167" y="2347930"/>
                </a:lnTo>
                <a:lnTo>
                  <a:pt x="788633" y="2332885"/>
                </a:lnTo>
                <a:lnTo>
                  <a:pt x="745872" y="2316242"/>
                </a:lnTo>
                <a:lnTo>
                  <a:pt x="703920" y="2298035"/>
                </a:lnTo>
                <a:lnTo>
                  <a:pt x="662814" y="2278300"/>
                </a:lnTo>
                <a:lnTo>
                  <a:pt x="622589" y="2257074"/>
                </a:lnTo>
                <a:lnTo>
                  <a:pt x="583281" y="2234393"/>
                </a:lnTo>
                <a:lnTo>
                  <a:pt x="544926" y="2210292"/>
                </a:lnTo>
                <a:lnTo>
                  <a:pt x="507560" y="2184808"/>
                </a:lnTo>
                <a:lnTo>
                  <a:pt x="471219" y="2157976"/>
                </a:lnTo>
                <a:lnTo>
                  <a:pt x="435938" y="2129832"/>
                </a:lnTo>
                <a:lnTo>
                  <a:pt x="401755" y="2100413"/>
                </a:lnTo>
                <a:lnTo>
                  <a:pt x="368705" y="2069753"/>
                </a:lnTo>
                <a:lnTo>
                  <a:pt x="336823" y="2037890"/>
                </a:lnTo>
                <a:lnTo>
                  <a:pt x="306146" y="2004859"/>
                </a:lnTo>
                <a:lnTo>
                  <a:pt x="276709" y="1970697"/>
                </a:lnTo>
                <a:lnTo>
                  <a:pt x="248550" y="1935438"/>
                </a:lnTo>
                <a:lnTo>
                  <a:pt x="221703" y="1899119"/>
                </a:lnTo>
                <a:lnTo>
                  <a:pt x="196204" y="1861776"/>
                </a:lnTo>
                <a:lnTo>
                  <a:pt x="172090" y="1823445"/>
                </a:lnTo>
                <a:lnTo>
                  <a:pt x="149396" y="1784162"/>
                </a:lnTo>
                <a:lnTo>
                  <a:pt x="128159" y="1743963"/>
                </a:lnTo>
                <a:lnTo>
                  <a:pt x="108414" y="1702884"/>
                </a:lnTo>
                <a:lnTo>
                  <a:pt x="90198" y="1660960"/>
                </a:lnTo>
                <a:lnTo>
                  <a:pt x="73545" y="1618228"/>
                </a:lnTo>
                <a:lnTo>
                  <a:pt x="58493" y="1574724"/>
                </a:lnTo>
                <a:lnTo>
                  <a:pt x="45078" y="1530483"/>
                </a:lnTo>
                <a:lnTo>
                  <a:pt x="33334" y="1485542"/>
                </a:lnTo>
                <a:lnTo>
                  <a:pt x="23298" y="1439936"/>
                </a:lnTo>
                <a:lnTo>
                  <a:pt x="15006" y="1393702"/>
                </a:lnTo>
                <a:lnTo>
                  <a:pt x="8495" y="1346875"/>
                </a:lnTo>
                <a:lnTo>
                  <a:pt x="3799" y="1299492"/>
                </a:lnTo>
                <a:lnTo>
                  <a:pt x="955" y="1251588"/>
                </a:lnTo>
                <a:lnTo>
                  <a:pt x="0" y="1203199"/>
                </a:lnTo>
                <a:close/>
              </a:path>
            </a:pathLst>
          </a:custGeom>
          <a:ln w="19810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3703320" y="2708946"/>
            <a:ext cx="1739264" cy="0"/>
          </a:xfrm>
          <a:custGeom>
            <a:avLst/>
            <a:gdLst/>
            <a:ahLst/>
            <a:cxnLst/>
            <a:rect l="l" t="t" r="r" b="b"/>
            <a:pathLst>
              <a:path w="1739264">
                <a:moveTo>
                  <a:pt x="1738882" y="0"/>
                </a:moveTo>
                <a:lnTo>
                  <a:pt x="0" y="0"/>
                </a:lnTo>
              </a:path>
            </a:pathLst>
          </a:custGeom>
          <a:ln w="12193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647701" y="1867997"/>
            <a:ext cx="285115" cy="724535"/>
          </a:xfrm>
          <a:custGeom>
            <a:avLst/>
            <a:gdLst/>
            <a:ahLst/>
            <a:cxnLst/>
            <a:rect l="l" t="t" r="r" b="b"/>
            <a:pathLst>
              <a:path w="285115" h="724535">
                <a:moveTo>
                  <a:pt x="215543" y="216787"/>
                </a:moveTo>
                <a:lnTo>
                  <a:pt x="69443" y="216787"/>
                </a:lnTo>
                <a:lnTo>
                  <a:pt x="69443" y="692275"/>
                </a:lnTo>
                <a:lnTo>
                  <a:pt x="71972" y="704718"/>
                </a:lnTo>
                <a:lnTo>
                  <a:pt x="78862" y="714757"/>
                </a:lnTo>
                <a:lnTo>
                  <a:pt x="89069" y="721461"/>
                </a:lnTo>
                <a:lnTo>
                  <a:pt x="101549" y="723902"/>
                </a:lnTo>
                <a:lnTo>
                  <a:pt x="113647" y="721461"/>
                </a:lnTo>
                <a:lnTo>
                  <a:pt x="123658" y="714757"/>
                </a:lnTo>
                <a:lnTo>
                  <a:pt x="130476" y="704718"/>
                </a:lnTo>
                <a:lnTo>
                  <a:pt x="132994" y="692275"/>
                </a:lnTo>
                <a:lnTo>
                  <a:pt x="132994" y="412117"/>
                </a:lnTo>
                <a:lnTo>
                  <a:pt x="215543" y="412117"/>
                </a:lnTo>
                <a:lnTo>
                  <a:pt x="215543" y="216787"/>
                </a:lnTo>
                <a:close/>
              </a:path>
              <a:path w="285115" h="724535">
                <a:moveTo>
                  <a:pt x="215543" y="412117"/>
                </a:moveTo>
                <a:lnTo>
                  <a:pt x="152653" y="412117"/>
                </a:lnTo>
                <a:lnTo>
                  <a:pt x="152653" y="692275"/>
                </a:lnTo>
                <a:lnTo>
                  <a:pt x="155079" y="704718"/>
                </a:lnTo>
                <a:lnTo>
                  <a:pt x="161741" y="714757"/>
                </a:lnTo>
                <a:lnTo>
                  <a:pt x="171720" y="721461"/>
                </a:lnTo>
                <a:lnTo>
                  <a:pt x="184096" y="723902"/>
                </a:lnTo>
                <a:lnTo>
                  <a:pt x="196195" y="721461"/>
                </a:lnTo>
                <a:lnTo>
                  <a:pt x="206206" y="714757"/>
                </a:lnTo>
                <a:lnTo>
                  <a:pt x="213024" y="704718"/>
                </a:lnTo>
                <a:lnTo>
                  <a:pt x="215543" y="692275"/>
                </a:lnTo>
                <a:lnTo>
                  <a:pt x="215543" y="412117"/>
                </a:lnTo>
                <a:close/>
              </a:path>
              <a:path w="285115" h="724535">
                <a:moveTo>
                  <a:pt x="226681" y="123318"/>
                </a:moveTo>
                <a:lnTo>
                  <a:pt x="58305" y="123318"/>
                </a:lnTo>
                <a:lnTo>
                  <a:pt x="35649" y="127930"/>
                </a:lnTo>
                <a:lnTo>
                  <a:pt x="17112" y="140495"/>
                </a:lnTo>
                <a:lnTo>
                  <a:pt x="4595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41" y="401640"/>
                </a:lnTo>
                <a:lnTo>
                  <a:pt x="6876" y="409146"/>
                </a:lnTo>
                <a:lnTo>
                  <a:pt x="14369" y="414200"/>
                </a:lnTo>
                <a:lnTo>
                  <a:pt x="23583" y="416051"/>
                </a:lnTo>
                <a:lnTo>
                  <a:pt x="32417" y="414200"/>
                </a:lnTo>
                <a:lnTo>
                  <a:pt x="39718" y="409146"/>
                </a:lnTo>
                <a:lnTo>
                  <a:pt x="44685" y="401640"/>
                </a:lnTo>
                <a:lnTo>
                  <a:pt x="46518" y="392432"/>
                </a:lnTo>
                <a:lnTo>
                  <a:pt x="46518" y="216787"/>
                </a:lnTo>
                <a:lnTo>
                  <a:pt x="284986" y="216787"/>
                </a:lnTo>
                <a:lnTo>
                  <a:pt x="284986" y="181865"/>
                </a:lnTo>
                <a:lnTo>
                  <a:pt x="280391" y="159108"/>
                </a:lnTo>
                <a:lnTo>
                  <a:pt x="267873" y="140495"/>
                </a:lnTo>
                <a:lnTo>
                  <a:pt x="249335" y="127930"/>
                </a:lnTo>
                <a:lnTo>
                  <a:pt x="226681" y="123318"/>
                </a:lnTo>
                <a:close/>
              </a:path>
              <a:path w="285115" h="724535">
                <a:moveTo>
                  <a:pt x="284986" y="216787"/>
                </a:moveTo>
                <a:lnTo>
                  <a:pt x="238467" y="216787"/>
                </a:lnTo>
                <a:lnTo>
                  <a:pt x="238467" y="392432"/>
                </a:lnTo>
                <a:lnTo>
                  <a:pt x="240301" y="401640"/>
                </a:lnTo>
                <a:lnTo>
                  <a:pt x="245268" y="409146"/>
                </a:lnTo>
                <a:lnTo>
                  <a:pt x="252569" y="414200"/>
                </a:lnTo>
                <a:lnTo>
                  <a:pt x="261402" y="416051"/>
                </a:lnTo>
                <a:lnTo>
                  <a:pt x="270617" y="414200"/>
                </a:lnTo>
                <a:lnTo>
                  <a:pt x="278110" y="409146"/>
                </a:lnTo>
                <a:lnTo>
                  <a:pt x="283145" y="401640"/>
                </a:lnTo>
                <a:lnTo>
                  <a:pt x="284986" y="392432"/>
                </a:lnTo>
                <a:lnTo>
                  <a:pt x="284986" y="216787"/>
                </a:lnTo>
                <a:close/>
              </a:path>
              <a:path w="285115" h="724535">
                <a:moveTo>
                  <a:pt x="141998" y="0"/>
                </a:moveTo>
                <a:lnTo>
                  <a:pt x="120317" y="4413"/>
                </a:lnTo>
                <a:lnTo>
                  <a:pt x="102611" y="16446"/>
                </a:lnTo>
                <a:lnTo>
                  <a:pt x="90672" y="34290"/>
                </a:lnTo>
                <a:lnTo>
                  <a:pt x="86295" y="56135"/>
                </a:lnTo>
                <a:lnTo>
                  <a:pt x="90672" y="77979"/>
                </a:lnTo>
                <a:lnTo>
                  <a:pt x="102611" y="95822"/>
                </a:lnTo>
                <a:lnTo>
                  <a:pt x="120317" y="107856"/>
                </a:lnTo>
                <a:lnTo>
                  <a:pt x="141998" y="112269"/>
                </a:lnTo>
                <a:lnTo>
                  <a:pt x="163676" y="107856"/>
                </a:lnTo>
                <a:lnTo>
                  <a:pt x="181377" y="95822"/>
                </a:lnTo>
                <a:lnTo>
                  <a:pt x="193311" y="77979"/>
                </a:lnTo>
                <a:lnTo>
                  <a:pt x="197686" y="56135"/>
                </a:lnTo>
                <a:lnTo>
                  <a:pt x="193311" y="34290"/>
                </a:lnTo>
                <a:lnTo>
                  <a:pt x="181377" y="16446"/>
                </a:lnTo>
                <a:lnTo>
                  <a:pt x="163676" y="4413"/>
                </a:lnTo>
                <a:lnTo>
                  <a:pt x="141998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1014983" y="1867997"/>
            <a:ext cx="285115" cy="724535"/>
          </a:xfrm>
          <a:custGeom>
            <a:avLst/>
            <a:gdLst/>
            <a:ahLst/>
            <a:cxnLst/>
            <a:rect l="l" t="t" r="r" b="b"/>
            <a:pathLst>
              <a:path w="285115" h="724535">
                <a:moveTo>
                  <a:pt x="215543" y="216787"/>
                </a:moveTo>
                <a:lnTo>
                  <a:pt x="69443" y="216787"/>
                </a:lnTo>
                <a:lnTo>
                  <a:pt x="69443" y="692275"/>
                </a:lnTo>
                <a:lnTo>
                  <a:pt x="71972" y="704718"/>
                </a:lnTo>
                <a:lnTo>
                  <a:pt x="78862" y="714757"/>
                </a:lnTo>
                <a:lnTo>
                  <a:pt x="89069" y="721461"/>
                </a:lnTo>
                <a:lnTo>
                  <a:pt x="101549" y="723902"/>
                </a:lnTo>
                <a:lnTo>
                  <a:pt x="113647" y="721461"/>
                </a:lnTo>
                <a:lnTo>
                  <a:pt x="123658" y="714757"/>
                </a:lnTo>
                <a:lnTo>
                  <a:pt x="130476" y="704718"/>
                </a:lnTo>
                <a:lnTo>
                  <a:pt x="132994" y="692275"/>
                </a:lnTo>
                <a:lnTo>
                  <a:pt x="132994" y="412117"/>
                </a:lnTo>
                <a:lnTo>
                  <a:pt x="215543" y="412117"/>
                </a:lnTo>
                <a:lnTo>
                  <a:pt x="215543" y="216787"/>
                </a:lnTo>
                <a:close/>
              </a:path>
              <a:path w="285115" h="724535">
                <a:moveTo>
                  <a:pt x="215543" y="412117"/>
                </a:moveTo>
                <a:lnTo>
                  <a:pt x="152653" y="412117"/>
                </a:lnTo>
                <a:lnTo>
                  <a:pt x="152653" y="692275"/>
                </a:lnTo>
                <a:lnTo>
                  <a:pt x="155079" y="704718"/>
                </a:lnTo>
                <a:lnTo>
                  <a:pt x="161742" y="714757"/>
                </a:lnTo>
                <a:lnTo>
                  <a:pt x="171722" y="721461"/>
                </a:lnTo>
                <a:lnTo>
                  <a:pt x="184100" y="723902"/>
                </a:lnTo>
                <a:lnTo>
                  <a:pt x="196197" y="721461"/>
                </a:lnTo>
                <a:lnTo>
                  <a:pt x="206207" y="714757"/>
                </a:lnTo>
                <a:lnTo>
                  <a:pt x="213024" y="704718"/>
                </a:lnTo>
                <a:lnTo>
                  <a:pt x="215543" y="692275"/>
                </a:lnTo>
                <a:lnTo>
                  <a:pt x="215543" y="412117"/>
                </a:lnTo>
                <a:close/>
              </a:path>
              <a:path w="285115" h="724535">
                <a:moveTo>
                  <a:pt x="226681" y="123318"/>
                </a:moveTo>
                <a:lnTo>
                  <a:pt x="58305" y="123318"/>
                </a:lnTo>
                <a:lnTo>
                  <a:pt x="35651" y="127930"/>
                </a:lnTo>
                <a:lnTo>
                  <a:pt x="17113" y="140495"/>
                </a:lnTo>
                <a:lnTo>
                  <a:pt x="4595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41" y="401640"/>
                </a:lnTo>
                <a:lnTo>
                  <a:pt x="6876" y="409146"/>
                </a:lnTo>
                <a:lnTo>
                  <a:pt x="14369" y="414200"/>
                </a:lnTo>
                <a:lnTo>
                  <a:pt x="23583" y="416051"/>
                </a:lnTo>
                <a:lnTo>
                  <a:pt x="32417" y="414200"/>
                </a:lnTo>
                <a:lnTo>
                  <a:pt x="39718" y="409146"/>
                </a:lnTo>
                <a:lnTo>
                  <a:pt x="44685" y="401640"/>
                </a:lnTo>
                <a:lnTo>
                  <a:pt x="46518" y="392432"/>
                </a:lnTo>
                <a:lnTo>
                  <a:pt x="46518" y="216787"/>
                </a:lnTo>
                <a:lnTo>
                  <a:pt x="284986" y="216787"/>
                </a:lnTo>
                <a:lnTo>
                  <a:pt x="284986" y="181865"/>
                </a:lnTo>
                <a:lnTo>
                  <a:pt x="280396" y="159108"/>
                </a:lnTo>
                <a:lnTo>
                  <a:pt x="267888" y="140495"/>
                </a:lnTo>
                <a:lnTo>
                  <a:pt x="249352" y="127930"/>
                </a:lnTo>
                <a:lnTo>
                  <a:pt x="226681" y="123318"/>
                </a:lnTo>
                <a:close/>
              </a:path>
              <a:path w="285115" h="724535">
                <a:moveTo>
                  <a:pt x="284986" y="216787"/>
                </a:moveTo>
                <a:lnTo>
                  <a:pt x="238467" y="216787"/>
                </a:lnTo>
                <a:lnTo>
                  <a:pt x="238467" y="392432"/>
                </a:lnTo>
                <a:lnTo>
                  <a:pt x="240300" y="401640"/>
                </a:lnTo>
                <a:lnTo>
                  <a:pt x="245264" y="409146"/>
                </a:lnTo>
                <a:lnTo>
                  <a:pt x="252554" y="414200"/>
                </a:lnTo>
                <a:lnTo>
                  <a:pt x="261367" y="416051"/>
                </a:lnTo>
                <a:lnTo>
                  <a:pt x="270575" y="414200"/>
                </a:lnTo>
                <a:lnTo>
                  <a:pt x="278081" y="409146"/>
                </a:lnTo>
                <a:lnTo>
                  <a:pt x="283135" y="401640"/>
                </a:lnTo>
                <a:lnTo>
                  <a:pt x="284986" y="392432"/>
                </a:lnTo>
                <a:lnTo>
                  <a:pt x="284986" y="216787"/>
                </a:lnTo>
                <a:close/>
              </a:path>
              <a:path w="285115" h="724535">
                <a:moveTo>
                  <a:pt x="141998" y="0"/>
                </a:moveTo>
                <a:lnTo>
                  <a:pt x="120318" y="4413"/>
                </a:lnTo>
                <a:lnTo>
                  <a:pt x="102612" y="16446"/>
                </a:lnTo>
                <a:lnTo>
                  <a:pt x="90673" y="34290"/>
                </a:lnTo>
                <a:lnTo>
                  <a:pt x="86295" y="56135"/>
                </a:lnTo>
                <a:lnTo>
                  <a:pt x="90673" y="77979"/>
                </a:lnTo>
                <a:lnTo>
                  <a:pt x="102612" y="95822"/>
                </a:lnTo>
                <a:lnTo>
                  <a:pt x="120318" y="107856"/>
                </a:lnTo>
                <a:lnTo>
                  <a:pt x="141998" y="112269"/>
                </a:lnTo>
                <a:lnTo>
                  <a:pt x="163676" y="107856"/>
                </a:lnTo>
                <a:lnTo>
                  <a:pt x="181377" y="95822"/>
                </a:lnTo>
                <a:lnTo>
                  <a:pt x="193311" y="77979"/>
                </a:lnTo>
                <a:lnTo>
                  <a:pt x="197686" y="56135"/>
                </a:lnTo>
                <a:lnTo>
                  <a:pt x="193311" y="34290"/>
                </a:lnTo>
                <a:lnTo>
                  <a:pt x="181377" y="16446"/>
                </a:lnTo>
                <a:lnTo>
                  <a:pt x="163676" y="4413"/>
                </a:lnTo>
                <a:lnTo>
                  <a:pt x="141998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1382266" y="1867997"/>
            <a:ext cx="283845" cy="724535"/>
          </a:xfrm>
          <a:custGeom>
            <a:avLst/>
            <a:gdLst/>
            <a:ahLst/>
            <a:cxnLst/>
            <a:rect l="l" t="t" r="r" b="b"/>
            <a:pathLst>
              <a:path w="283844" h="724535">
                <a:moveTo>
                  <a:pt x="214375" y="216787"/>
                </a:moveTo>
                <a:lnTo>
                  <a:pt x="69087" y="216787"/>
                </a:lnTo>
                <a:lnTo>
                  <a:pt x="69087" y="692275"/>
                </a:lnTo>
                <a:lnTo>
                  <a:pt x="71604" y="704718"/>
                </a:lnTo>
                <a:lnTo>
                  <a:pt x="78454" y="714757"/>
                </a:lnTo>
                <a:lnTo>
                  <a:pt x="88591" y="721461"/>
                </a:lnTo>
                <a:lnTo>
                  <a:pt x="100966" y="723902"/>
                </a:lnTo>
                <a:lnTo>
                  <a:pt x="113046" y="721461"/>
                </a:lnTo>
                <a:lnTo>
                  <a:pt x="123032" y="714757"/>
                </a:lnTo>
                <a:lnTo>
                  <a:pt x="129827" y="704718"/>
                </a:lnTo>
                <a:lnTo>
                  <a:pt x="132336" y="692275"/>
                </a:lnTo>
                <a:lnTo>
                  <a:pt x="132336" y="412117"/>
                </a:lnTo>
                <a:lnTo>
                  <a:pt x="214375" y="412117"/>
                </a:lnTo>
                <a:lnTo>
                  <a:pt x="214375" y="216787"/>
                </a:lnTo>
                <a:close/>
              </a:path>
              <a:path w="283844" h="724535">
                <a:moveTo>
                  <a:pt x="214375" y="412117"/>
                </a:moveTo>
                <a:lnTo>
                  <a:pt x="151894" y="412117"/>
                </a:lnTo>
                <a:lnTo>
                  <a:pt x="151894" y="692275"/>
                </a:lnTo>
                <a:lnTo>
                  <a:pt x="154293" y="704718"/>
                </a:lnTo>
                <a:lnTo>
                  <a:pt x="160894" y="714757"/>
                </a:lnTo>
                <a:lnTo>
                  <a:pt x="170806" y="721461"/>
                </a:lnTo>
                <a:lnTo>
                  <a:pt x="183135" y="723902"/>
                </a:lnTo>
                <a:lnTo>
                  <a:pt x="195142" y="721461"/>
                </a:lnTo>
                <a:lnTo>
                  <a:pt x="205089" y="714757"/>
                </a:lnTo>
                <a:lnTo>
                  <a:pt x="211869" y="704718"/>
                </a:lnTo>
                <a:lnTo>
                  <a:pt x="214375" y="692275"/>
                </a:lnTo>
                <a:lnTo>
                  <a:pt x="214375" y="412117"/>
                </a:lnTo>
                <a:close/>
              </a:path>
              <a:path w="283844" h="724535">
                <a:moveTo>
                  <a:pt x="225425" y="123318"/>
                </a:moveTo>
                <a:lnTo>
                  <a:pt x="58038" y="123318"/>
                </a:lnTo>
                <a:lnTo>
                  <a:pt x="35468" y="127930"/>
                </a:lnTo>
                <a:lnTo>
                  <a:pt x="17017" y="140495"/>
                </a:lnTo>
                <a:lnTo>
                  <a:pt x="4568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31" y="401640"/>
                </a:lnTo>
                <a:lnTo>
                  <a:pt x="6842" y="409146"/>
                </a:lnTo>
                <a:lnTo>
                  <a:pt x="14306" y="414200"/>
                </a:lnTo>
                <a:lnTo>
                  <a:pt x="23497" y="416051"/>
                </a:lnTo>
                <a:lnTo>
                  <a:pt x="32246" y="414200"/>
                </a:lnTo>
                <a:lnTo>
                  <a:pt x="39482" y="409146"/>
                </a:lnTo>
                <a:lnTo>
                  <a:pt x="44408" y="401640"/>
                </a:lnTo>
                <a:lnTo>
                  <a:pt x="46228" y="392432"/>
                </a:lnTo>
                <a:lnTo>
                  <a:pt x="46228" y="216787"/>
                </a:lnTo>
                <a:lnTo>
                  <a:pt x="283463" y="216787"/>
                </a:lnTo>
                <a:lnTo>
                  <a:pt x="283463" y="181865"/>
                </a:lnTo>
                <a:lnTo>
                  <a:pt x="278895" y="159108"/>
                </a:lnTo>
                <a:lnTo>
                  <a:pt x="266445" y="140495"/>
                </a:lnTo>
                <a:lnTo>
                  <a:pt x="247995" y="127930"/>
                </a:lnTo>
                <a:lnTo>
                  <a:pt x="225425" y="123318"/>
                </a:lnTo>
                <a:close/>
              </a:path>
              <a:path w="283844" h="724535">
                <a:moveTo>
                  <a:pt x="283463" y="216787"/>
                </a:moveTo>
                <a:lnTo>
                  <a:pt x="237236" y="216787"/>
                </a:lnTo>
                <a:lnTo>
                  <a:pt x="237236" y="392432"/>
                </a:lnTo>
                <a:lnTo>
                  <a:pt x="239055" y="401640"/>
                </a:lnTo>
                <a:lnTo>
                  <a:pt x="243983" y="409146"/>
                </a:lnTo>
                <a:lnTo>
                  <a:pt x="251220" y="414200"/>
                </a:lnTo>
                <a:lnTo>
                  <a:pt x="259970" y="416051"/>
                </a:lnTo>
                <a:lnTo>
                  <a:pt x="269160" y="414200"/>
                </a:lnTo>
                <a:lnTo>
                  <a:pt x="276622" y="409146"/>
                </a:lnTo>
                <a:lnTo>
                  <a:pt x="281632" y="401640"/>
                </a:lnTo>
                <a:lnTo>
                  <a:pt x="283463" y="392432"/>
                </a:lnTo>
                <a:lnTo>
                  <a:pt x="283463" y="216787"/>
                </a:lnTo>
                <a:close/>
              </a:path>
              <a:path w="283844" h="724535">
                <a:moveTo>
                  <a:pt x="141224" y="0"/>
                </a:moveTo>
                <a:lnTo>
                  <a:pt x="119659" y="4413"/>
                </a:lnTo>
                <a:lnTo>
                  <a:pt x="102061" y="16446"/>
                </a:lnTo>
                <a:lnTo>
                  <a:pt x="90200" y="34290"/>
                </a:lnTo>
                <a:lnTo>
                  <a:pt x="85853" y="56135"/>
                </a:lnTo>
                <a:lnTo>
                  <a:pt x="90200" y="77979"/>
                </a:lnTo>
                <a:lnTo>
                  <a:pt x="102061" y="95822"/>
                </a:lnTo>
                <a:lnTo>
                  <a:pt x="119659" y="107856"/>
                </a:lnTo>
                <a:lnTo>
                  <a:pt x="141224" y="112269"/>
                </a:lnTo>
                <a:lnTo>
                  <a:pt x="162788" y="107856"/>
                </a:lnTo>
                <a:lnTo>
                  <a:pt x="180388" y="95822"/>
                </a:lnTo>
                <a:lnTo>
                  <a:pt x="192248" y="77979"/>
                </a:lnTo>
                <a:lnTo>
                  <a:pt x="196596" y="56135"/>
                </a:lnTo>
                <a:lnTo>
                  <a:pt x="192248" y="34290"/>
                </a:lnTo>
                <a:lnTo>
                  <a:pt x="180388" y="16446"/>
                </a:lnTo>
                <a:lnTo>
                  <a:pt x="162788" y="4413"/>
                </a:lnTo>
                <a:lnTo>
                  <a:pt x="141224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1749553" y="1867997"/>
            <a:ext cx="283845" cy="724535"/>
          </a:xfrm>
          <a:custGeom>
            <a:avLst/>
            <a:gdLst/>
            <a:ahLst/>
            <a:cxnLst/>
            <a:rect l="l" t="t" r="r" b="b"/>
            <a:pathLst>
              <a:path w="283844" h="724535">
                <a:moveTo>
                  <a:pt x="214375" y="216787"/>
                </a:moveTo>
                <a:lnTo>
                  <a:pt x="69087" y="216787"/>
                </a:lnTo>
                <a:lnTo>
                  <a:pt x="69087" y="692275"/>
                </a:lnTo>
                <a:lnTo>
                  <a:pt x="71603" y="704718"/>
                </a:lnTo>
                <a:lnTo>
                  <a:pt x="78453" y="714757"/>
                </a:lnTo>
                <a:lnTo>
                  <a:pt x="88588" y="721461"/>
                </a:lnTo>
                <a:lnTo>
                  <a:pt x="100962" y="723902"/>
                </a:lnTo>
                <a:lnTo>
                  <a:pt x="113044" y="721461"/>
                </a:lnTo>
                <a:lnTo>
                  <a:pt x="123030" y="714757"/>
                </a:lnTo>
                <a:lnTo>
                  <a:pt x="129824" y="704718"/>
                </a:lnTo>
                <a:lnTo>
                  <a:pt x="132332" y="692275"/>
                </a:lnTo>
                <a:lnTo>
                  <a:pt x="132332" y="412117"/>
                </a:lnTo>
                <a:lnTo>
                  <a:pt x="214375" y="412117"/>
                </a:lnTo>
                <a:lnTo>
                  <a:pt x="214375" y="216787"/>
                </a:lnTo>
                <a:close/>
              </a:path>
              <a:path w="283844" h="724535">
                <a:moveTo>
                  <a:pt x="214375" y="412117"/>
                </a:moveTo>
                <a:lnTo>
                  <a:pt x="151890" y="412117"/>
                </a:lnTo>
                <a:lnTo>
                  <a:pt x="151890" y="692275"/>
                </a:lnTo>
                <a:lnTo>
                  <a:pt x="154289" y="704718"/>
                </a:lnTo>
                <a:lnTo>
                  <a:pt x="160892" y="714757"/>
                </a:lnTo>
                <a:lnTo>
                  <a:pt x="170803" y="721461"/>
                </a:lnTo>
                <a:lnTo>
                  <a:pt x="183131" y="723902"/>
                </a:lnTo>
                <a:lnTo>
                  <a:pt x="195139" y="721461"/>
                </a:lnTo>
                <a:lnTo>
                  <a:pt x="205088" y="714757"/>
                </a:lnTo>
                <a:lnTo>
                  <a:pt x="211869" y="704718"/>
                </a:lnTo>
                <a:lnTo>
                  <a:pt x="214375" y="692275"/>
                </a:lnTo>
                <a:lnTo>
                  <a:pt x="214375" y="412117"/>
                </a:lnTo>
                <a:close/>
              </a:path>
              <a:path w="283844" h="724535">
                <a:moveTo>
                  <a:pt x="225425" y="123318"/>
                </a:moveTo>
                <a:lnTo>
                  <a:pt x="58038" y="123318"/>
                </a:lnTo>
                <a:lnTo>
                  <a:pt x="35468" y="127930"/>
                </a:lnTo>
                <a:lnTo>
                  <a:pt x="17017" y="140495"/>
                </a:lnTo>
                <a:lnTo>
                  <a:pt x="4568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31" y="401640"/>
                </a:lnTo>
                <a:lnTo>
                  <a:pt x="6841" y="409146"/>
                </a:lnTo>
                <a:lnTo>
                  <a:pt x="14303" y="414200"/>
                </a:lnTo>
                <a:lnTo>
                  <a:pt x="23493" y="416051"/>
                </a:lnTo>
                <a:lnTo>
                  <a:pt x="32243" y="414200"/>
                </a:lnTo>
                <a:lnTo>
                  <a:pt x="39480" y="409146"/>
                </a:lnTo>
                <a:lnTo>
                  <a:pt x="44408" y="401640"/>
                </a:lnTo>
                <a:lnTo>
                  <a:pt x="46228" y="392432"/>
                </a:lnTo>
                <a:lnTo>
                  <a:pt x="46228" y="216787"/>
                </a:lnTo>
                <a:lnTo>
                  <a:pt x="283463" y="216787"/>
                </a:lnTo>
                <a:lnTo>
                  <a:pt x="283463" y="181865"/>
                </a:lnTo>
                <a:lnTo>
                  <a:pt x="278895" y="159108"/>
                </a:lnTo>
                <a:lnTo>
                  <a:pt x="266445" y="140495"/>
                </a:lnTo>
                <a:lnTo>
                  <a:pt x="247995" y="127930"/>
                </a:lnTo>
                <a:lnTo>
                  <a:pt x="225425" y="123318"/>
                </a:lnTo>
                <a:close/>
              </a:path>
              <a:path w="283844" h="724535">
                <a:moveTo>
                  <a:pt x="283463" y="216787"/>
                </a:moveTo>
                <a:lnTo>
                  <a:pt x="237236" y="216787"/>
                </a:lnTo>
                <a:lnTo>
                  <a:pt x="237236" y="392432"/>
                </a:lnTo>
                <a:lnTo>
                  <a:pt x="239055" y="401640"/>
                </a:lnTo>
                <a:lnTo>
                  <a:pt x="243981" y="409146"/>
                </a:lnTo>
                <a:lnTo>
                  <a:pt x="251217" y="414200"/>
                </a:lnTo>
                <a:lnTo>
                  <a:pt x="259966" y="416051"/>
                </a:lnTo>
                <a:lnTo>
                  <a:pt x="269157" y="414200"/>
                </a:lnTo>
                <a:lnTo>
                  <a:pt x="276621" y="409146"/>
                </a:lnTo>
                <a:lnTo>
                  <a:pt x="281632" y="401640"/>
                </a:lnTo>
                <a:lnTo>
                  <a:pt x="283463" y="392432"/>
                </a:lnTo>
                <a:lnTo>
                  <a:pt x="283463" y="216787"/>
                </a:lnTo>
                <a:close/>
              </a:path>
              <a:path w="283844" h="724535">
                <a:moveTo>
                  <a:pt x="141224" y="0"/>
                </a:moveTo>
                <a:lnTo>
                  <a:pt x="119659" y="4413"/>
                </a:lnTo>
                <a:lnTo>
                  <a:pt x="102059" y="16446"/>
                </a:lnTo>
                <a:lnTo>
                  <a:pt x="90197" y="34290"/>
                </a:lnTo>
                <a:lnTo>
                  <a:pt x="85849" y="56135"/>
                </a:lnTo>
                <a:lnTo>
                  <a:pt x="90197" y="77979"/>
                </a:lnTo>
                <a:lnTo>
                  <a:pt x="102059" y="95822"/>
                </a:lnTo>
                <a:lnTo>
                  <a:pt x="119659" y="107856"/>
                </a:lnTo>
                <a:lnTo>
                  <a:pt x="141224" y="112269"/>
                </a:lnTo>
                <a:lnTo>
                  <a:pt x="162787" y="107856"/>
                </a:lnTo>
                <a:lnTo>
                  <a:pt x="180386" y="95822"/>
                </a:lnTo>
                <a:lnTo>
                  <a:pt x="192247" y="77979"/>
                </a:lnTo>
                <a:lnTo>
                  <a:pt x="196596" y="56135"/>
                </a:lnTo>
                <a:lnTo>
                  <a:pt x="192247" y="34290"/>
                </a:lnTo>
                <a:lnTo>
                  <a:pt x="180386" y="16446"/>
                </a:lnTo>
                <a:lnTo>
                  <a:pt x="162787" y="4413"/>
                </a:lnTo>
                <a:lnTo>
                  <a:pt x="141224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2116835" y="1867997"/>
            <a:ext cx="283845" cy="724535"/>
          </a:xfrm>
          <a:custGeom>
            <a:avLst/>
            <a:gdLst/>
            <a:ahLst/>
            <a:cxnLst/>
            <a:rect l="l" t="t" r="r" b="b"/>
            <a:pathLst>
              <a:path w="283844" h="724535">
                <a:moveTo>
                  <a:pt x="214375" y="216787"/>
                </a:moveTo>
                <a:lnTo>
                  <a:pt x="69087" y="216787"/>
                </a:lnTo>
                <a:lnTo>
                  <a:pt x="69087" y="692275"/>
                </a:lnTo>
                <a:lnTo>
                  <a:pt x="71604" y="704718"/>
                </a:lnTo>
                <a:lnTo>
                  <a:pt x="78453" y="714757"/>
                </a:lnTo>
                <a:lnTo>
                  <a:pt x="88589" y="721461"/>
                </a:lnTo>
                <a:lnTo>
                  <a:pt x="100964" y="723902"/>
                </a:lnTo>
                <a:lnTo>
                  <a:pt x="113045" y="721461"/>
                </a:lnTo>
                <a:lnTo>
                  <a:pt x="123030" y="714757"/>
                </a:lnTo>
                <a:lnTo>
                  <a:pt x="129824" y="704718"/>
                </a:lnTo>
                <a:lnTo>
                  <a:pt x="132332" y="692275"/>
                </a:lnTo>
                <a:lnTo>
                  <a:pt x="132332" y="412117"/>
                </a:lnTo>
                <a:lnTo>
                  <a:pt x="214375" y="412117"/>
                </a:lnTo>
                <a:lnTo>
                  <a:pt x="214375" y="216787"/>
                </a:lnTo>
                <a:close/>
              </a:path>
              <a:path w="283844" h="724535">
                <a:moveTo>
                  <a:pt x="214375" y="412117"/>
                </a:moveTo>
                <a:lnTo>
                  <a:pt x="151890" y="412117"/>
                </a:lnTo>
                <a:lnTo>
                  <a:pt x="151890" y="692275"/>
                </a:lnTo>
                <a:lnTo>
                  <a:pt x="154290" y="704718"/>
                </a:lnTo>
                <a:lnTo>
                  <a:pt x="160892" y="714757"/>
                </a:lnTo>
                <a:lnTo>
                  <a:pt x="170805" y="721461"/>
                </a:lnTo>
                <a:lnTo>
                  <a:pt x="183135" y="723902"/>
                </a:lnTo>
                <a:lnTo>
                  <a:pt x="195141" y="721461"/>
                </a:lnTo>
                <a:lnTo>
                  <a:pt x="205088" y="714757"/>
                </a:lnTo>
                <a:lnTo>
                  <a:pt x="211869" y="704718"/>
                </a:lnTo>
                <a:lnTo>
                  <a:pt x="214375" y="692275"/>
                </a:lnTo>
                <a:lnTo>
                  <a:pt x="214375" y="412117"/>
                </a:lnTo>
                <a:close/>
              </a:path>
              <a:path w="283844" h="724535">
                <a:moveTo>
                  <a:pt x="225425" y="123318"/>
                </a:moveTo>
                <a:lnTo>
                  <a:pt x="58038" y="123318"/>
                </a:lnTo>
                <a:lnTo>
                  <a:pt x="35468" y="127930"/>
                </a:lnTo>
                <a:lnTo>
                  <a:pt x="17017" y="140495"/>
                </a:lnTo>
                <a:lnTo>
                  <a:pt x="4568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31" y="401640"/>
                </a:lnTo>
                <a:lnTo>
                  <a:pt x="6842" y="409146"/>
                </a:lnTo>
                <a:lnTo>
                  <a:pt x="14305" y="414200"/>
                </a:lnTo>
                <a:lnTo>
                  <a:pt x="23493" y="416051"/>
                </a:lnTo>
                <a:lnTo>
                  <a:pt x="32243" y="414200"/>
                </a:lnTo>
                <a:lnTo>
                  <a:pt x="39480" y="409146"/>
                </a:lnTo>
                <a:lnTo>
                  <a:pt x="44408" y="401640"/>
                </a:lnTo>
                <a:lnTo>
                  <a:pt x="46227" y="392432"/>
                </a:lnTo>
                <a:lnTo>
                  <a:pt x="46227" y="216787"/>
                </a:lnTo>
                <a:lnTo>
                  <a:pt x="283463" y="216787"/>
                </a:lnTo>
                <a:lnTo>
                  <a:pt x="283463" y="181865"/>
                </a:lnTo>
                <a:lnTo>
                  <a:pt x="278895" y="159108"/>
                </a:lnTo>
                <a:lnTo>
                  <a:pt x="266445" y="140495"/>
                </a:lnTo>
                <a:lnTo>
                  <a:pt x="247995" y="127930"/>
                </a:lnTo>
                <a:lnTo>
                  <a:pt x="225425" y="123318"/>
                </a:lnTo>
                <a:close/>
              </a:path>
              <a:path w="283844" h="724535">
                <a:moveTo>
                  <a:pt x="283463" y="216787"/>
                </a:moveTo>
                <a:lnTo>
                  <a:pt x="237236" y="216787"/>
                </a:lnTo>
                <a:lnTo>
                  <a:pt x="237236" y="392432"/>
                </a:lnTo>
                <a:lnTo>
                  <a:pt x="239055" y="401640"/>
                </a:lnTo>
                <a:lnTo>
                  <a:pt x="243983" y="409146"/>
                </a:lnTo>
                <a:lnTo>
                  <a:pt x="251220" y="414200"/>
                </a:lnTo>
                <a:lnTo>
                  <a:pt x="259970" y="416051"/>
                </a:lnTo>
                <a:lnTo>
                  <a:pt x="269158" y="414200"/>
                </a:lnTo>
                <a:lnTo>
                  <a:pt x="276621" y="409146"/>
                </a:lnTo>
                <a:lnTo>
                  <a:pt x="281632" y="401640"/>
                </a:lnTo>
                <a:lnTo>
                  <a:pt x="283463" y="392432"/>
                </a:lnTo>
                <a:lnTo>
                  <a:pt x="283463" y="216787"/>
                </a:lnTo>
                <a:close/>
              </a:path>
              <a:path w="283844" h="724535">
                <a:moveTo>
                  <a:pt x="141224" y="0"/>
                </a:moveTo>
                <a:lnTo>
                  <a:pt x="119659" y="4413"/>
                </a:lnTo>
                <a:lnTo>
                  <a:pt x="102061" y="16446"/>
                </a:lnTo>
                <a:lnTo>
                  <a:pt x="90200" y="34290"/>
                </a:lnTo>
                <a:lnTo>
                  <a:pt x="85853" y="56135"/>
                </a:lnTo>
                <a:lnTo>
                  <a:pt x="90200" y="77979"/>
                </a:lnTo>
                <a:lnTo>
                  <a:pt x="102061" y="95822"/>
                </a:lnTo>
                <a:lnTo>
                  <a:pt x="119659" y="107856"/>
                </a:lnTo>
                <a:lnTo>
                  <a:pt x="141224" y="112269"/>
                </a:lnTo>
                <a:lnTo>
                  <a:pt x="162788" y="107856"/>
                </a:lnTo>
                <a:lnTo>
                  <a:pt x="180387" y="95822"/>
                </a:lnTo>
                <a:lnTo>
                  <a:pt x="192248" y="77979"/>
                </a:lnTo>
                <a:lnTo>
                  <a:pt x="196595" y="56135"/>
                </a:lnTo>
                <a:lnTo>
                  <a:pt x="192248" y="34290"/>
                </a:lnTo>
                <a:lnTo>
                  <a:pt x="180387" y="16446"/>
                </a:lnTo>
                <a:lnTo>
                  <a:pt x="162788" y="4413"/>
                </a:lnTo>
                <a:lnTo>
                  <a:pt x="141224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647701" y="2738203"/>
            <a:ext cx="285115" cy="725805"/>
          </a:xfrm>
          <a:custGeom>
            <a:avLst/>
            <a:gdLst/>
            <a:ahLst/>
            <a:cxnLst/>
            <a:rect l="l" t="t" r="r" b="b"/>
            <a:pathLst>
              <a:path w="285115" h="725804">
                <a:moveTo>
                  <a:pt x="215543" y="217169"/>
                </a:moveTo>
                <a:lnTo>
                  <a:pt x="69443" y="217169"/>
                </a:lnTo>
                <a:lnTo>
                  <a:pt x="69443" y="693798"/>
                </a:lnTo>
                <a:lnTo>
                  <a:pt x="71972" y="706241"/>
                </a:lnTo>
                <a:lnTo>
                  <a:pt x="78862" y="716277"/>
                </a:lnTo>
                <a:lnTo>
                  <a:pt x="89069" y="722980"/>
                </a:lnTo>
                <a:lnTo>
                  <a:pt x="101549" y="725421"/>
                </a:lnTo>
                <a:lnTo>
                  <a:pt x="113647" y="722980"/>
                </a:lnTo>
                <a:lnTo>
                  <a:pt x="123658" y="716277"/>
                </a:lnTo>
                <a:lnTo>
                  <a:pt x="130476" y="706241"/>
                </a:lnTo>
                <a:lnTo>
                  <a:pt x="132994" y="693798"/>
                </a:lnTo>
                <a:lnTo>
                  <a:pt x="132994" y="413002"/>
                </a:lnTo>
                <a:lnTo>
                  <a:pt x="215543" y="413002"/>
                </a:lnTo>
                <a:lnTo>
                  <a:pt x="215543" y="217169"/>
                </a:lnTo>
                <a:close/>
              </a:path>
              <a:path w="285115" h="725804">
                <a:moveTo>
                  <a:pt x="215543" y="413002"/>
                </a:moveTo>
                <a:lnTo>
                  <a:pt x="152653" y="413002"/>
                </a:lnTo>
                <a:lnTo>
                  <a:pt x="152653" y="693798"/>
                </a:lnTo>
                <a:lnTo>
                  <a:pt x="155079" y="706241"/>
                </a:lnTo>
                <a:lnTo>
                  <a:pt x="161741" y="716277"/>
                </a:lnTo>
                <a:lnTo>
                  <a:pt x="171720" y="722980"/>
                </a:lnTo>
                <a:lnTo>
                  <a:pt x="184096" y="725421"/>
                </a:lnTo>
                <a:lnTo>
                  <a:pt x="196195" y="722980"/>
                </a:lnTo>
                <a:lnTo>
                  <a:pt x="206206" y="716277"/>
                </a:lnTo>
                <a:lnTo>
                  <a:pt x="213024" y="706241"/>
                </a:lnTo>
                <a:lnTo>
                  <a:pt x="215543" y="693798"/>
                </a:lnTo>
                <a:lnTo>
                  <a:pt x="215543" y="413002"/>
                </a:lnTo>
                <a:close/>
              </a:path>
              <a:path w="285115" h="725804">
                <a:moveTo>
                  <a:pt x="226681" y="123569"/>
                </a:moveTo>
                <a:lnTo>
                  <a:pt x="58305" y="123569"/>
                </a:lnTo>
                <a:lnTo>
                  <a:pt x="35649" y="128201"/>
                </a:lnTo>
                <a:lnTo>
                  <a:pt x="17112" y="140810"/>
                </a:lnTo>
                <a:lnTo>
                  <a:pt x="4595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41" y="402474"/>
                </a:lnTo>
                <a:lnTo>
                  <a:pt x="6876" y="410019"/>
                </a:lnTo>
                <a:lnTo>
                  <a:pt x="14369" y="415087"/>
                </a:lnTo>
                <a:lnTo>
                  <a:pt x="23583" y="416941"/>
                </a:lnTo>
                <a:lnTo>
                  <a:pt x="32417" y="415087"/>
                </a:lnTo>
                <a:lnTo>
                  <a:pt x="39718" y="410019"/>
                </a:lnTo>
                <a:lnTo>
                  <a:pt x="44685" y="402474"/>
                </a:lnTo>
                <a:lnTo>
                  <a:pt x="46518" y="393192"/>
                </a:lnTo>
                <a:lnTo>
                  <a:pt x="46518" y="217169"/>
                </a:lnTo>
                <a:lnTo>
                  <a:pt x="284986" y="217169"/>
                </a:lnTo>
                <a:lnTo>
                  <a:pt x="284986" y="182242"/>
                </a:lnTo>
                <a:lnTo>
                  <a:pt x="280391" y="159467"/>
                </a:lnTo>
                <a:lnTo>
                  <a:pt x="267873" y="140810"/>
                </a:lnTo>
                <a:lnTo>
                  <a:pt x="249335" y="128201"/>
                </a:lnTo>
                <a:lnTo>
                  <a:pt x="226681" y="123569"/>
                </a:lnTo>
                <a:close/>
              </a:path>
              <a:path w="285115" h="725804">
                <a:moveTo>
                  <a:pt x="284986" y="217169"/>
                </a:moveTo>
                <a:lnTo>
                  <a:pt x="238467" y="217169"/>
                </a:lnTo>
                <a:lnTo>
                  <a:pt x="238467" y="393192"/>
                </a:lnTo>
                <a:lnTo>
                  <a:pt x="240301" y="402474"/>
                </a:lnTo>
                <a:lnTo>
                  <a:pt x="245268" y="410019"/>
                </a:lnTo>
                <a:lnTo>
                  <a:pt x="252569" y="415087"/>
                </a:lnTo>
                <a:lnTo>
                  <a:pt x="261402" y="416941"/>
                </a:lnTo>
                <a:lnTo>
                  <a:pt x="270617" y="415087"/>
                </a:lnTo>
                <a:lnTo>
                  <a:pt x="278110" y="410019"/>
                </a:lnTo>
                <a:lnTo>
                  <a:pt x="283145" y="402474"/>
                </a:lnTo>
                <a:lnTo>
                  <a:pt x="284986" y="393192"/>
                </a:lnTo>
                <a:lnTo>
                  <a:pt x="284986" y="217169"/>
                </a:lnTo>
                <a:close/>
              </a:path>
              <a:path w="285115" h="725804">
                <a:moveTo>
                  <a:pt x="141998" y="0"/>
                </a:moveTo>
                <a:lnTo>
                  <a:pt x="120317" y="4415"/>
                </a:lnTo>
                <a:lnTo>
                  <a:pt x="102611" y="16462"/>
                </a:lnTo>
                <a:lnTo>
                  <a:pt x="90672" y="34343"/>
                </a:lnTo>
                <a:lnTo>
                  <a:pt x="86295" y="56261"/>
                </a:lnTo>
                <a:lnTo>
                  <a:pt x="90672" y="78124"/>
                </a:lnTo>
                <a:lnTo>
                  <a:pt x="102611" y="96011"/>
                </a:lnTo>
                <a:lnTo>
                  <a:pt x="120317" y="108087"/>
                </a:lnTo>
                <a:lnTo>
                  <a:pt x="141998" y="112520"/>
                </a:lnTo>
                <a:lnTo>
                  <a:pt x="163676" y="108087"/>
                </a:lnTo>
                <a:lnTo>
                  <a:pt x="181377" y="96011"/>
                </a:lnTo>
                <a:lnTo>
                  <a:pt x="193311" y="78124"/>
                </a:lnTo>
                <a:lnTo>
                  <a:pt x="197686" y="56261"/>
                </a:lnTo>
                <a:lnTo>
                  <a:pt x="193311" y="34343"/>
                </a:lnTo>
                <a:lnTo>
                  <a:pt x="181377" y="16462"/>
                </a:lnTo>
                <a:lnTo>
                  <a:pt x="163676" y="4415"/>
                </a:lnTo>
                <a:lnTo>
                  <a:pt x="141998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1014983" y="2738203"/>
            <a:ext cx="285115" cy="725805"/>
          </a:xfrm>
          <a:custGeom>
            <a:avLst/>
            <a:gdLst/>
            <a:ahLst/>
            <a:cxnLst/>
            <a:rect l="l" t="t" r="r" b="b"/>
            <a:pathLst>
              <a:path w="285115" h="725804">
                <a:moveTo>
                  <a:pt x="215543" y="217169"/>
                </a:moveTo>
                <a:lnTo>
                  <a:pt x="69443" y="217169"/>
                </a:lnTo>
                <a:lnTo>
                  <a:pt x="69443" y="693798"/>
                </a:lnTo>
                <a:lnTo>
                  <a:pt x="71972" y="706241"/>
                </a:lnTo>
                <a:lnTo>
                  <a:pt x="78862" y="716277"/>
                </a:lnTo>
                <a:lnTo>
                  <a:pt x="89069" y="722980"/>
                </a:lnTo>
                <a:lnTo>
                  <a:pt x="101549" y="725421"/>
                </a:lnTo>
                <a:lnTo>
                  <a:pt x="113647" y="722980"/>
                </a:lnTo>
                <a:lnTo>
                  <a:pt x="123658" y="716277"/>
                </a:lnTo>
                <a:lnTo>
                  <a:pt x="130476" y="706241"/>
                </a:lnTo>
                <a:lnTo>
                  <a:pt x="132994" y="693798"/>
                </a:lnTo>
                <a:lnTo>
                  <a:pt x="132994" y="413002"/>
                </a:lnTo>
                <a:lnTo>
                  <a:pt x="215543" y="413002"/>
                </a:lnTo>
                <a:lnTo>
                  <a:pt x="215543" y="217169"/>
                </a:lnTo>
                <a:close/>
              </a:path>
              <a:path w="285115" h="725804">
                <a:moveTo>
                  <a:pt x="215543" y="413002"/>
                </a:moveTo>
                <a:lnTo>
                  <a:pt x="152653" y="413002"/>
                </a:lnTo>
                <a:lnTo>
                  <a:pt x="152653" y="693798"/>
                </a:lnTo>
                <a:lnTo>
                  <a:pt x="155079" y="706241"/>
                </a:lnTo>
                <a:lnTo>
                  <a:pt x="161742" y="716277"/>
                </a:lnTo>
                <a:lnTo>
                  <a:pt x="171722" y="722980"/>
                </a:lnTo>
                <a:lnTo>
                  <a:pt x="184100" y="725421"/>
                </a:lnTo>
                <a:lnTo>
                  <a:pt x="196197" y="722980"/>
                </a:lnTo>
                <a:lnTo>
                  <a:pt x="206207" y="716277"/>
                </a:lnTo>
                <a:lnTo>
                  <a:pt x="213024" y="706241"/>
                </a:lnTo>
                <a:lnTo>
                  <a:pt x="215543" y="693798"/>
                </a:lnTo>
                <a:lnTo>
                  <a:pt x="215543" y="413002"/>
                </a:lnTo>
                <a:close/>
              </a:path>
              <a:path w="285115" h="725804">
                <a:moveTo>
                  <a:pt x="226681" y="123569"/>
                </a:moveTo>
                <a:lnTo>
                  <a:pt x="58305" y="123569"/>
                </a:lnTo>
                <a:lnTo>
                  <a:pt x="35651" y="128201"/>
                </a:lnTo>
                <a:lnTo>
                  <a:pt x="17113" y="140810"/>
                </a:lnTo>
                <a:lnTo>
                  <a:pt x="4595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41" y="402474"/>
                </a:lnTo>
                <a:lnTo>
                  <a:pt x="6876" y="410019"/>
                </a:lnTo>
                <a:lnTo>
                  <a:pt x="14369" y="415087"/>
                </a:lnTo>
                <a:lnTo>
                  <a:pt x="23583" y="416941"/>
                </a:lnTo>
                <a:lnTo>
                  <a:pt x="32417" y="415087"/>
                </a:lnTo>
                <a:lnTo>
                  <a:pt x="39718" y="410019"/>
                </a:lnTo>
                <a:lnTo>
                  <a:pt x="44685" y="402474"/>
                </a:lnTo>
                <a:lnTo>
                  <a:pt x="46518" y="393192"/>
                </a:lnTo>
                <a:lnTo>
                  <a:pt x="46518" y="217169"/>
                </a:lnTo>
                <a:lnTo>
                  <a:pt x="284986" y="217169"/>
                </a:lnTo>
                <a:lnTo>
                  <a:pt x="284986" y="182242"/>
                </a:lnTo>
                <a:lnTo>
                  <a:pt x="280396" y="159467"/>
                </a:lnTo>
                <a:lnTo>
                  <a:pt x="267888" y="140810"/>
                </a:lnTo>
                <a:lnTo>
                  <a:pt x="249352" y="128201"/>
                </a:lnTo>
                <a:lnTo>
                  <a:pt x="226681" y="123569"/>
                </a:lnTo>
                <a:close/>
              </a:path>
              <a:path w="285115" h="725804">
                <a:moveTo>
                  <a:pt x="284986" y="217169"/>
                </a:moveTo>
                <a:lnTo>
                  <a:pt x="238467" y="217169"/>
                </a:lnTo>
                <a:lnTo>
                  <a:pt x="238467" y="393192"/>
                </a:lnTo>
                <a:lnTo>
                  <a:pt x="240300" y="402474"/>
                </a:lnTo>
                <a:lnTo>
                  <a:pt x="245264" y="410019"/>
                </a:lnTo>
                <a:lnTo>
                  <a:pt x="252554" y="415087"/>
                </a:lnTo>
                <a:lnTo>
                  <a:pt x="261367" y="416941"/>
                </a:lnTo>
                <a:lnTo>
                  <a:pt x="270575" y="415087"/>
                </a:lnTo>
                <a:lnTo>
                  <a:pt x="278081" y="410019"/>
                </a:lnTo>
                <a:lnTo>
                  <a:pt x="283135" y="402474"/>
                </a:lnTo>
                <a:lnTo>
                  <a:pt x="284986" y="393192"/>
                </a:lnTo>
                <a:lnTo>
                  <a:pt x="284986" y="217169"/>
                </a:lnTo>
                <a:close/>
              </a:path>
              <a:path w="285115" h="725804">
                <a:moveTo>
                  <a:pt x="141998" y="0"/>
                </a:moveTo>
                <a:lnTo>
                  <a:pt x="120318" y="4415"/>
                </a:lnTo>
                <a:lnTo>
                  <a:pt x="102612" y="16462"/>
                </a:lnTo>
                <a:lnTo>
                  <a:pt x="90673" y="34343"/>
                </a:lnTo>
                <a:lnTo>
                  <a:pt x="86295" y="56261"/>
                </a:lnTo>
                <a:lnTo>
                  <a:pt x="90673" y="78124"/>
                </a:lnTo>
                <a:lnTo>
                  <a:pt x="102612" y="96011"/>
                </a:lnTo>
                <a:lnTo>
                  <a:pt x="120318" y="108087"/>
                </a:lnTo>
                <a:lnTo>
                  <a:pt x="141998" y="112520"/>
                </a:lnTo>
                <a:lnTo>
                  <a:pt x="163676" y="108087"/>
                </a:lnTo>
                <a:lnTo>
                  <a:pt x="181377" y="96011"/>
                </a:lnTo>
                <a:lnTo>
                  <a:pt x="193311" y="78124"/>
                </a:lnTo>
                <a:lnTo>
                  <a:pt x="197686" y="56261"/>
                </a:lnTo>
                <a:lnTo>
                  <a:pt x="193311" y="34343"/>
                </a:lnTo>
                <a:lnTo>
                  <a:pt x="181377" y="16462"/>
                </a:lnTo>
                <a:lnTo>
                  <a:pt x="163676" y="4415"/>
                </a:lnTo>
                <a:lnTo>
                  <a:pt x="141998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1382266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4" h="725804">
                <a:moveTo>
                  <a:pt x="214375" y="217169"/>
                </a:moveTo>
                <a:lnTo>
                  <a:pt x="69087" y="217169"/>
                </a:lnTo>
                <a:lnTo>
                  <a:pt x="69087" y="693798"/>
                </a:lnTo>
                <a:lnTo>
                  <a:pt x="71604" y="706241"/>
                </a:lnTo>
                <a:lnTo>
                  <a:pt x="78454" y="716277"/>
                </a:lnTo>
                <a:lnTo>
                  <a:pt x="88591" y="722980"/>
                </a:lnTo>
                <a:lnTo>
                  <a:pt x="100966" y="725421"/>
                </a:lnTo>
                <a:lnTo>
                  <a:pt x="113046" y="722980"/>
                </a:lnTo>
                <a:lnTo>
                  <a:pt x="123032" y="716277"/>
                </a:lnTo>
                <a:lnTo>
                  <a:pt x="129827" y="706241"/>
                </a:lnTo>
                <a:lnTo>
                  <a:pt x="132336" y="693798"/>
                </a:lnTo>
                <a:lnTo>
                  <a:pt x="132336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4" h="725804">
                <a:moveTo>
                  <a:pt x="214375" y="413002"/>
                </a:moveTo>
                <a:lnTo>
                  <a:pt x="151894" y="413002"/>
                </a:lnTo>
                <a:lnTo>
                  <a:pt x="151894" y="693798"/>
                </a:lnTo>
                <a:lnTo>
                  <a:pt x="154293" y="706241"/>
                </a:lnTo>
                <a:lnTo>
                  <a:pt x="160894" y="716277"/>
                </a:lnTo>
                <a:lnTo>
                  <a:pt x="170806" y="722980"/>
                </a:lnTo>
                <a:lnTo>
                  <a:pt x="183135" y="725421"/>
                </a:lnTo>
                <a:lnTo>
                  <a:pt x="195142" y="722980"/>
                </a:lnTo>
                <a:lnTo>
                  <a:pt x="205089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4" h="725804">
                <a:moveTo>
                  <a:pt x="225425" y="123569"/>
                </a:moveTo>
                <a:lnTo>
                  <a:pt x="58038" y="123569"/>
                </a:lnTo>
                <a:lnTo>
                  <a:pt x="35468" y="128201"/>
                </a:lnTo>
                <a:lnTo>
                  <a:pt x="17017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2" y="410019"/>
                </a:lnTo>
                <a:lnTo>
                  <a:pt x="14306" y="415087"/>
                </a:lnTo>
                <a:lnTo>
                  <a:pt x="23497" y="416941"/>
                </a:lnTo>
                <a:lnTo>
                  <a:pt x="32246" y="415087"/>
                </a:lnTo>
                <a:lnTo>
                  <a:pt x="39482" y="410019"/>
                </a:lnTo>
                <a:lnTo>
                  <a:pt x="44408" y="402474"/>
                </a:lnTo>
                <a:lnTo>
                  <a:pt x="46228" y="393192"/>
                </a:lnTo>
                <a:lnTo>
                  <a:pt x="46228" y="217169"/>
                </a:lnTo>
                <a:lnTo>
                  <a:pt x="283463" y="217169"/>
                </a:lnTo>
                <a:lnTo>
                  <a:pt x="283463" y="182242"/>
                </a:lnTo>
                <a:lnTo>
                  <a:pt x="278895" y="159467"/>
                </a:lnTo>
                <a:lnTo>
                  <a:pt x="266445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4" h="725804">
                <a:moveTo>
                  <a:pt x="283463" y="217169"/>
                </a:moveTo>
                <a:lnTo>
                  <a:pt x="237236" y="217169"/>
                </a:lnTo>
                <a:lnTo>
                  <a:pt x="237236" y="393192"/>
                </a:lnTo>
                <a:lnTo>
                  <a:pt x="239055" y="402474"/>
                </a:lnTo>
                <a:lnTo>
                  <a:pt x="243983" y="410019"/>
                </a:lnTo>
                <a:lnTo>
                  <a:pt x="251220" y="415087"/>
                </a:lnTo>
                <a:lnTo>
                  <a:pt x="259970" y="416941"/>
                </a:lnTo>
                <a:lnTo>
                  <a:pt x="269160" y="415087"/>
                </a:lnTo>
                <a:lnTo>
                  <a:pt x="276622" y="410019"/>
                </a:lnTo>
                <a:lnTo>
                  <a:pt x="281632" y="402474"/>
                </a:lnTo>
                <a:lnTo>
                  <a:pt x="283463" y="393192"/>
                </a:lnTo>
                <a:lnTo>
                  <a:pt x="283463" y="217169"/>
                </a:lnTo>
                <a:close/>
              </a:path>
              <a:path w="283844" h="725804">
                <a:moveTo>
                  <a:pt x="141224" y="0"/>
                </a:moveTo>
                <a:lnTo>
                  <a:pt x="119659" y="4415"/>
                </a:lnTo>
                <a:lnTo>
                  <a:pt x="102061" y="16462"/>
                </a:lnTo>
                <a:lnTo>
                  <a:pt x="90200" y="34343"/>
                </a:lnTo>
                <a:lnTo>
                  <a:pt x="85853" y="56261"/>
                </a:lnTo>
                <a:lnTo>
                  <a:pt x="90200" y="78124"/>
                </a:lnTo>
                <a:lnTo>
                  <a:pt x="102061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8" y="108087"/>
                </a:lnTo>
                <a:lnTo>
                  <a:pt x="180388" y="96011"/>
                </a:lnTo>
                <a:lnTo>
                  <a:pt x="192248" y="78124"/>
                </a:lnTo>
                <a:lnTo>
                  <a:pt x="196596" y="56261"/>
                </a:lnTo>
                <a:lnTo>
                  <a:pt x="192248" y="34343"/>
                </a:lnTo>
                <a:lnTo>
                  <a:pt x="180388" y="16462"/>
                </a:lnTo>
                <a:lnTo>
                  <a:pt x="162788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1749553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4" h="725804">
                <a:moveTo>
                  <a:pt x="214375" y="217169"/>
                </a:moveTo>
                <a:lnTo>
                  <a:pt x="69087" y="217169"/>
                </a:lnTo>
                <a:lnTo>
                  <a:pt x="69087" y="693798"/>
                </a:lnTo>
                <a:lnTo>
                  <a:pt x="71603" y="706241"/>
                </a:lnTo>
                <a:lnTo>
                  <a:pt x="78453" y="716277"/>
                </a:lnTo>
                <a:lnTo>
                  <a:pt x="88588" y="722980"/>
                </a:lnTo>
                <a:lnTo>
                  <a:pt x="100962" y="725421"/>
                </a:lnTo>
                <a:lnTo>
                  <a:pt x="113044" y="722980"/>
                </a:lnTo>
                <a:lnTo>
                  <a:pt x="123030" y="716277"/>
                </a:lnTo>
                <a:lnTo>
                  <a:pt x="129824" y="706241"/>
                </a:lnTo>
                <a:lnTo>
                  <a:pt x="132332" y="693798"/>
                </a:lnTo>
                <a:lnTo>
                  <a:pt x="132332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4" h="725804">
                <a:moveTo>
                  <a:pt x="214375" y="413002"/>
                </a:moveTo>
                <a:lnTo>
                  <a:pt x="151890" y="413002"/>
                </a:lnTo>
                <a:lnTo>
                  <a:pt x="151890" y="693798"/>
                </a:lnTo>
                <a:lnTo>
                  <a:pt x="154289" y="706241"/>
                </a:lnTo>
                <a:lnTo>
                  <a:pt x="160892" y="716277"/>
                </a:lnTo>
                <a:lnTo>
                  <a:pt x="170803" y="722980"/>
                </a:lnTo>
                <a:lnTo>
                  <a:pt x="183131" y="725421"/>
                </a:lnTo>
                <a:lnTo>
                  <a:pt x="195139" y="722980"/>
                </a:lnTo>
                <a:lnTo>
                  <a:pt x="205088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4" h="725804">
                <a:moveTo>
                  <a:pt x="225425" y="123569"/>
                </a:moveTo>
                <a:lnTo>
                  <a:pt x="58038" y="123569"/>
                </a:lnTo>
                <a:lnTo>
                  <a:pt x="35468" y="128201"/>
                </a:lnTo>
                <a:lnTo>
                  <a:pt x="17017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1" y="410019"/>
                </a:lnTo>
                <a:lnTo>
                  <a:pt x="14303" y="415087"/>
                </a:lnTo>
                <a:lnTo>
                  <a:pt x="23493" y="416941"/>
                </a:lnTo>
                <a:lnTo>
                  <a:pt x="32243" y="415087"/>
                </a:lnTo>
                <a:lnTo>
                  <a:pt x="39480" y="410019"/>
                </a:lnTo>
                <a:lnTo>
                  <a:pt x="44408" y="402474"/>
                </a:lnTo>
                <a:lnTo>
                  <a:pt x="46228" y="393192"/>
                </a:lnTo>
                <a:lnTo>
                  <a:pt x="46228" y="217169"/>
                </a:lnTo>
                <a:lnTo>
                  <a:pt x="283463" y="217169"/>
                </a:lnTo>
                <a:lnTo>
                  <a:pt x="283463" y="182242"/>
                </a:lnTo>
                <a:lnTo>
                  <a:pt x="278895" y="159467"/>
                </a:lnTo>
                <a:lnTo>
                  <a:pt x="266445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4" h="725804">
                <a:moveTo>
                  <a:pt x="283463" y="217169"/>
                </a:moveTo>
                <a:lnTo>
                  <a:pt x="237236" y="217169"/>
                </a:lnTo>
                <a:lnTo>
                  <a:pt x="237236" y="393192"/>
                </a:lnTo>
                <a:lnTo>
                  <a:pt x="239055" y="402474"/>
                </a:lnTo>
                <a:lnTo>
                  <a:pt x="243981" y="410019"/>
                </a:lnTo>
                <a:lnTo>
                  <a:pt x="251217" y="415087"/>
                </a:lnTo>
                <a:lnTo>
                  <a:pt x="259966" y="416941"/>
                </a:lnTo>
                <a:lnTo>
                  <a:pt x="269157" y="415087"/>
                </a:lnTo>
                <a:lnTo>
                  <a:pt x="276621" y="410019"/>
                </a:lnTo>
                <a:lnTo>
                  <a:pt x="281632" y="402474"/>
                </a:lnTo>
                <a:lnTo>
                  <a:pt x="283463" y="393192"/>
                </a:lnTo>
                <a:lnTo>
                  <a:pt x="283463" y="217169"/>
                </a:lnTo>
                <a:close/>
              </a:path>
              <a:path w="283844" h="725804">
                <a:moveTo>
                  <a:pt x="141224" y="0"/>
                </a:moveTo>
                <a:lnTo>
                  <a:pt x="119659" y="4415"/>
                </a:lnTo>
                <a:lnTo>
                  <a:pt x="102059" y="16462"/>
                </a:lnTo>
                <a:lnTo>
                  <a:pt x="90197" y="34343"/>
                </a:lnTo>
                <a:lnTo>
                  <a:pt x="85849" y="56261"/>
                </a:lnTo>
                <a:lnTo>
                  <a:pt x="90197" y="78124"/>
                </a:lnTo>
                <a:lnTo>
                  <a:pt x="102059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7" y="108087"/>
                </a:lnTo>
                <a:lnTo>
                  <a:pt x="180386" y="96011"/>
                </a:lnTo>
                <a:lnTo>
                  <a:pt x="192247" y="78124"/>
                </a:lnTo>
                <a:lnTo>
                  <a:pt x="196596" y="56261"/>
                </a:lnTo>
                <a:lnTo>
                  <a:pt x="192247" y="34343"/>
                </a:lnTo>
                <a:lnTo>
                  <a:pt x="180386" y="16462"/>
                </a:lnTo>
                <a:lnTo>
                  <a:pt x="162787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bk object 27"/>
          <p:cNvSpPr/>
          <p:nvPr/>
        </p:nvSpPr>
        <p:spPr>
          <a:xfrm>
            <a:off x="2116835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4" h="725804">
                <a:moveTo>
                  <a:pt x="214375" y="217169"/>
                </a:moveTo>
                <a:lnTo>
                  <a:pt x="69087" y="217169"/>
                </a:lnTo>
                <a:lnTo>
                  <a:pt x="69087" y="693798"/>
                </a:lnTo>
                <a:lnTo>
                  <a:pt x="71604" y="706241"/>
                </a:lnTo>
                <a:lnTo>
                  <a:pt x="78453" y="716277"/>
                </a:lnTo>
                <a:lnTo>
                  <a:pt x="88589" y="722980"/>
                </a:lnTo>
                <a:lnTo>
                  <a:pt x="100964" y="725421"/>
                </a:lnTo>
                <a:lnTo>
                  <a:pt x="113045" y="722980"/>
                </a:lnTo>
                <a:lnTo>
                  <a:pt x="123030" y="716277"/>
                </a:lnTo>
                <a:lnTo>
                  <a:pt x="129824" y="706241"/>
                </a:lnTo>
                <a:lnTo>
                  <a:pt x="132332" y="693798"/>
                </a:lnTo>
                <a:lnTo>
                  <a:pt x="132332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4" h="725804">
                <a:moveTo>
                  <a:pt x="214375" y="413002"/>
                </a:moveTo>
                <a:lnTo>
                  <a:pt x="151890" y="413002"/>
                </a:lnTo>
                <a:lnTo>
                  <a:pt x="151890" y="693798"/>
                </a:lnTo>
                <a:lnTo>
                  <a:pt x="154290" y="706241"/>
                </a:lnTo>
                <a:lnTo>
                  <a:pt x="160892" y="716277"/>
                </a:lnTo>
                <a:lnTo>
                  <a:pt x="170805" y="722980"/>
                </a:lnTo>
                <a:lnTo>
                  <a:pt x="183135" y="725421"/>
                </a:lnTo>
                <a:lnTo>
                  <a:pt x="195141" y="722980"/>
                </a:lnTo>
                <a:lnTo>
                  <a:pt x="205088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4" h="725804">
                <a:moveTo>
                  <a:pt x="225425" y="123569"/>
                </a:moveTo>
                <a:lnTo>
                  <a:pt x="58038" y="123569"/>
                </a:lnTo>
                <a:lnTo>
                  <a:pt x="35468" y="128201"/>
                </a:lnTo>
                <a:lnTo>
                  <a:pt x="17017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2" y="410019"/>
                </a:lnTo>
                <a:lnTo>
                  <a:pt x="14305" y="415087"/>
                </a:lnTo>
                <a:lnTo>
                  <a:pt x="23493" y="416941"/>
                </a:lnTo>
                <a:lnTo>
                  <a:pt x="32243" y="415087"/>
                </a:lnTo>
                <a:lnTo>
                  <a:pt x="39480" y="410019"/>
                </a:lnTo>
                <a:lnTo>
                  <a:pt x="44408" y="402474"/>
                </a:lnTo>
                <a:lnTo>
                  <a:pt x="46227" y="393192"/>
                </a:lnTo>
                <a:lnTo>
                  <a:pt x="46227" y="217169"/>
                </a:lnTo>
                <a:lnTo>
                  <a:pt x="283463" y="217169"/>
                </a:lnTo>
                <a:lnTo>
                  <a:pt x="283463" y="182242"/>
                </a:lnTo>
                <a:lnTo>
                  <a:pt x="278895" y="159467"/>
                </a:lnTo>
                <a:lnTo>
                  <a:pt x="266445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4" h="725804">
                <a:moveTo>
                  <a:pt x="283463" y="217169"/>
                </a:moveTo>
                <a:lnTo>
                  <a:pt x="237236" y="217169"/>
                </a:lnTo>
                <a:lnTo>
                  <a:pt x="237236" y="393192"/>
                </a:lnTo>
                <a:lnTo>
                  <a:pt x="239055" y="402474"/>
                </a:lnTo>
                <a:lnTo>
                  <a:pt x="243983" y="410019"/>
                </a:lnTo>
                <a:lnTo>
                  <a:pt x="251220" y="415087"/>
                </a:lnTo>
                <a:lnTo>
                  <a:pt x="259970" y="416941"/>
                </a:lnTo>
                <a:lnTo>
                  <a:pt x="269158" y="415087"/>
                </a:lnTo>
                <a:lnTo>
                  <a:pt x="276621" y="410019"/>
                </a:lnTo>
                <a:lnTo>
                  <a:pt x="281632" y="402474"/>
                </a:lnTo>
                <a:lnTo>
                  <a:pt x="283463" y="393192"/>
                </a:lnTo>
                <a:lnTo>
                  <a:pt x="283463" y="217169"/>
                </a:lnTo>
                <a:close/>
              </a:path>
              <a:path w="283844" h="725804">
                <a:moveTo>
                  <a:pt x="141224" y="0"/>
                </a:moveTo>
                <a:lnTo>
                  <a:pt x="119659" y="4415"/>
                </a:lnTo>
                <a:lnTo>
                  <a:pt x="102061" y="16462"/>
                </a:lnTo>
                <a:lnTo>
                  <a:pt x="90200" y="34343"/>
                </a:lnTo>
                <a:lnTo>
                  <a:pt x="85853" y="56261"/>
                </a:lnTo>
                <a:lnTo>
                  <a:pt x="90200" y="78124"/>
                </a:lnTo>
                <a:lnTo>
                  <a:pt x="102061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8" y="108087"/>
                </a:lnTo>
                <a:lnTo>
                  <a:pt x="180387" y="96011"/>
                </a:lnTo>
                <a:lnTo>
                  <a:pt x="192248" y="78124"/>
                </a:lnTo>
                <a:lnTo>
                  <a:pt x="196595" y="56261"/>
                </a:lnTo>
                <a:lnTo>
                  <a:pt x="192248" y="34343"/>
                </a:lnTo>
                <a:lnTo>
                  <a:pt x="180387" y="16462"/>
                </a:lnTo>
                <a:lnTo>
                  <a:pt x="162788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bk object 28"/>
          <p:cNvSpPr/>
          <p:nvPr/>
        </p:nvSpPr>
        <p:spPr>
          <a:xfrm>
            <a:off x="720853" y="3669365"/>
            <a:ext cx="1605915" cy="0"/>
          </a:xfrm>
          <a:custGeom>
            <a:avLst/>
            <a:gdLst/>
            <a:ahLst/>
            <a:cxnLst/>
            <a:rect l="l" t="t" r="r" b="b"/>
            <a:pathLst>
              <a:path w="1605914">
                <a:moveTo>
                  <a:pt x="1605661" y="0"/>
                </a:moveTo>
                <a:lnTo>
                  <a:pt x="0" y="0"/>
                </a:lnTo>
              </a:path>
            </a:pathLst>
          </a:custGeom>
          <a:ln w="12193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bk object 29"/>
          <p:cNvSpPr/>
          <p:nvPr/>
        </p:nvSpPr>
        <p:spPr>
          <a:xfrm>
            <a:off x="6743700" y="1867997"/>
            <a:ext cx="283845" cy="724535"/>
          </a:xfrm>
          <a:custGeom>
            <a:avLst/>
            <a:gdLst/>
            <a:ahLst/>
            <a:cxnLst/>
            <a:rect l="l" t="t" r="r" b="b"/>
            <a:pathLst>
              <a:path w="283845" h="724535">
                <a:moveTo>
                  <a:pt x="214375" y="216787"/>
                </a:moveTo>
                <a:lnTo>
                  <a:pt x="69088" y="216787"/>
                </a:lnTo>
                <a:lnTo>
                  <a:pt x="69088" y="692275"/>
                </a:lnTo>
                <a:lnTo>
                  <a:pt x="71604" y="704718"/>
                </a:lnTo>
                <a:lnTo>
                  <a:pt x="78454" y="714757"/>
                </a:lnTo>
                <a:lnTo>
                  <a:pt x="88590" y="721461"/>
                </a:lnTo>
                <a:lnTo>
                  <a:pt x="100965" y="723902"/>
                </a:lnTo>
                <a:lnTo>
                  <a:pt x="113045" y="721461"/>
                </a:lnTo>
                <a:lnTo>
                  <a:pt x="123030" y="714757"/>
                </a:lnTo>
                <a:lnTo>
                  <a:pt x="129824" y="704718"/>
                </a:lnTo>
                <a:lnTo>
                  <a:pt x="132332" y="692275"/>
                </a:lnTo>
                <a:lnTo>
                  <a:pt x="132332" y="412117"/>
                </a:lnTo>
                <a:lnTo>
                  <a:pt x="214375" y="412117"/>
                </a:lnTo>
                <a:lnTo>
                  <a:pt x="214375" y="216787"/>
                </a:lnTo>
                <a:close/>
              </a:path>
              <a:path w="283845" h="724535">
                <a:moveTo>
                  <a:pt x="214375" y="412117"/>
                </a:moveTo>
                <a:lnTo>
                  <a:pt x="151890" y="412117"/>
                </a:lnTo>
                <a:lnTo>
                  <a:pt x="151890" y="692275"/>
                </a:lnTo>
                <a:lnTo>
                  <a:pt x="154290" y="704718"/>
                </a:lnTo>
                <a:lnTo>
                  <a:pt x="160892" y="714757"/>
                </a:lnTo>
                <a:lnTo>
                  <a:pt x="170805" y="721461"/>
                </a:lnTo>
                <a:lnTo>
                  <a:pt x="183135" y="723902"/>
                </a:lnTo>
                <a:lnTo>
                  <a:pt x="195142" y="721461"/>
                </a:lnTo>
                <a:lnTo>
                  <a:pt x="205089" y="714757"/>
                </a:lnTo>
                <a:lnTo>
                  <a:pt x="211869" y="704718"/>
                </a:lnTo>
                <a:lnTo>
                  <a:pt x="214375" y="692275"/>
                </a:lnTo>
                <a:lnTo>
                  <a:pt x="214375" y="412117"/>
                </a:lnTo>
                <a:close/>
              </a:path>
              <a:path w="283845" h="724535">
                <a:moveTo>
                  <a:pt x="225425" y="123318"/>
                </a:moveTo>
                <a:lnTo>
                  <a:pt x="58039" y="123318"/>
                </a:lnTo>
                <a:lnTo>
                  <a:pt x="35468" y="127930"/>
                </a:lnTo>
                <a:lnTo>
                  <a:pt x="17017" y="140495"/>
                </a:lnTo>
                <a:lnTo>
                  <a:pt x="4568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31" y="401640"/>
                </a:lnTo>
                <a:lnTo>
                  <a:pt x="6842" y="409146"/>
                </a:lnTo>
                <a:lnTo>
                  <a:pt x="14305" y="414200"/>
                </a:lnTo>
                <a:lnTo>
                  <a:pt x="23493" y="416051"/>
                </a:lnTo>
                <a:lnTo>
                  <a:pt x="32243" y="414200"/>
                </a:lnTo>
                <a:lnTo>
                  <a:pt x="39480" y="409146"/>
                </a:lnTo>
                <a:lnTo>
                  <a:pt x="44408" y="401640"/>
                </a:lnTo>
                <a:lnTo>
                  <a:pt x="46227" y="392432"/>
                </a:lnTo>
                <a:lnTo>
                  <a:pt x="46227" y="216787"/>
                </a:lnTo>
                <a:lnTo>
                  <a:pt x="283464" y="216787"/>
                </a:lnTo>
                <a:lnTo>
                  <a:pt x="283464" y="181865"/>
                </a:lnTo>
                <a:lnTo>
                  <a:pt x="278895" y="159108"/>
                </a:lnTo>
                <a:lnTo>
                  <a:pt x="266446" y="140495"/>
                </a:lnTo>
                <a:lnTo>
                  <a:pt x="247995" y="127930"/>
                </a:lnTo>
                <a:lnTo>
                  <a:pt x="225425" y="123318"/>
                </a:lnTo>
                <a:close/>
              </a:path>
              <a:path w="283845" h="724535">
                <a:moveTo>
                  <a:pt x="283464" y="216787"/>
                </a:moveTo>
                <a:lnTo>
                  <a:pt x="237235" y="216787"/>
                </a:lnTo>
                <a:lnTo>
                  <a:pt x="237235" y="392432"/>
                </a:lnTo>
                <a:lnTo>
                  <a:pt x="239055" y="401640"/>
                </a:lnTo>
                <a:lnTo>
                  <a:pt x="243983" y="409146"/>
                </a:lnTo>
                <a:lnTo>
                  <a:pt x="251220" y="414200"/>
                </a:lnTo>
                <a:lnTo>
                  <a:pt x="259970" y="416051"/>
                </a:lnTo>
                <a:lnTo>
                  <a:pt x="269158" y="414200"/>
                </a:lnTo>
                <a:lnTo>
                  <a:pt x="276621" y="409146"/>
                </a:lnTo>
                <a:lnTo>
                  <a:pt x="281632" y="401640"/>
                </a:lnTo>
                <a:lnTo>
                  <a:pt x="283464" y="392432"/>
                </a:lnTo>
                <a:lnTo>
                  <a:pt x="283464" y="216787"/>
                </a:lnTo>
                <a:close/>
              </a:path>
              <a:path w="283845" h="724535">
                <a:moveTo>
                  <a:pt x="141224" y="0"/>
                </a:moveTo>
                <a:lnTo>
                  <a:pt x="119659" y="4413"/>
                </a:lnTo>
                <a:lnTo>
                  <a:pt x="102061" y="16446"/>
                </a:lnTo>
                <a:lnTo>
                  <a:pt x="90200" y="34290"/>
                </a:lnTo>
                <a:lnTo>
                  <a:pt x="85853" y="56135"/>
                </a:lnTo>
                <a:lnTo>
                  <a:pt x="90200" y="77979"/>
                </a:lnTo>
                <a:lnTo>
                  <a:pt x="102061" y="95822"/>
                </a:lnTo>
                <a:lnTo>
                  <a:pt x="119659" y="107856"/>
                </a:lnTo>
                <a:lnTo>
                  <a:pt x="141224" y="112269"/>
                </a:lnTo>
                <a:lnTo>
                  <a:pt x="162788" y="107856"/>
                </a:lnTo>
                <a:lnTo>
                  <a:pt x="180387" y="95822"/>
                </a:lnTo>
                <a:lnTo>
                  <a:pt x="192248" y="77979"/>
                </a:lnTo>
                <a:lnTo>
                  <a:pt x="196596" y="56135"/>
                </a:lnTo>
                <a:lnTo>
                  <a:pt x="192248" y="34290"/>
                </a:lnTo>
                <a:lnTo>
                  <a:pt x="180387" y="16446"/>
                </a:lnTo>
                <a:lnTo>
                  <a:pt x="162788" y="4413"/>
                </a:lnTo>
                <a:lnTo>
                  <a:pt x="141224" y="0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bk object 30"/>
          <p:cNvSpPr/>
          <p:nvPr/>
        </p:nvSpPr>
        <p:spPr>
          <a:xfrm>
            <a:off x="7110983" y="1867997"/>
            <a:ext cx="283845" cy="724535"/>
          </a:xfrm>
          <a:custGeom>
            <a:avLst/>
            <a:gdLst/>
            <a:ahLst/>
            <a:cxnLst/>
            <a:rect l="l" t="t" r="r" b="b"/>
            <a:pathLst>
              <a:path w="283845" h="724535">
                <a:moveTo>
                  <a:pt x="214375" y="216787"/>
                </a:moveTo>
                <a:lnTo>
                  <a:pt x="69088" y="216787"/>
                </a:lnTo>
                <a:lnTo>
                  <a:pt x="69088" y="692275"/>
                </a:lnTo>
                <a:lnTo>
                  <a:pt x="71604" y="704718"/>
                </a:lnTo>
                <a:lnTo>
                  <a:pt x="78454" y="714757"/>
                </a:lnTo>
                <a:lnTo>
                  <a:pt x="88591" y="721461"/>
                </a:lnTo>
                <a:lnTo>
                  <a:pt x="100966" y="723902"/>
                </a:lnTo>
                <a:lnTo>
                  <a:pt x="113046" y="721461"/>
                </a:lnTo>
                <a:lnTo>
                  <a:pt x="123032" y="714757"/>
                </a:lnTo>
                <a:lnTo>
                  <a:pt x="129827" y="704718"/>
                </a:lnTo>
                <a:lnTo>
                  <a:pt x="132336" y="692275"/>
                </a:lnTo>
                <a:lnTo>
                  <a:pt x="132336" y="412117"/>
                </a:lnTo>
                <a:lnTo>
                  <a:pt x="214375" y="412117"/>
                </a:lnTo>
                <a:lnTo>
                  <a:pt x="214375" y="216787"/>
                </a:lnTo>
                <a:close/>
              </a:path>
              <a:path w="283845" h="724535">
                <a:moveTo>
                  <a:pt x="214375" y="412117"/>
                </a:moveTo>
                <a:lnTo>
                  <a:pt x="151894" y="412117"/>
                </a:lnTo>
                <a:lnTo>
                  <a:pt x="151894" y="692275"/>
                </a:lnTo>
                <a:lnTo>
                  <a:pt x="154293" y="704718"/>
                </a:lnTo>
                <a:lnTo>
                  <a:pt x="160894" y="714757"/>
                </a:lnTo>
                <a:lnTo>
                  <a:pt x="170806" y="721461"/>
                </a:lnTo>
                <a:lnTo>
                  <a:pt x="183135" y="723902"/>
                </a:lnTo>
                <a:lnTo>
                  <a:pt x="195142" y="721461"/>
                </a:lnTo>
                <a:lnTo>
                  <a:pt x="205089" y="714757"/>
                </a:lnTo>
                <a:lnTo>
                  <a:pt x="211869" y="704718"/>
                </a:lnTo>
                <a:lnTo>
                  <a:pt x="214375" y="692275"/>
                </a:lnTo>
                <a:lnTo>
                  <a:pt x="214375" y="412117"/>
                </a:lnTo>
                <a:close/>
              </a:path>
              <a:path w="283845" h="724535">
                <a:moveTo>
                  <a:pt x="225425" y="123318"/>
                </a:moveTo>
                <a:lnTo>
                  <a:pt x="58039" y="123318"/>
                </a:lnTo>
                <a:lnTo>
                  <a:pt x="35468" y="127930"/>
                </a:lnTo>
                <a:lnTo>
                  <a:pt x="17018" y="140495"/>
                </a:lnTo>
                <a:lnTo>
                  <a:pt x="4568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31" y="401640"/>
                </a:lnTo>
                <a:lnTo>
                  <a:pt x="6842" y="409146"/>
                </a:lnTo>
                <a:lnTo>
                  <a:pt x="14306" y="414200"/>
                </a:lnTo>
                <a:lnTo>
                  <a:pt x="23497" y="416051"/>
                </a:lnTo>
                <a:lnTo>
                  <a:pt x="32246" y="414200"/>
                </a:lnTo>
                <a:lnTo>
                  <a:pt x="39482" y="409146"/>
                </a:lnTo>
                <a:lnTo>
                  <a:pt x="44408" y="401640"/>
                </a:lnTo>
                <a:lnTo>
                  <a:pt x="46227" y="392432"/>
                </a:lnTo>
                <a:lnTo>
                  <a:pt x="46227" y="216787"/>
                </a:lnTo>
                <a:lnTo>
                  <a:pt x="283464" y="216787"/>
                </a:lnTo>
                <a:lnTo>
                  <a:pt x="283464" y="181865"/>
                </a:lnTo>
                <a:lnTo>
                  <a:pt x="278895" y="159108"/>
                </a:lnTo>
                <a:lnTo>
                  <a:pt x="266446" y="140495"/>
                </a:lnTo>
                <a:lnTo>
                  <a:pt x="247995" y="127930"/>
                </a:lnTo>
                <a:lnTo>
                  <a:pt x="225425" y="123318"/>
                </a:lnTo>
                <a:close/>
              </a:path>
              <a:path w="283845" h="724535">
                <a:moveTo>
                  <a:pt x="283464" y="216787"/>
                </a:moveTo>
                <a:lnTo>
                  <a:pt x="237236" y="216787"/>
                </a:lnTo>
                <a:lnTo>
                  <a:pt x="237236" y="392432"/>
                </a:lnTo>
                <a:lnTo>
                  <a:pt x="239055" y="401640"/>
                </a:lnTo>
                <a:lnTo>
                  <a:pt x="243983" y="409146"/>
                </a:lnTo>
                <a:lnTo>
                  <a:pt x="251220" y="414200"/>
                </a:lnTo>
                <a:lnTo>
                  <a:pt x="259970" y="416051"/>
                </a:lnTo>
                <a:lnTo>
                  <a:pt x="269160" y="414200"/>
                </a:lnTo>
                <a:lnTo>
                  <a:pt x="276622" y="409146"/>
                </a:lnTo>
                <a:lnTo>
                  <a:pt x="281632" y="401640"/>
                </a:lnTo>
                <a:lnTo>
                  <a:pt x="283464" y="392432"/>
                </a:lnTo>
                <a:lnTo>
                  <a:pt x="283464" y="216787"/>
                </a:lnTo>
                <a:close/>
              </a:path>
              <a:path w="283845" h="724535">
                <a:moveTo>
                  <a:pt x="141224" y="0"/>
                </a:moveTo>
                <a:lnTo>
                  <a:pt x="119659" y="4413"/>
                </a:lnTo>
                <a:lnTo>
                  <a:pt x="102061" y="16446"/>
                </a:lnTo>
                <a:lnTo>
                  <a:pt x="90200" y="34290"/>
                </a:lnTo>
                <a:lnTo>
                  <a:pt x="85853" y="56135"/>
                </a:lnTo>
                <a:lnTo>
                  <a:pt x="90200" y="77979"/>
                </a:lnTo>
                <a:lnTo>
                  <a:pt x="102061" y="95822"/>
                </a:lnTo>
                <a:lnTo>
                  <a:pt x="119659" y="107856"/>
                </a:lnTo>
                <a:lnTo>
                  <a:pt x="141224" y="112269"/>
                </a:lnTo>
                <a:lnTo>
                  <a:pt x="162788" y="107856"/>
                </a:lnTo>
                <a:lnTo>
                  <a:pt x="180388" y="95822"/>
                </a:lnTo>
                <a:lnTo>
                  <a:pt x="192248" y="77979"/>
                </a:lnTo>
                <a:lnTo>
                  <a:pt x="196596" y="56135"/>
                </a:lnTo>
                <a:lnTo>
                  <a:pt x="192248" y="34290"/>
                </a:lnTo>
                <a:lnTo>
                  <a:pt x="180388" y="16446"/>
                </a:lnTo>
                <a:lnTo>
                  <a:pt x="162788" y="4413"/>
                </a:lnTo>
                <a:lnTo>
                  <a:pt x="141224" y="0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bk object 31"/>
          <p:cNvSpPr/>
          <p:nvPr/>
        </p:nvSpPr>
        <p:spPr>
          <a:xfrm>
            <a:off x="7478269" y="1867997"/>
            <a:ext cx="283845" cy="724535"/>
          </a:xfrm>
          <a:custGeom>
            <a:avLst/>
            <a:gdLst/>
            <a:ahLst/>
            <a:cxnLst/>
            <a:rect l="l" t="t" r="r" b="b"/>
            <a:pathLst>
              <a:path w="283845" h="724535">
                <a:moveTo>
                  <a:pt x="214375" y="216787"/>
                </a:moveTo>
                <a:lnTo>
                  <a:pt x="69087" y="216787"/>
                </a:lnTo>
                <a:lnTo>
                  <a:pt x="69087" y="692275"/>
                </a:lnTo>
                <a:lnTo>
                  <a:pt x="71604" y="704718"/>
                </a:lnTo>
                <a:lnTo>
                  <a:pt x="78453" y="714757"/>
                </a:lnTo>
                <a:lnTo>
                  <a:pt x="88589" y="721461"/>
                </a:lnTo>
                <a:lnTo>
                  <a:pt x="100965" y="723902"/>
                </a:lnTo>
                <a:lnTo>
                  <a:pt x="113045" y="721461"/>
                </a:lnTo>
                <a:lnTo>
                  <a:pt x="123030" y="714757"/>
                </a:lnTo>
                <a:lnTo>
                  <a:pt x="129824" y="704718"/>
                </a:lnTo>
                <a:lnTo>
                  <a:pt x="132332" y="692275"/>
                </a:lnTo>
                <a:lnTo>
                  <a:pt x="132332" y="412117"/>
                </a:lnTo>
                <a:lnTo>
                  <a:pt x="214375" y="412117"/>
                </a:lnTo>
                <a:lnTo>
                  <a:pt x="214375" y="216787"/>
                </a:lnTo>
                <a:close/>
              </a:path>
              <a:path w="283845" h="724535">
                <a:moveTo>
                  <a:pt x="214375" y="412117"/>
                </a:moveTo>
                <a:lnTo>
                  <a:pt x="151890" y="412117"/>
                </a:lnTo>
                <a:lnTo>
                  <a:pt x="151890" y="692275"/>
                </a:lnTo>
                <a:lnTo>
                  <a:pt x="154289" y="704718"/>
                </a:lnTo>
                <a:lnTo>
                  <a:pt x="160892" y="714757"/>
                </a:lnTo>
                <a:lnTo>
                  <a:pt x="170803" y="721461"/>
                </a:lnTo>
                <a:lnTo>
                  <a:pt x="183131" y="723902"/>
                </a:lnTo>
                <a:lnTo>
                  <a:pt x="195139" y="721461"/>
                </a:lnTo>
                <a:lnTo>
                  <a:pt x="205088" y="714757"/>
                </a:lnTo>
                <a:lnTo>
                  <a:pt x="211869" y="704718"/>
                </a:lnTo>
                <a:lnTo>
                  <a:pt x="214375" y="692275"/>
                </a:lnTo>
                <a:lnTo>
                  <a:pt x="214375" y="412117"/>
                </a:lnTo>
                <a:close/>
              </a:path>
              <a:path w="283845" h="724535">
                <a:moveTo>
                  <a:pt x="225425" y="123318"/>
                </a:moveTo>
                <a:lnTo>
                  <a:pt x="58039" y="123318"/>
                </a:lnTo>
                <a:lnTo>
                  <a:pt x="35468" y="127930"/>
                </a:lnTo>
                <a:lnTo>
                  <a:pt x="17017" y="140495"/>
                </a:lnTo>
                <a:lnTo>
                  <a:pt x="4568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31" y="401640"/>
                </a:lnTo>
                <a:lnTo>
                  <a:pt x="6841" y="409146"/>
                </a:lnTo>
                <a:lnTo>
                  <a:pt x="14303" y="414200"/>
                </a:lnTo>
                <a:lnTo>
                  <a:pt x="23493" y="416051"/>
                </a:lnTo>
                <a:lnTo>
                  <a:pt x="32243" y="414200"/>
                </a:lnTo>
                <a:lnTo>
                  <a:pt x="39480" y="409146"/>
                </a:lnTo>
                <a:lnTo>
                  <a:pt x="44408" y="401640"/>
                </a:lnTo>
                <a:lnTo>
                  <a:pt x="46227" y="392432"/>
                </a:lnTo>
                <a:lnTo>
                  <a:pt x="46227" y="216787"/>
                </a:lnTo>
                <a:lnTo>
                  <a:pt x="283464" y="216787"/>
                </a:lnTo>
                <a:lnTo>
                  <a:pt x="283464" y="181865"/>
                </a:lnTo>
                <a:lnTo>
                  <a:pt x="278895" y="159108"/>
                </a:lnTo>
                <a:lnTo>
                  <a:pt x="266446" y="140495"/>
                </a:lnTo>
                <a:lnTo>
                  <a:pt x="247995" y="127930"/>
                </a:lnTo>
                <a:lnTo>
                  <a:pt x="225425" y="123318"/>
                </a:lnTo>
                <a:close/>
              </a:path>
              <a:path w="283845" h="724535">
                <a:moveTo>
                  <a:pt x="283464" y="216787"/>
                </a:moveTo>
                <a:lnTo>
                  <a:pt x="237235" y="216787"/>
                </a:lnTo>
                <a:lnTo>
                  <a:pt x="237235" y="392432"/>
                </a:lnTo>
                <a:lnTo>
                  <a:pt x="239055" y="401640"/>
                </a:lnTo>
                <a:lnTo>
                  <a:pt x="243981" y="409146"/>
                </a:lnTo>
                <a:lnTo>
                  <a:pt x="251217" y="414200"/>
                </a:lnTo>
                <a:lnTo>
                  <a:pt x="259966" y="416051"/>
                </a:lnTo>
                <a:lnTo>
                  <a:pt x="269157" y="414200"/>
                </a:lnTo>
                <a:lnTo>
                  <a:pt x="276621" y="409146"/>
                </a:lnTo>
                <a:lnTo>
                  <a:pt x="281632" y="401640"/>
                </a:lnTo>
                <a:lnTo>
                  <a:pt x="283464" y="392432"/>
                </a:lnTo>
                <a:lnTo>
                  <a:pt x="283464" y="216787"/>
                </a:lnTo>
                <a:close/>
              </a:path>
              <a:path w="283845" h="724535">
                <a:moveTo>
                  <a:pt x="141224" y="0"/>
                </a:moveTo>
                <a:lnTo>
                  <a:pt x="119659" y="4413"/>
                </a:lnTo>
                <a:lnTo>
                  <a:pt x="102059" y="16446"/>
                </a:lnTo>
                <a:lnTo>
                  <a:pt x="90197" y="34290"/>
                </a:lnTo>
                <a:lnTo>
                  <a:pt x="85849" y="56135"/>
                </a:lnTo>
                <a:lnTo>
                  <a:pt x="90197" y="77979"/>
                </a:lnTo>
                <a:lnTo>
                  <a:pt x="102059" y="95822"/>
                </a:lnTo>
                <a:lnTo>
                  <a:pt x="119659" y="107856"/>
                </a:lnTo>
                <a:lnTo>
                  <a:pt x="141224" y="112269"/>
                </a:lnTo>
                <a:lnTo>
                  <a:pt x="162788" y="107856"/>
                </a:lnTo>
                <a:lnTo>
                  <a:pt x="180387" y="95822"/>
                </a:lnTo>
                <a:lnTo>
                  <a:pt x="192248" y="77979"/>
                </a:lnTo>
                <a:lnTo>
                  <a:pt x="196596" y="56135"/>
                </a:lnTo>
                <a:lnTo>
                  <a:pt x="192248" y="34290"/>
                </a:lnTo>
                <a:lnTo>
                  <a:pt x="180387" y="16446"/>
                </a:lnTo>
                <a:lnTo>
                  <a:pt x="162788" y="4413"/>
                </a:lnTo>
                <a:lnTo>
                  <a:pt x="141224" y="0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bk object 32"/>
          <p:cNvSpPr/>
          <p:nvPr/>
        </p:nvSpPr>
        <p:spPr>
          <a:xfrm>
            <a:off x="7844028" y="1867997"/>
            <a:ext cx="285115" cy="724535"/>
          </a:xfrm>
          <a:custGeom>
            <a:avLst/>
            <a:gdLst/>
            <a:ahLst/>
            <a:cxnLst/>
            <a:rect l="l" t="t" r="r" b="b"/>
            <a:pathLst>
              <a:path w="285115" h="724535">
                <a:moveTo>
                  <a:pt x="215517" y="216787"/>
                </a:moveTo>
                <a:lnTo>
                  <a:pt x="69469" y="216787"/>
                </a:lnTo>
                <a:lnTo>
                  <a:pt x="69469" y="692275"/>
                </a:lnTo>
                <a:lnTo>
                  <a:pt x="71988" y="704718"/>
                </a:lnTo>
                <a:lnTo>
                  <a:pt x="78866" y="714757"/>
                </a:lnTo>
                <a:lnTo>
                  <a:pt x="89077" y="721461"/>
                </a:lnTo>
                <a:lnTo>
                  <a:pt x="101598" y="723902"/>
                </a:lnTo>
                <a:lnTo>
                  <a:pt x="113679" y="721461"/>
                </a:lnTo>
                <a:lnTo>
                  <a:pt x="123665" y="714757"/>
                </a:lnTo>
                <a:lnTo>
                  <a:pt x="130460" y="704718"/>
                </a:lnTo>
                <a:lnTo>
                  <a:pt x="132969" y="692275"/>
                </a:lnTo>
                <a:lnTo>
                  <a:pt x="132969" y="412117"/>
                </a:lnTo>
                <a:lnTo>
                  <a:pt x="215517" y="412117"/>
                </a:lnTo>
                <a:lnTo>
                  <a:pt x="215517" y="216787"/>
                </a:lnTo>
                <a:close/>
              </a:path>
              <a:path w="285115" h="724535">
                <a:moveTo>
                  <a:pt x="215517" y="412117"/>
                </a:moveTo>
                <a:lnTo>
                  <a:pt x="152654" y="412117"/>
                </a:lnTo>
                <a:lnTo>
                  <a:pt x="152654" y="692275"/>
                </a:lnTo>
                <a:lnTo>
                  <a:pt x="155074" y="704718"/>
                </a:lnTo>
                <a:lnTo>
                  <a:pt x="161734" y="714757"/>
                </a:lnTo>
                <a:lnTo>
                  <a:pt x="171726" y="721461"/>
                </a:lnTo>
                <a:lnTo>
                  <a:pt x="184147" y="723902"/>
                </a:lnTo>
                <a:lnTo>
                  <a:pt x="196229" y="721461"/>
                </a:lnTo>
                <a:lnTo>
                  <a:pt x="206215" y="714757"/>
                </a:lnTo>
                <a:lnTo>
                  <a:pt x="213009" y="704718"/>
                </a:lnTo>
                <a:lnTo>
                  <a:pt x="215517" y="692275"/>
                </a:lnTo>
                <a:lnTo>
                  <a:pt x="215517" y="412117"/>
                </a:lnTo>
                <a:close/>
              </a:path>
              <a:path w="285115" h="724535">
                <a:moveTo>
                  <a:pt x="226695" y="123318"/>
                </a:moveTo>
                <a:lnTo>
                  <a:pt x="58291" y="123318"/>
                </a:lnTo>
                <a:lnTo>
                  <a:pt x="35628" y="127930"/>
                </a:lnTo>
                <a:lnTo>
                  <a:pt x="17096" y="140495"/>
                </a:lnTo>
                <a:lnTo>
                  <a:pt x="4589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51" y="401640"/>
                </a:lnTo>
                <a:lnTo>
                  <a:pt x="6905" y="409146"/>
                </a:lnTo>
                <a:lnTo>
                  <a:pt x="14411" y="414200"/>
                </a:lnTo>
                <a:lnTo>
                  <a:pt x="23619" y="416051"/>
                </a:lnTo>
                <a:lnTo>
                  <a:pt x="32443" y="414200"/>
                </a:lnTo>
                <a:lnTo>
                  <a:pt x="39717" y="409146"/>
                </a:lnTo>
                <a:lnTo>
                  <a:pt x="44658" y="401640"/>
                </a:lnTo>
                <a:lnTo>
                  <a:pt x="46479" y="392432"/>
                </a:lnTo>
                <a:lnTo>
                  <a:pt x="46479" y="216787"/>
                </a:lnTo>
                <a:lnTo>
                  <a:pt x="284986" y="216787"/>
                </a:lnTo>
                <a:lnTo>
                  <a:pt x="284986" y="181865"/>
                </a:lnTo>
                <a:lnTo>
                  <a:pt x="280397" y="159108"/>
                </a:lnTo>
                <a:lnTo>
                  <a:pt x="267889" y="140495"/>
                </a:lnTo>
                <a:lnTo>
                  <a:pt x="249358" y="127930"/>
                </a:lnTo>
                <a:lnTo>
                  <a:pt x="226695" y="123318"/>
                </a:lnTo>
                <a:close/>
              </a:path>
              <a:path w="285115" h="724535">
                <a:moveTo>
                  <a:pt x="284986" y="216787"/>
                </a:moveTo>
                <a:lnTo>
                  <a:pt x="238503" y="216787"/>
                </a:lnTo>
                <a:lnTo>
                  <a:pt x="238503" y="392432"/>
                </a:lnTo>
                <a:lnTo>
                  <a:pt x="240325" y="401640"/>
                </a:lnTo>
                <a:lnTo>
                  <a:pt x="245266" y="409146"/>
                </a:lnTo>
                <a:lnTo>
                  <a:pt x="252541" y="414200"/>
                </a:lnTo>
                <a:lnTo>
                  <a:pt x="261363" y="416051"/>
                </a:lnTo>
                <a:lnTo>
                  <a:pt x="270573" y="414200"/>
                </a:lnTo>
                <a:lnTo>
                  <a:pt x="278080" y="409146"/>
                </a:lnTo>
                <a:lnTo>
                  <a:pt x="283135" y="401640"/>
                </a:lnTo>
                <a:lnTo>
                  <a:pt x="284986" y="392432"/>
                </a:lnTo>
                <a:lnTo>
                  <a:pt x="284986" y="216787"/>
                </a:lnTo>
                <a:close/>
              </a:path>
              <a:path w="285115" h="724535">
                <a:moveTo>
                  <a:pt x="141983" y="0"/>
                </a:moveTo>
                <a:lnTo>
                  <a:pt x="120326" y="4413"/>
                </a:lnTo>
                <a:lnTo>
                  <a:pt x="102646" y="16446"/>
                </a:lnTo>
                <a:lnTo>
                  <a:pt x="90729" y="34290"/>
                </a:lnTo>
                <a:lnTo>
                  <a:pt x="86360" y="56135"/>
                </a:lnTo>
                <a:lnTo>
                  <a:pt x="90729" y="77979"/>
                </a:lnTo>
                <a:lnTo>
                  <a:pt x="102646" y="95822"/>
                </a:lnTo>
                <a:lnTo>
                  <a:pt x="120326" y="107856"/>
                </a:lnTo>
                <a:lnTo>
                  <a:pt x="141983" y="112269"/>
                </a:lnTo>
                <a:lnTo>
                  <a:pt x="163660" y="107856"/>
                </a:lnTo>
                <a:lnTo>
                  <a:pt x="181385" y="95822"/>
                </a:lnTo>
                <a:lnTo>
                  <a:pt x="193348" y="77979"/>
                </a:lnTo>
                <a:lnTo>
                  <a:pt x="197737" y="56135"/>
                </a:lnTo>
                <a:lnTo>
                  <a:pt x="193348" y="34290"/>
                </a:lnTo>
                <a:lnTo>
                  <a:pt x="181385" y="16446"/>
                </a:lnTo>
                <a:lnTo>
                  <a:pt x="163660" y="4413"/>
                </a:lnTo>
                <a:lnTo>
                  <a:pt x="141983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bk object 33"/>
          <p:cNvSpPr/>
          <p:nvPr/>
        </p:nvSpPr>
        <p:spPr>
          <a:xfrm>
            <a:off x="8211311" y="1867997"/>
            <a:ext cx="285115" cy="724535"/>
          </a:xfrm>
          <a:custGeom>
            <a:avLst/>
            <a:gdLst/>
            <a:ahLst/>
            <a:cxnLst/>
            <a:rect l="l" t="t" r="r" b="b"/>
            <a:pathLst>
              <a:path w="285115" h="724535">
                <a:moveTo>
                  <a:pt x="215517" y="216787"/>
                </a:moveTo>
                <a:lnTo>
                  <a:pt x="69469" y="216787"/>
                </a:lnTo>
                <a:lnTo>
                  <a:pt x="69469" y="692275"/>
                </a:lnTo>
                <a:lnTo>
                  <a:pt x="71988" y="704718"/>
                </a:lnTo>
                <a:lnTo>
                  <a:pt x="78866" y="714757"/>
                </a:lnTo>
                <a:lnTo>
                  <a:pt x="89077" y="721461"/>
                </a:lnTo>
                <a:lnTo>
                  <a:pt x="101598" y="723902"/>
                </a:lnTo>
                <a:lnTo>
                  <a:pt x="113679" y="721461"/>
                </a:lnTo>
                <a:lnTo>
                  <a:pt x="123665" y="714757"/>
                </a:lnTo>
                <a:lnTo>
                  <a:pt x="130460" y="704718"/>
                </a:lnTo>
                <a:lnTo>
                  <a:pt x="132969" y="692275"/>
                </a:lnTo>
                <a:lnTo>
                  <a:pt x="132969" y="412117"/>
                </a:lnTo>
                <a:lnTo>
                  <a:pt x="215517" y="412117"/>
                </a:lnTo>
                <a:lnTo>
                  <a:pt x="215517" y="216787"/>
                </a:lnTo>
                <a:close/>
              </a:path>
              <a:path w="285115" h="724535">
                <a:moveTo>
                  <a:pt x="215517" y="412117"/>
                </a:moveTo>
                <a:lnTo>
                  <a:pt x="152654" y="412117"/>
                </a:lnTo>
                <a:lnTo>
                  <a:pt x="152654" y="692275"/>
                </a:lnTo>
                <a:lnTo>
                  <a:pt x="155074" y="704718"/>
                </a:lnTo>
                <a:lnTo>
                  <a:pt x="161734" y="714757"/>
                </a:lnTo>
                <a:lnTo>
                  <a:pt x="171728" y="721461"/>
                </a:lnTo>
                <a:lnTo>
                  <a:pt x="184151" y="723902"/>
                </a:lnTo>
                <a:lnTo>
                  <a:pt x="196231" y="721461"/>
                </a:lnTo>
                <a:lnTo>
                  <a:pt x="206215" y="714757"/>
                </a:lnTo>
                <a:lnTo>
                  <a:pt x="213009" y="704718"/>
                </a:lnTo>
                <a:lnTo>
                  <a:pt x="215517" y="692275"/>
                </a:lnTo>
                <a:lnTo>
                  <a:pt x="215517" y="412117"/>
                </a:lnTo>
                <a:close/>
              </a:path>
              <a:path w="285115" h="724535">
                <a:moveTo>
                  <a:pt x="226695" y="123318"/>
                </a:moveTo>
                <a:lnTo>
                  <a:pt x="58294" y="123318"/>
                </a:lnTo>
                <a:lnTo>
                  <a:pt x="35629" y="127930"/>
                </a:lnTo>
                <a:lnTo>
                  <a:pt x="17097" y="140495"/>
                </a:lnTo>
                <a:lnTo>
                  <a:pt x="4589" y="159108"/>
                </a:lnTo>
                <a:lnTo>
                  <a:pt x="0" y="181865"/>
                </a:lnTo>
                <a:lnTo>
                  <a:pt x="0" y="392432"/>
                </a:lnTo>
                <a:lnTo>
                  <a:pt x="1851" y="401640"/>
                </a:lnTo>
                <a:lnTo>
                  <a:pt x="6905" y="409146"/>
                </a:lnTo>
                <a:lnTo>
                  <a:pt x="14413" y="414200"/>
                </a:lnTo>
                <a:lnTo>
                  <a:pt x="23623" y="416051"/>
                </a:lnTo>
                <a:lnTo>
                  <a:pt x="32445" y="414200"/>
                </a:lnTo>
                <a:lnTo>
                  <a:pt x="39720" y="409146"/>
                </a:lnTo>
                <a:lnTo>
                  <a:pt x="44661" y="401640"/>
                </a:lnTo>
                <a:lnTo>
                  <a:pt x="46483" y="392432"/>
                </a:lnTo>
                <a:lnTo>
                  <a:pt x="46483" y="216787"/>
                </a:lnTo>
                <a:lnTo>
                  <a:pt x="284986" y="216787"/>
                </a:lnTo>
                <a:lnTo>
                  <a:pt x="284986" y="181865"/>
                </a:lnTo>
                <a:lnTo>
                  <a:pt x="280397" y="159108"/>
                </a:lnTo>
                <a:lnTo>
                  <a:pt x="267889" y="140495"/>
                </a:lnTo>
                <a:lnTo>
                  <a:pt x="249358" y="127930"/>
                </a:lnTo>
                <a:lnTo>
                  <a:pt x="226695" y="123318"/>
                </a:lnTo>
                <a:close/>
              </a:path>
              <a:path w="285115" h="724535">
                <a:moveTo>
                  <a:pt x="284986" y="216787"/>
                </a:moveTo>
                <a:lnTo>
                  <a:pt x="238507" y="216787"/>
                </a:lnTo>
                <a:lnTo>
                  <a:pt x="238507" y="392432"/>
                </a:lnTo>
                <a:lnTo>
                  <a:pt x="240328" y="401640"/>
                </a:lnTo>
                <a:lnTo>
                  <a:pt x="245269" y="409146"/>
                </a:lnTo>
                <a:lnTo>
                  <a:pt x="252543" y="414200"/>
                </a:lnTo>
                <a:lnTo>
                  <a:pt x="261367" y="416051"/>
                </a:lnTo>
                <a:lnTo>
                  <a:pt x="270575" y="414200"/>
                </a:lnTo>
                <a:lnTo>
                  <a:pt x="278081" y="409146"/>
                </a:lnTo>
                <a:lnTo>
                  <a:pt x="283135" y="401640"/>
                </a:lnTo>
                <a:lnTo>
                  <a:pt x="284986" y="392432"/>
                </a:lnTo>
                <a:lnTo>
                  <a:pt x="284986" y="216787"/>
                </a:lnTo>
                <a:close/>
              </a:path>
              <a:path w="285115" h="724535">
                <a:moveTo>
                  <a:pt x="141987" y="0"/>
                </a:moveTo>
                <a:lnTo>
                  <a:pt x="120328" y="4413"/>
                </a:lnTo>
                <a:lnTo>
                  <a:pt x="102647" y="16446"/>
                </a:lnTo>
                <a:lnTo>
                  <a:pt x="90729" y="34290"/>
                </a:lnTo>
                <a:lnTo>
                  <a:pt x="86360" y="56135"/>
                </a:lnTo>
                <a:lnTo>
                  <a:pt x="90729" y="77979"/>
                </a:lnTo>
                <a:lnTo>
                  <a:pt x="102647" y="95822"/>
                </a:lnTo>
                <a:lnTo>
                  <a:pt x="120328" y="107856"/>
                </a:lnTo>
                <a:lnTo>
                  <a:pt x="141987" y="112269"/>
                </a:lnTo>
                <a:lnTo>
                  <a:pt x="163664" y="107856"/>
                </a:lnTo>
                <a:lnTo>
                  <a:pt x="181389" y="95822"/>
                </a:lnTo>
                <a:lnTo>
                  <a:pt x="193350" y="77979"/>
                </a:lnTo>
                <a:lnTo>
                  <a:pt x="197740" y="56135"/>
                </a:lnTo>
                <a:lnTo>
                  <a:pt x="193350" y="34290"/>
                </a:lnTo>
                <a:lnTo>
                  <a:pt x="181389" y="16446"/>
                </a:lnTo>
                <a:lnTo>
                  <a:pt x="163664" y="4413"/>
                </a:lnTo>
                <a:lnTo>
                  <a:pt x="141987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bk object 34"/>
          <p:cNvSpPr/>
          <p:nvPr/>
        </p:nvSpPr>
        <p:spPr>
          <a:xfrm>
            <a:off x="6743700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5" h="725804">
                <a:moveTo>
                  <a:pt x="214375" y="217169"/>
                </a:moveTo>
                <a:lnTo>
                  <a:pt x="69088" y="217169"/>
                </a:lnTo>
                <a:lnTo>
                  <a:pt x="69088" y="693798"/>
                </a:lnTo>
                <a:lnTo>
                  <a:pt x="71604" y="706241"/>
                </a:lnTo>
                <a:lnTo>
                  <a:pt x="78454" y="716277"/>
                </a:lnTo>
                <a:lnTo>
                  <a:pt x="88590" y="722980"/>
                </a:lnTo>
                <a:lnTo>
                  <a:pt x="100965" y="725421"/>
                </a:lnTo>
                <a:lnTo>
                  <a:pt x="113045" y="722980"/>
                </a:lnTo>
                <a:lnTo>
                  <a:pt x="123030" y="716277"/>
                </a:lnTo>
                <a:lnTo>
                  <a:pt x="129824" y="706241"/>
                </a:lnTo>
                <a:lnTo>
                  <a:pt x="132332" y="693798"/>
                </a:lnTo>
                <a:lnTo>
                  <a:pt x="132332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5" h="725804">
                <a:moveTo>
                  <a:pt x="214375" y="413002"/>
                </a:moveTo>
                <a:lnTo>
                  <a:pt x="151890" y="413002"/>
                </a:lnTo>
                <a:lnTo>
                  <a:pt x="151890" y="693798"/>
                </a:lnTo>
                <a:lnTo>
                  <a:pt x="154290" y="706241"/>
                </a:lnTo>
                <a:lnTo>
                  <a:pt x="160892" y="716277"/>
                </a:lnTo>
                <a:lnTo>
                  <a:pt x="170805" y="722980"/>
                </a:lnTo>
                <a:lnTo>
                  <a:pt x="183135" y="725421"/>
                </a:lnTo>
                <a:lnTo>
                  <a:pt x="195142" y="722980"/>
                </a:lnTo>
                <a:lnTo>
                  <a:pt x="205089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5" h="725804">
                <a:moveTo>
                  <a:pt x="225425" y="123569"/>
                </a:moveTo>
                <a:lnTo>
                  <a:pt x="58039" y="123569"/>
                </a:lnTo>
                <a:lnTo>
                  <a:pt x="35468" y="128201"/>
                </a:lnTo>
                <a:lnTo>
                  <a:pt x="17017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2" y="410019"/>
                </a:lnTo>
                <a:lnTo>
                  <a:pt x="14305" y="415087"/>
                </a:lnTo>
                <a:lnTo>
                  <a:pt x="23493" y="416941"/>
                </a:lnTo>
                <a:lnTo>
                  <a:pt x="32243" y="415087"/>
                </a:lnTo>
                <a:lnTo>
                  <a:pt x="39480" y="410019"/>
                </a:lnTo>
                <a:lnTo>
                  <a:pt x="44408" y="402474"/>
                </a:lnTo>
                <a:lnTo>
                  <a:pt x="46227" y="393192"/>
                </a:lnTo>
                <a:lnTo>
                  <a:pt x="46227" y="217169"/>
                </a:lnTo>
                <a:lnTo>
                  <a:pt x="283464" y="217169"/>
                </a:lnTo>
                <a:lnTo>
                  <a:pt x="283464" y="182242"/>
                </a:lnTo>
                <a:lnTo>
                  <a:pt x="278895" y="159467"/>
                </a:lnTo>
                <a:lnTo>
                  <a:pt x="266446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5" h="725804">
                <a:moveTo>
                  <a:pt x="283464" y="217169"/>
                </a:moveTo>
                <a:lnTo>
                  <a:pt x="237235" y="217169"/>
                </a:lnTo>
                <a:lnTo>
                  <a:pt x="237235" y="393192"/>
                </a:lnTo>
                <a:lnTo>
                  <a:pt x="239055" y="402474"/>
                </a:lnTo>
                <a:lnTo>
                  <a:pt x="243983" y="410019"/>
                </a:lnTo>
                <a:lnTo>
                  <a:pt x="251220" y="415087"/>
                </a:lnTo>
                <a:lnTo>
                  <a:pt x="259970" y="416941"/>
                </a:lnTo>
                <a:lnTo>
                  <a:pt x="269158" y="415087"/>
                </a:lnTo>
                <a:lnTo>
                  <a:pt x="276621" y="410019"/>
                </a:lnTo>
                <a:lnTo>
                  <a:pt x="281632" y="402474"/>
                </a:lnTo>
                <a:lnTo>
                  <a:pt x="283464" y="393192"/>
                </a:lnTo>
                <a:lnTo>
                  <a:pt x="283464" y="217169"/>
                </a:lnTo>
                <a:close/>
              </a:path>
              <a:path w="283845" h="725804">
                <a:moveTo>
                  <a:pt x="141224" y="0"/>
                </a:moveTo>
                <a:lnTo>
                  <a:pt x="119659" y="4415"/>
                </a:lnTo>
                <a:lnTo>
                  <a:pt x="102061" y="16462"/>
                </a:lnTo>
                <a:lnTo>
                  <a:pt x="90200" y="34343"/>
                </a:lnTo>
                <a:lnTo>
                  <a:pt x="85853" y="56261"/>
                </a:lnTo>
                <a:lnTo>
                  <a:pt x="90200" y="78124"/>
                </a:lnTo>
                <a:lnTo>
                  <a:pt x="102061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8" y="108087"/>
                </a:lnTo>
                <a:lnTo>
                  <a:pt x="180387" y="96011"/>
                </a:lnTo>
                <a:lnTo>
                  <a:pt x="192248" y="78124"/>
                </a:lnTo>
                <a:lnTo>
                  <a:pt x="196596" y="56261"/>
                </a:lnTo>
                <a:lnTo>
                  <a:pt x="192248" y="34343"/>
                </a:lnTo>
                <a:lnTo>
                  <a:pt x="180387" y="16462"/>
                </a:lnTo>
                <a:lnTo>
                  <a:pt x="162788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bk object 35"/>
          <p:cNvSpPr/>
          <p:nvPr/>
        </p:nvSpPr>
        <p:spPr>
          <a:xfrm>
            <a:off x="7110983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5" h="725804">
                <a:moveTo>
                  <a:pt x="214375" y="217169"/>
                </a:moveTo>
                <a:lnTo>
                  <a:pt x="69088" y="217169"/>
                </a:lnTo>
                <a:lnTo>
                  <a:pt x="69088" y="693798"/>
                </a:lnTo>
                <a:lnTo>
                  <a:pt x="71604" y="706241"/>
                </a:lnTo>
                <a:lnTo>
                  <a:pt x="78454" y="716277"/>
                </a:lnTo>
                <a:lnTo>
                  <a:pt x="88591" y="722980"/>
                </a:lnTo>
                <a:lnTo>
                  <a:pt x="100966" y="725421"/>
                </a:lnTo>
                <a:lnTo>
                  <a:pt x="113046" y="722980"/>
                </a:lnTo>
                <a:lnTo>
                  <a:pt x="123032" y="716277"/>
                </a:lnTo>
                <a:lnTo>
                  <a:pt x="129827" y="706241"/>
                </a:lnTo>
                <a:lnTo>
                  <a:pt x="132336" y="693798"/>
                </a:lnTo>
                <a:lnTo>
                  <a:pt x="132336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5" h="725804">
                <a:moveTo>
                  <a:pt x="214375" y="413002"/>
                </a:moveTo>
                <a:lnTo>
                  <a:pt x="151894" y="413002"/>
                </a:lnTo>
                <a:lnTo>
                  <a:pt x="151894" y="693798"/>
                </a:lnTo>
                <a:lnTo>
                  <a:pt x="154293" y="706241"/>
                </a:lnTo>
                <a:lnTo>
                  <a:pt x="160894" y="716277"/>
                </a:lnTo>
                <a:lnTo>
                  <a:pt x="170806" y="722980"/>
                </a:lnTo>
                <a:lnTo>
                  <a:pt x="183135" y="725421"/>
                </a:lnTo>
                <a:lnTo>
                  <a:pt x="195142" y="722980"/>
                </a:lnTo>
                <a:lnTo>
                  <a:pt x="205089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5" h="725804">
                <a:moveTo>
                  <a:pt x="225425" y="123569"/>
                </a:moveTo>
                <a:lnTo>
                  <a:pt x="58039" y="123569"/>
                </a:lnTo>
                <a:lnTo>
                  <a:pt x="35468" y="128201"/>
                </a:lnTo>
                <a:lnTo>
                  <a:pt x="17018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2" y="410019"/>
                </a:lnTo>
                <a:lnTo>
                  <a:pt x="14306" y="415087"/>
                </a:lnTo>
                <a:lnTo>
                  <a:pt x="23497" y="416941"/>
                </a:lnTo>
                <a:lnTo>
                  <a:pt x="32246" y="415087"/>
                </a:lnTo>
                <a:lnTo>
                  <a:pt x="39482" y="410019"/>
                </a:lnTo>
                <a:lnTo>
                  <a:pt x="44408" y="402474"/>
                </a:lnTo>
                <a:lnTo>
                  <a:pt x="46227" y="393192"/>
                </a:lnTo>
                <a:lnTo>
                  <a:pt x="46227" y="217169"/>
                </a:lnTo>
                <a:lnTo>
                  <a:pt x="283464" y="217169"/>
                </a:lnTo>
                <a:lnTo>
                  <a:pt x="283464" y="182242"/>
                </a:lnTo>
                <a:lnTo>
                  <a:pt x="278895" y="159467"/>
                </a:lnTo>
                <a:lnTo>
                  <a:pt x="266446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5" h="725804">
                <a:moveTo>
                  <a:pt x="283464" y="217169"/>
                </a:moveTo>
                <a:lnTo>
                  <a:pt x="237236" y="217169"/>
                </a:lnTo>
                <a:lnTo>
                  <a:pt x="237236" y="393192"/>
                </a:lnTo>
                <a:lnTo>
                  <a:pt x="239055" y="402474"/>
                </a:lnTo>
                <a:lnTo>
                  <a:pt x="243983" y="410019"/>
                </a:lnTo>
                <a:lnTo>
                  <a:pt x="251220" y="415087"/>
                </a:lnTo>
                <a:lnTo>
                  <a:pt x="259970" y="416941"/>
                </a:lnTo>
                <a:lnTo>
                  <a:pt x="269160" y="415087"/>
                </a:lnTo>
                <a:lnTo>
                  <a:pt x="276622" y="410019"/>
                </a:lnTo>
                <a:lnTo>
                  <a:pt x="281632" y="402474"/>
                </a:lnTo>
                <a:lnTo>
                  <a:pt x="283464" y="393192"/>
                </a:lnTo>
                <a:lnTo>
                  <a:pt x="283464" y="217169"/>
                </a:lnTo>
                <a:close/>
              </a:path>
              <a:path w="283845" h="725804">
                <a:moveTo>
                  <a:pt x="141224" y="0"/>
                </a:moveTo>
                <a:lnTo>
                  <a:pt x="119659" y="4415"/>
                </a:lnTo>
                <a:lnTo>
                  <a:pt x="102061" y="16462"/>
                </a:lnTo>
                <a:lnTo>
                  <a:pt x="90200" y="34343"/>
                </a:lnTo>
                <a:lnTo>
                  <a:pt x="85853" y="56261"/>
                </a:lnTo>
                <a:lnTo>
                  <a:pt x="90200" y="78124"/>
                </a:lnTo>
                <a:lnTo>
                  <a:pt x="102061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8" y="108087"/>
                </a:lnTo>
                <a:lnTo>
                  <a:pt x="180388" y="96011"/>
                </a:lnTo>
                <a:lnTo>
                  <a:pt x="192248" y="78124"/>
                </a:lnTo>
                <a:lnTo>
                  <a:pt x="196596" y="56261"/>
                </a:lnTo>
                <a:lnTo>
                  <a:pt x="192248" y="34343"/>
                </a:lnTo>
                <a:lnTo>
                  <a:pt x="180388" y="16462"/>
                </a:lnTo>
                <a:lnTo>
                  <a:pt x="162788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bk object 36"/>
          <p:cNvSpPr/>
          <p:nvPr/>
        </p:nvSpPr>
        <p:spPr>
          <a:xfrm>
            <a:off x="7478269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5" h="725804">
                <a:moveTo>
                  <a:pt x="214375" y="217169"/>
                </a:moveTo>
                <a:lnTo>
                  <a:pt x="69087" y="217169"/>
                </a:lnTo>
                <a:lnTo>
                  <a:pt x="69087" y="693798"/>
                </a:lnTo>
                <a:lnTo>
                  <a:pt x="71604" y="706241"/>
                </a:lnTo>
                <a:lnTo>
                  <a:pt x="78453" y="716277"/>
                </a:lnTo>
                <a:lnTo>
                  <a:pt x="88589" y="722980"/>
                </a:lnTo>
                <a:lnTo>
                  <a:pt x="100965" y="725421"/>
                </a:lnTo>
                <a:lnTo>
                  <a:pt x="113045" y="722980"/>
                </a:lnTo>
                <a:lnTo>
                  <a:pt x="123030" y="716277"/>
                </a:lnTo>
                <a:lnTo>
                  <a:pt x="129824" y="706241"/>
                </a:lnTo>
                <a:lnTo>
                  <a:pt x="132332" y="693798"/>
                </a:lnTo>
                <a:lnTo>
                  <a:pt x="132332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5" h="725804">
                <a:moveTo>
                  <a:pt x="214375" y="413002"/>
                </a:moveTo>
                <a:lnTo>
                  <a:pt x="151890" y="413002"/>
                </a:lnTo>
                <a:lnTo>
                  <a:pt x="151890" y="693798"/>
                </a:lnTo>
                <a:lnTo>
                  <a:pt x="154289" y="706241"/>
                </a:lnTo>
                <a:lnTo>
                  <a:pt x="160892" y="716277"/>
                </a:lnTo>
                <a:lnTo>
                  <a:pt x="170803" y="722980"/>
                </a:lnTo>
                <a:lnTo>
                  <a:pt x="183131" y="725421"/>
                </a:lnTo>
                <a:lnTo>
                  <a:pt x="195139" y="722980"/>
                </a:lnTo>
                <a:lnTo>
                  <a:pt x="205088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5" h="725804">
                <a:moveTo>
                  <a:pt x="225425" y="123569"/>
                </a:moveTo>
                <a:lnTo>
                  <a:pt x="58039" y="123569"/>
                </a:lnTo>
                <a:lnTo>
                  <a:pt x="35468" y="128201"/>
                </a:lnTo>
                <a:lnTo>
                  <a:pt x="17017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1" y="410019"/>
                </a:lnTo>
                <a:lnTo>
                  <a:pt x="14303" y="415087"/>
                </a:lnTo>
                <a:lnTo>
                  <a:pt x="23493" y="416941"/>
                </a:lnTo>
                <a:lnTo>
                  <a:pt x="32243" y="415087"/>
                </a:lnTo>
                <a:lnTo>
                  <a:pt x="39480" y="410019"/>
                </a:lnTo>
                <a:lnTo>
                  <a:pt x="44408" y="402474"/>
                </a:lnTo>
                <a:lnTo>
                  <a:pt x="46227" y="393192"/>
                </a:lnTo>
                <a:lnTo>
                  <a:pt x="46227" y="217169"/>
                </a:lnTo>
                <a:lnTo>
                  <a:pt x="283464" y="217169"/>
                </a:lnTo>
                <a:lnTo>
                  <a:pt x="283464" y="182242"/>
                </a:lnTo>
                <a:lnTo>
                  <a:pt x="278895" y="159467"/>
                </a:lnTo>
                <a:lnTo>
                  <a:pt x="266446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5" h="725804">
                <a:moveTo>
                  <a:pt x="283464" y="217169"/>
                </a:moveTo>
                <a:lnTo>
                  <a:pt x="237235" y="217169"/>
                </a:lnTo>
                <a:lnTo>
                  <a:pt x="237235" y="393192"/>
                </a:lnTo>
                <a:lnTo>
                  <a:pt x="239055" y="402474"/>
                </a:lnTo>
                <a:lnTo>
                  <a:pt x="243981" y="410019"/>
                </a:lnTo>
                <a:lnTo>
                  <a:pt x="251217" y="415087"/>
                </a:lnTo>
                <a:lnTo>
                  <a:pt x="259966" y="416941"/>
                </a:lnTo>
                <a:lnTo>
                  <a:pt x="269157" y="415087"/>
                </a:lnTo>
                <a:lnTo>
                  <a:pt x="276621" y="410019"/>
                </a:lnTo>
                <a:lnTo>
                  <a:pt x="281632" y="402474"/>
                </a:lnTo>
                <a:lnTo>
                  <a:pt x="283464" y="393192"/>
                </a:lnTo>
                <a:lnTo>
                  <a:pt x="283464" y="217169"/>
                </a:lnTo>
                <a:close/>
              </a:path>
              <a:path w="283845" h="725804">
                <a:moveTo>
                  <a:pt x="141224" y="0"/>
                </a:moveTo>
                <a:lnTo>
                  <a:pt x="119659" y="4415"/>
                </a:lnTo>
                <a:lnTo>
                  <a:pt x="102059" y="16462"/>
                </a:lnTo>
                <a:lnTo>
                  <a:pt x="90197" y="34343"/>
                </a:lnTo>
                <a:lnTo>
                  <a:pt x="85849" y="56261"/>
                </a:lnTo>
                <a:lnTo>
                  <a:pt x="90197" y="78124"/>
                </a:lnTo>
                <a:lnTo>
                  <a:pt x="102059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8" y="108087"/>
                </a:lnTo>
                <a:lnTo>
                  <a:pt x="180387" y="96011"/>
                </a:lnTo>
                <a:lnTo>
                  <a:pt x="192248" y="78124"/>
                </a:lnTo>
                <a:lnTo>
                  <a:pt x="196596" y="56261"/>
                </a:lnTo>
                <a:lnTo>
                  <a:pt x="192248" y="34343"/>
                </a:lnTo>
                <a:lnTo>
                  <a:pt x="180387" y="16462"/>
                </a:lnTo>
                <a:lnTo>
                  <a:pt x="162788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bk object 37"/>
          <p:cNvSpPr/>
          <p:nvPr/>
        </p:nvSpPr>
        <p:spPr>
          <a:xfrm>
            <a:off x="7845552" y="2738203"/>
            <a:ext cx="283845" cy="725805"/>
          </a:xfrm>
          <a:custGeom>
            <a:avLst/>
            <a:gdLst/>
            <a:ahLst/>
            <a:cxnLst/>
            <a:rect l="l" t="t" r="r" b="b"/>
            <a:pathLst>
              <a:path w="283845" h="725804">
                <a:moveTo>
                  <a:pt x="214375" y="217169"/>
                </a:moveTo>
                <a:lnTo>
                  <a:pt x="69088" y="217169"/>
                </a:lnTo>
                <a:lnTo>
                  <a:pt x="69088" y="693798"/>
                </a:lnTo>
                <a:lnTo>
                  <a:pt x="71604" y="706241"/>
                </a:lnTo>
                <a:lnTo>
                  <a:pt x="78454" y="716277"/>
                </a:lnTo>
                <a:lnTo>
                  <a:pt x="88590" y="722980"/>
                </a:lnTo>
                <a:lnTo>
                  <a:pt x="100965" y="725421"/>
                </a:lnTo>
                <a:lnTo>
                  <a:pt x="113045" y="722980"/>
                </a:lnTo>
                <a:lnTo>
                  <a:pt x="123030" y="716277"/>
                </a:lnTo>
                <a:lnTo>
                  <a:pt x="129824" y="706241"/>
                </a:lnTo>
                <a:lnTo>
                  <a:pt x="132332" y="693798"/>
                </a:lnTo>
                <a:lnTo>
                  <a:pt x="132332" y="413002"/>
                </a:lnTo>
                <a:lnTo>
                  <a:pt x="214375" y="413002"/>
                </a:lnTo>
                <a:lnTo>
                  <a:pt x="214375" y="217169"/>
                </a:lnTo>
                <a:close/>
              </a:path>
              <a:path w="283845" h="725804">
                <a:moveTo>
                  <a:pt x="214375" y="413002"/>
                </a:moveTo>
                <a:lnTo>
                  <a:pt x="151890" y="413002"/>
                </a:lnTo>
                <a:lnTo>
                  <a:pt x="151890" y="693798"/>
                </a:lnTo>
                <a:lnTo>
                  <a:pt x="154290" y="706241"/>
                </a:lnTo>
                <a:lnTo>
                  <a:pt x="160892" y="716277"/>
                </a:lnTo>
                <a:lnTo>
                  <a:pt x="170805" y="722980"/>
                </a:lnTo>
                <a:lnTo>
                  <a:pt x="183135" y="725421"/>
                </a:lnTo>
                <a:lnTo>
                  <a:pt x="195142" y="722980"/>
                </a:lnTo>
                <a:lnTo>
                  <a:pt x="205089" y="716277"/>
                </a:lnTo>
                <a:lnTo>
                  <a:pt x="211869" y="706241"/>
                </a:lnTo>
                <a:lnTo>
                  <a:pt x="214375" y="693798"/>
                </a:lnTo>
                <a:lnTo>
                  <a:pt x="214375" y="413002"/>
                </a:lnTo>
                <a:close/>
              </a:path>
              <a:path w="283845" h="725804">
                <a:moveTo>
                  <a:pt x="225425" y="123569"/>
                </a:moveTo>
                <a:lnTo>
                  <a:pt x="58039" y="123569"/>
                </a:lnTo>
                <a:lnTo>
                  <a:pt x="35468" y="128201"/>
                </a:lnTo>
                <a:lnTo>
                  <a:pt x="17017" y="140810"/>
                </a:lnTo>
                <a:lnTo>
                  <a:pt x="4568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31" y="402474"/>
                </a:lnTo>
                <a:lnTo>
                  <a:pt x="6842" y="410019"/>
                </a:lnTo>
                <a:lnTo>
                  <a:pt x="14305" y="415087"/>
                </a:lnTo>
                <a:lnTo>
                  <a:pt x="23493" y="416941"/>
                </a:lnTo>
                <a:lnTo>
                  <a:pt x="32243" y="415087"/>
                </a:lnTo>
                <a:lnTo>
                  <a:pt x="39480" y="410019"/>
                </a:lnTo>
                <a:lnTo>
                  <a:pt x="44408" y="402474"/>
                </a:lnTo>
                <a:lnTo>
                  <a:pt x="46227" y="393192"/>
                </a:lnTo>
                <a:lnTo>
                  <a:pt x="46227" y="217169"/>
                </a:lnTo>
                <a:lnTo>
                  <a:pt x="283464" y="217169"/>
                </a:lnTo>
                <a:lnTo>
                  <a:pt x="283464" y="182242"/>
                </a:lnTo>
                <a:lnTo>
                  <a:pt x="278895" y="159467"/>
                </a:lnTo>
                <a:lnTo>
                  <a:pt x="266446" y="140810"/>
                </a:lnTo>
                <a:lnTo>
                  <a:pt x="247995" y="128201"/>
                </a:lnTo>
                <a:lnTo>
                  <a:pt x="225425" y="123569"/>
                </a:lnTo>
                <a:close/>
              </a:path>
              <a:path w="283845" h="725804">
                <a:moveTo>
                  <a:pt x="283464" y="217169"/>
                </a:moveTo>
                <a:lnTo>
                  <a:pt x="237236" y="217169"/>
                </a:lnTo>
                <a:lnTo>
                  <a:pt x="237236" y="393192"/>
                </a:lnTo>
                <a:lnTo>
                  <a:pt x="239055" y="402474"/>
                </a:lnTo>
                <a:lnTo>
                  <a:pt x="243983" y="410019"/>
                </a:lnTo>
                <a:lnTo>
                  <a:pt x="251220" y="415087"/>
                </a:lnTo>
                <a:lnTo>
                  <a:pt x="259970" y="416941"/>
                </a:lnTo>
                <a:lnTo>
                  <a:pt x="269158" y="415087"/>
                </a:lnTo>
                <a:lnTo>
                  <a:pt x="276621" y="410019"/>
                </a:lnTo>
                <a:lnTo>
                  <a:pt x="281632" y="402474"/>
                </a:lnTo>
                <a:lnTo>
                  <a:pt x="283464" y="393192"/>
                </a:lnTo>
                <a:lnTo>
                  <a:pt x="283464" y="217169"/>
                </a:lnTo>
                <a:close/>
              </a:path>
              <a:path w="283845" h="725804">
                <a:moveTo>
                  <a:pt x="141224" y="0"/>
                </a:moveTo>
                <a:lnTo>
                  <a:pt x="119659" y="4415"/>
                </a:lnTo>
                <a:lnTo>
                  <a:pt x="102061" y="16462"/>
                </a:lnTo>
                <a:lnTo>
                  <a:pt x="90200" y="34343"/>
                </a:lnTo>
                <a:lnTo>
                  <a:pt x="85853" y="56261"/>
                </a:lnTo>
                <a:lnTo>
                  <a:pt x="90200" y="78124"/>
                </a:lnTo>
                <a:lnTo>
                  <a:pt x="102061" y="96011"/>
                </a:lnTo>
                <a:lnTo>
                  <a:pt x="119659" y="108087"/>
                </a:lnTo>
                <a:lnTo>
                  <a:pt x="141224" y="112520"/>
                </a:lnTo>
                <a:lnTo>
                  <a:pt x="162788" y="108087"/>
                </a:lnTo>
                <a:lnTo>
                  <a:pt x="180387" y="96011"/>
                </a:lnTo>
                <a:lnTo>
                  <a:pt x="192248" y="78124"/>
                </a:lnTo>
                <a:lnTo>
                  <a:pt x="196596" y="56261"/>
                </a:lnTo>
                <a:lnTo>
                  <a:pt x="192248" y="34343"/>
                </a:lnTo>
                <a:lnTo>
                  <a:pt x="180387" y="16462"/>
                </a:lnTo>
                <a:lnTo>
                  <a:pt x="162788" y="4415"/>
                </a:lnTo>
                <a:lnTo>
                  <a:pt x="141224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bk object 38"/>
          <p:cNvSpPr/>
          <p:nvPr/>
        </p:nvSpPr>
        <p:spPr>
          <a:xfrm>
            <a:off x="8211311" y="2738203"/>
            <a:ext cx="285115" cy="725805"/>
          </a:xfrm>
          <a:custGeom>
            <a:avLst/>
            <a:gdLst/>
            <a:ahLst/>
            <a:cxnLst/>
            <a:rect l="l" t="t" r="r" b="b"/>
            <a:pathLst>
              <a:path w="285115" h="725804">
                <a:moveTo>
                  <a:pt x="215517" y="217169"/>
                </a:moveTo>
                <a:lnTo>
                  <a:pt x="69469" y="217169"/>
                </a:lnTo>
                <a:lnTo>
                  <a:pt x="69469" y="693798"/>
                </a:lnTo>
                <a:lnTo>
                  <a:pt x="71988" y="706241"/>
                </a:lnTo>
                <a:lnTo>
                  <a:pt x="78866" y="716277"/>
                </a:lnTo>
                <a:lnTo>
                  <a:pt x="89077" y="722980"/>
                </a:lnTo>
                <a:lnTo>
                  <a:pt x="101598" y="725421"/>
                </a:lnTo>
                <a:lnTo>
                  <a:pt x="113679" y="722980"/>
                </a:lnTo>
                <a:lnTo>
                  <a:pt x="123665" y="716277"/>
                </a:lnTo>
                <a:lnTo>
                  <a:pt x="130460" y="706241"/>
                </a:lnTo>
                <a:lnTo>
                  <a:pt x="132969" y="693798"/>
                </a:lnTo>
                <a:lnTo>
                  <a:pt x="132969" y="413002"/>
                </a:lnTo>
                <a:lnTo>
                  <a:pt x="215517" y="413002"/>
                </a:lnTo>
                <a:lnTo>
                  <a:pt x="215517" y="217169"/>
                </a:lnTo>
                <a:close/>
              </a:path>
              <a:path w="285115" h="725804">
                <a:moveTo>
                  <a:pt x="215517" y="413002"/>
                </a:moveTo>
                <a:lnTo>
                  <a:pt x="152654" y="413002"/>
                </a:lnTo>
                <a:lnTo>
                  <a:pt x="152654" y="693798"/>
                </a:lnTo>
                <a:lnTo>
                  <a:pt x="155074" y="706241"/>
                </a:lnTo>
                <a:lnTo>
                  <a:pt x="161734" y="716277"/>
                </a:lnTo>
                <a:lnTo>
                  <a:pt x="171728" y="722980"/>
                </a:lnTo>
                <a:lnTo>
                  <a:pt x="184151" y="725421"/>
                </a:lnTo>
                <a:lnTo>
                  <a:pt x="196231" y="722980"/>
                </a:lnTo>
                <a:lnTo>
                  <a:pt x="206215" y="716277"/>
                </a:lnTo>
                <a:lnTo>
                  <a:pt x="213009" y="706241"/>
                </a:lnTo>
                <a:lnTo>
                  <a:pt x="215517" y="693798"/>
                </a:lnTo>
                <a:lnTo>
                  <a:pt x="215517" y="413002"/>
                </a:lnTo>
                <a:close/>
              </a:path>
              <a:path w="285115" h="725804">
                <a:moveTo>
                  <a:pt x="226695" y="123569"/>
                </a:moveTo>
                <a:lnTo>
                  <a:pt x="58294" y="123569"/>
                </a:lnTo>
                <a:lnTo>
                  <a:pt x="35629" y="128201"/>
                </a:lnTo>
                <a:lnTo>
                  <a:pt x="17097" y="140810"/>
                </a:lnTo>
                <a:lnTo>
                  <a:pt x="4589" y="159467"/>
                </a:lnTo>
                <a:lnTo>
                  <a:pt x="0" y="182242"/>
                </a:lnTo>
                <a:lnTo>
                  <a:pt x="0" y="393192"/>
                </a:lnTo>
                <a:lnTo>
                  <a:pt x="1851" y="402474"/>
                </a:lnTo>
                <a:lnTo>
                  <a:pt x="6905" y="410019"/>
                </a:lnTo>
                <a:lnTo>
                  <a:pt x="14413" y="415087"/>
                </a:lnTo>
                <a:lnTo>
                  <a:pt x="23623" y="416941"/>
                </a:lnTo>
                <a:lnTo>
                  <a:pt x="32445" y="415087"/>
                </a:lnTo>
                <a:lnTo>
                  <a:pt x="39720" y="410019"/>
                </a:lnTo>
                <a:lnTo>
                  <a:pt x="44661" y="402474"/>
                </a:lnTo>
                <a:lnTo>
                  <a:pt x="46483" y="393192"/>
                </a:lnTo>
                <a:lnTo>
                  <a:pt x="46483" y="217169"/>
                </a:lnTo>
                <a:lnTo>
                  <a:pt x="284986" y="217169"/>
                </a:lnTo>
                <a:lnTo>
                  <a:pt x="284986" y="182242"/>
                </a:lnTo>
                <a:lnTo>
                  <a:pt x="280397" y="159467"/>
                </a:lnTo>
                <a:lnTo>
                  <a:pt x="267889" y="140810"/>
                </a:lnTo>
                <a:lnTo>
                  <a:pt x="249358" y="128201"/>
                </a:lnTo>
                <a:lnTo>
                  <a:pt x="226695" y="123569"/>
                </a:lnTo>
                <a:close/>
              </a:path>
              <a:path w="285115" h="725804">
                <a:moveTo>
                  <a:pt x="284986" y="217169"/>
                </a:moveTo>
                <a:lnTo>
                  <a:pt x="238507" y="217169"/>
                </a:lnTo>
                <a:lnTo>
                  <a:pt x="238507" y="393192"/>
                </a:lnTo>
                <a:lnTo>
                  <a:pt x="240328" y="402474"/>
                </a:lnTo>
                <a:lnTo>
                  <a:pt x="245269" y="410019"/>
                </a:lnTo>
                <a:lnTo>
                  <a:pt x="252543" y="415087"/>
                </a:lnTo>
                <a:lnTo>
                  <a:pt x="261367" y="416941"/>
                </a:lnTo>
                <a:lnTo>
                  <a:pt x="270575" y="415087"/>
                </a:lnTo>
                <a:lnTo>
                  <a:pt x="278081" y="410019"/>
                </a:lnTo>
                <a:lnTo>
                  <a:pt x="283135" y="402474"/>
                </a:lnTo>
                <a:lnTo>
                  <a:pt x="284986" y="393192"/>
                </a:lnTo>
                <a:lnTo>
                  <a:pt x="284986" y="217169"/>
                </a:lnTo>
                <a:close/>
              </a:path>
              <a:path w="285115" h="725804">
                <a:moveTo>
                  <a:pt x="141987" y="0"/>
                </a:moveTo>
                <a:lnTo>
                  <a:pt x="120328" y="4415"/>
                </a:lnTo>
                <a:lnTo>
                  <a:pt x="102647" y="16462"/>
                </a:lnTo>
                <a:lnTo>
                  <a:pt x="90729" y="34343"/>
                </a:lnTo>
                <a:lnTo>
                  <a:pt x="86360" y="56261"/>
                </a:lnTo>
                <a:lnTo>
                  <a:pt x="90729" y="78124"/>
                </a:lnTo>
                <a:lnTo>
                  <a:pt x="102647" y="96011"/>
                </a:lnTo>
                <a:lnTo>
                  <a:pt x="120328" y="108087"/>
                </a:lnTo>
                <a:lnTo>
                  <a:pt x="141987" y="112520"/>
                </a:lnTo>
                <a:lnTo>
                  <a:pt x="163664" y="108087"/>
                </a:lnTo>
                <a:lnTo>
                  <a:pt x="181389" y="96011"/>
                </a:lnTo>
                <a:lnTo>
                  <a:pt x="193350" y="78124"/>
                </a:lnTo>
                <a:lnTo>
                  <a:pt x="197740" y="56261"/>
                </a:lnTo>
                <a:lnTo>
                  <a:pt x="193350" y="34343"/>
                </a:lnTo>
                <a:lnTo>
                  <a:pt x="181389" y="16462"/>
                </a:lnTo>
                <a:lnTo>
                  <a:pt x="163664" y="4415"/>
                </a:lnTo>
                <a:lnTo>
                  <a:pt x="141987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bk object 39"/>
          <p:cNvSpPr/>
          <p:nvPr/>
        </p:nvSpPr>
        <p:spPr>
          <a:xfrm>
            <a:off x="6816852" y="3669365"/>
            <a:ext cx="1605915" cy="0"/>
          </a:xfrm>
          <a:custGeom>
            <a:avLst/>
            <a:gdLst/>
            <a:ahLst/>
            <a:cxnLst/>
            <a:rect l="l" t="t" r="r" b="b"/>
            <a:pathLst>
              <a:path w="1605915">
                <a:moveTo>
                  <a:pt x="1605661" y="0"/>
                </a:moveTo>
                <a:lnTo>
                  <a:pt x="0" y="0"/>
                </a:lnTo>
              </a:path>
            </a:pathLst>
          </a:custGeom>
          <a:ln w="12193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bk object 40"/>
          <p:cNvSpPr/>
          <p:nvPr/>
        </p:nvSpPr>
        <p:spPr>
          <a:xfrm>
            <a:off x="606553" y="1034884"/>
            <a:ext cx="338327" cy="27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89360"/>
            <a:ext cx="2103120" cy="276999"/>
          </a:xfrm>
        </p:spPr>
        <p:txBody>
          <a:bodyPr/>
          <a:lstStyle/>
          <a:p>
            <a:fld id="{151412F2-FB13-4E15-8CB0-095EBBE820A7}" type="datetime1">
              <a:rPr lang="ru-RU" smtClean="0"/>
              <a:pPr/>
              <a:t>14.04.2021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08960" y="4789360"/>
            <a:ext cx="2926080" cy="276999"/>
          </a:xfrm>
        </p:spPr>
        <p:txBody>
          <a:bodyPr/>
          <a:lstStyle/>
          <a:p>
            <a:r>
              <a:rPr lang="ru-RU" dirty="0"/>
              <a:t>Открытый Город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57029" y="4817638"/>
            <a:ext cx="207645" cy="153888"/>
          </a:xfrm>
        </p:spPr>
        <p:txBody>
          <a:bodyPr/>
          <a:lstStyle/>
          <a:p>
            <a:fld id="{FB3CFA31-29DB-44D7-B279-9149CC480F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5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903"/>
            <a:ext cx="3042762" cy="7386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34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88"/>
            <a:ext cx="2286000" cy="517273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3481"/>
            <a:ext cx="2293620" cy="258636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9060" y="207933"/>
            <a:ext cx="7985879" cy="759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cs typeface="Century Schoolboo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5386" y="1458937"/>
            <a:ext cx="7033227" cy="2863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57029" y="4817638"/>
            <a:ext cx="207645" cy="167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emf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.bin"/><Relationship Id="rId5" Type="http://schemas.microsoft.com/office/2007/relationships/hdphoto" Target="../media/hdphoto1.wdp"/><Relationship Id="rId1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1.jpeg"/><Relationship Id="rId9" Type="http://schemas.openxmlformats.org/officeDocument/2006/relationships/image" Target="../media/image7.png"/><Relationship Id="rId1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319833CB-EBDF-45FD-9B76-50D429CFB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77016"/>
              </p:ext>
            </p:extLst>
          </p:nvPr>
        </p:nvGraphicFramePr>
        <p:xfrm>
          <a:off x="2741826" y="14461"/>
          <a:ext cx="6507162" cy="51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CorelDRAW" r:id="rId4" imgW="6294265" imgH="4991975" progId="CorelDraw.Graphic.19">
                  <p:embed/>
                </p:oleObj>
              </mc:Choice>
              <mc:Fallback>
                <p:oleObj name="CorelDRAW" r:id="rId4" imgW="6294265" imgH="4991975" progId="CorelDraw.Graphic.19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319833CB-EBDF-45FD-9B76-50D429CFB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1826" y="14461"/>
                        <a:ext cx="6507162" cy="51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3677259" cy="5135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624759" y="0"/>
            <a:ext cx="1428836" cy="5143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100263" y="4206578"/>
            <a:ext cx="43815" cy="1270"/>
          </a:xfrm>
          <a:custGeom>
            <a:avLst/>
            <a:gdLst/>
            <a:ahLst/>
            <a:cxnLst/>
            <a:rect l="l" t="t" r="r" b="b"/>
            <a:pathLst>
              <a:path w="43815" h="1270">
                <a:moveTo>
                  <a:pt x="43736" y="1141"/>
                </a:moveTo>
                <a:lnTo>
                  <a:pt x="0" y="0"/>
                </a:lnTo>
              </a:path>
            </a:pathLst>
          </a:custGeom>
          <a:ln w="3175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400058" y="4635579"/>
            <a:ext cx="157398" cy="2164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937219" y="724853"/>
            <a:ext cx="157398" cy="2164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163579" y="203997"/>
            <a:ext cx="157399" cy="2164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4267200" y="2106769"/>
            <a:ext cx="4495800" cy="629660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>
              <a:spcBef>
                <a:spcPts val="1550"/>
              </a:spcBef>
            </a:pPr>
            <a:r>
              <a:rPr lang="ru-RU" sz="1400" b="1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Информационно-аналитическая система управления инцидентами в сфере ЖКХ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12540" y="3555867"/>
            <a:ext cx="157398" cy="216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72D9244A-FBC6-4C9F-ACF7-33284515F0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857135"/>
              </p:ext>
            </p:extLst>
          </p:nvPr>
        </p:nvGraphicFramePr>
        <p:xfrm>
          <a:off x="6013102" y="2058988"/>
          <a:ext cx="2826098" cy="5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CorelDRAW" r:id="rId11" imgW="3636085" imgH="58386" progId="CorelDraw.Graphic.19">
                  <p:embed/>
                </p:oleObj>
              </mc:Choice>
              <mc:Fallback>
                <p:oleObj name="CorelDRAW" r:id="rId11" imgW="3636085" imgH="58386" progId="CorelDraw.Graphic.19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72D9244A-FBC6-4C9F-ACF7-33284515F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13102" y="2058988"/>
                        <a:ext cx="2826098" cy="5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bject 18">
            <a:extLst>
              <a:ext uri="{FF2B5EF4-FFF2-40B4-BE49-F238E27FC236}">
                <a16:creationId xmlns:a16="http://schemas.microsoft.com/office/drawing/2014/main" id="{1E33821E-C860-4A81-8593-07277EA57825}"/>
              </a:ext>
            </a:extLst>
          </p:cNvPr>
          <p:cNvSpPr txBox="1"/>
          <p:nvPr/>
        </p:nvSpPr>
        <p:spPr>
          <a:xfrm>
            <a:off x="4343400" y="4703667"/>
            <a:ext cx="166970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Открытый город 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г.</a:t>
            </a:r>
            <a:endParaRPr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" name="Picture 185" descr="C:\Users\avaliullin\Downloads\Безымянный-1.png">
            <a:extLst>
              <a:ext uri="{FF2B5EF4-FFF2-40B4-BE49-F238E27FC236}">
                <a16:creationId xmlns:a16="http://schemas.microsoft.com/office/drawing/2014/main" id="{C366EE4C-F42A-4AF7-99FF-06F95528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50137"/>
            <a:ext cx="973118" cy="100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1FC71A-E312-4C5B-8F14-B847031EEF3F}"/>
              </a:ext>
            </a:extLst>
          </p:cNvPr>
          <p:cNvSpPr txBox="1"/>
          <p:nvPr/>
        </p:nvSpPr>
        <p:spPr>
          <a:xfrm>
            <a:off x="4883916" y="1398883"/>
            <a:ext cx="1476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454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Открытая</a:t>
            </a:r>
            <a:b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Казань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Овал 45"/>
          <p:cNvSpPr/>
          <p:nvPr/>
        </p:nvSpPr>
        <p:spPr>
          <a:xfrm>
            <a:off x="3152689" y="1439662"/>
            <a:ext cx="2565676" cy="2540827"/>
          </a:xfrm>
          <a:prstGeom prst="ellipse">
            <a:avLst/>
          </a:prstGeom>
          <a:solidFill>
            <a:srgbClr val="11A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74" tIns="34537" rIns="69074" bIns="34537"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 rot="352677">
            <a:off x="2564776" y="908825"/>
            <a:ext cx="3654350" cy="3602500"/>
            <a:chOff x="3552989" y="1588395"/>
            <a:chExt cx="3926921" cy="3909063"/>
          </a:xfrm>
        </p:grpSpPr>
        <p:sp>
          <p:nvSpPr>
            <p:cNvPr id="49" name="Арка 48"/>
            <p:cNvSpPr/>
            <p:nvPr/>
          </p:nvSpPr>
          <p:spPr>
            <a:xfrm rot="19792253">
              <a:off x="3552989" y="1592387"/>
              <a:ext cx="3899662" cy="3899662"/>
            </a:xfrm>
            <a:prstGeom prst="blockArc">
              <a:avLst>
                <a:gd name="adj1" fmla="val 11228285"/>
                <a:gd name="adj2" fmla="val 17150420"/>
                <a:gd name="adj3" fmla="val 23627"/>
              </a:avLst>
            </a:prstGeom>
            <a:solidFill>
              <a:srgbClr val="1AD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50" name="Арка 49"/>
            <p:cNvSpPr/>
            <p:nvPr/>
          </p:nvSpPr>
          <p:spPr>
            <a:xfrm rot="5584587">
              <a:off x="3565581" y="1588395"/>
              <a:ext cx="3899662" cy="3899662"/>
            </a:xfrm>
            <a:prstGeom prst="blockArc">
              <a:avLst>
                <a:gd name="adj1" fmla="val 11228285"/>
                <a:gd name="adj2" fmla="val 17145404"/>
                <a:gd name="adj3" fmla="val 23134"/>
              </a:avLst>
            </a:prstGeom>
            <a:solidFill>
              <a:srgbClr val="1AD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51" name="Арка 50"/>
            <p:cNvSpPr/>
            <p:nvPr/>
          </p:nvSpPr>
          <p:spPr>
            <a:xfrm rot="12631062">
              <a:off x="3580248" y="1597796"/>
              <a:ext cx="3899662" cy="3899662"/>
            </a:xfrm>
            <a:prstGeom prst="blockArc">
              <a:avLst>
                <a:gd name="adj1" fmla="val 11228285"/>
                <a:gd name="adj2" fmla="val 17033046"/>
                <a:gd name="adj3" fmla="val 23925"/>
              </a:avLst>
            </a:prstGeom>
            <a:solidFill>
              <a:srgbClr val="1AD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3170422" y="2250564"/>
            <a:ext cx="2530213" cy="623873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ИС «Открытый город»</a:t>
            </a:r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модуль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«Управление МКД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itchFamily="34" charset="0"/>
              </a:rPr>
              <a:t>»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5374980" y="1947382"/>
            <a:ext cx="605589" cy="401024"/>
            <a:chOff x="10447313" y="3215304"/>
            <a:chExt cx="1301972" cy="853449"/>
          </a:xfrm>
          <a:solidFill>
            <a:schemeClr val="bg1"/>
          </a:solidFill>
        </p:grpSpPr>
        <p:grpSp>
          <p:nvGrpSpPr>
            <p:cNvPr id="65" name="Группа 64"/>
            <p:cNvGrpSpPr/>
            <p:nvPr/>
          </p:nvGrpSpPr>
          <p:grpSpPr>
            <a:xfrm>
              <a:off x="10447313" y="3215304"/>
              <a:ext cx="945264" cy="756645"/>
              <a:chOff x="1776933" y="557213"/>
              <a:chExt cx="692150" cy="554038"/>
            </a:xfrm>
            <a:grpFill/>
          </p:grpSpPr>
          <p:sp>
            <p:nvSpPr>
              <p:cNvPr id="67" name="Freeform 292"/>
              <p:cNvSpPr>
                <a:spLocks noEditPoints="1"/>
              </p:cNvSpPr>
              <p:nvPr/>
            </p:nvSpPr>
            <p:spPr bwMode="auto">
              <a:xfrm>
                <a:off x="1776933" y="557213"/>
                <a:ext cx="692150" cy="554038"/>
              </a:xfrm>
              <a:custGeom>
                <a:avLst/>
                <a:gdLst/>
                <a:ahLst/>
                <a:cxnLst>
                  <a:cxn ang="0">
                    <a:pos x="334" y="613"/>
                  </a:cxn>
                  <a:cxn ang="0">
                    <a:pos x="281" y="674"/>
                  </a:cxn>
                  <a:cxn ang="0">
                    <a:pos x="540" y="621"/>
                  </a:cxn>
                  <a:cxn ang="0">
                    <a:pos x="536" y="613"/>
                  </a:cxn>
                  <a:cxn ang="0">
                    <a:pos x="334" y="571"/>
                  </a:cxn>
                  <a:cxn ang="0">
                    <a:pos x="42" y="25"/>
                  </a:cxn>
                  <a:cxn ang="0">
                    <a:pos x="25" y="42"/>
                  </a:cxn>
                  <a:cxn ang="0">
                    <a:pos x="23" y="516"/>
                  </a:cxn>
                  <a:cxn ang="0">
                    <a:pos x="33" y="539"/>
                  </a:cxn>
                  <a:cxn ang="0">
                    <a:pos x="55" y="549"/>
                  </a:cxn>
                  <a:cxn ang="0">
                    <a:pos x="828" y="547"/>
                  </a:cxn>
                  <a:cxn ang="0">
                    <a:pos x="845" y="529"/>
                  </a:cxn>
                  <a:cxn ang="0">
                    <a:pos x="848" y="55"/>
                  </a:cxn>
                  <a:cxn ang="0">
                    <a:pos x="839" y="32"/>
                  </a:cxn>
                  <a:cxn ang="0">
                    <a:pos x="816" y="22"/>
                  </a:cxn>
                  <a:cxn ang="0">
                    <a:pos x="55" y="0"/>
                  </a:cxn>
                  <a:cxn ang="0">
                    <a:pos x="833" y="2"/>
                  </a:cxn>
                  <a:cxn ang="0">
                    <a:pos x="860" y="22"/>
                  </a:cxn>
                  <a:cxn ang="0">
                    <a:pos x="871" y="55"/>
                  </a:cxn>
                  <a:cxn ang="0">
                    <a:pos x="869" y="533"/>
                  </a:cxn>
                  <a:cxn ang="0">
                    <a:pos x="849" y="560"/>
                  </a:cxn>
                  <a:cxn ang="0">
                    <a:pos x="816" y="571"/>
                  </a:cxn>
                  <a:cxn ang="0">
                    <a:pos x="558" y="608"/>
                  </a:cxn>
                  <a:cxn ang="0">
                    <a:pos x="626" y="679"/>
                  </a:cxn>
                  <a:cxn ang="0">
                    <a:pos x="628" y="689"/>
                  </a:cxn>
                  <a:cxn ang="0">
                    <a:pos x="623" y="694"/>
                  </a:cxn>
                  <a:cxn ang="0">
                    <a:pos x="252" y="696"/>
                  </a:cxn>
                  <a:cxn ang="0">
                    <a:pos x="245" y="693"/>
                  </a:cxn>
                  <a:cxn ang="0">
                    <a:pos x="243" y="686"/>
                  </a:cxn>
                  <a:cxn ang="0">
                    <a:pos x="244" y="679"/>
                  </a:cxn>
                  <a:cxn ang="0">
                    <a:pos x="312" y="608"/>
                  </a:cxn>
                  <a:cxn ang="0">
                    <a:pos x="55" y="571"/>
                  </a:cxn>
                  <a:cxn ang="0">
                    <a:pos x="23" y="560"/>
                  </a:cxn>
                  <a:cxn ang="0">
                    <a:pos x="3" y="533"/>
                  </a:cxn>
                  <a:cxn ang="0">
                    <a:pos x="0" y="55"/>
                  </a:cxn>
                  <a:cxn ang="0">
                    <a:pos x="12" y="22"/>
                  </a:cxn>
                  <a:cxn ang="0">
                    <a:pos x="38" y="2"/>
                  </a:cxn>
                </a:cxnLst>
                <a:rect l="0" t="0" r="r" b="b"/>
                <a:pathLst>
                  <a:path w="871" h="696">
                    <a:moveTo>
                      <a:pt x="334" y="571"/>
                    </a:moveTo>
                    <a:lnTo>
                      <a:pt x="334" y="613"/>
                    </a:lnTo>
                    <a:lnTo>
                      <a:pt x="332" y="621"/>
                    </a:lnTo>
                    <a:lnTo>
                      <a:pt x="281" y="674"/>
                    </a:lnTo>
                    <a:lnTo>
                      <a:pt x="589" y="674"/>
                    </a:lnTo>
                    <a:lnTo>
                      <a:pt x="540" y="621"/>
                    </a:lnTo>
                    <a:lnTo>
                      <a:pt x="537" y="617"/>
                    </a:lnTo>
                    <a:lnTo>
                      <a:pt x="536" y="613"/>
                    </a:lnTo>
                    <a:lnTo>
                      <a:pt x="536" y="571"/>
                    </a:lnTo>
                    <a:lnTo>
                      <a:pt x="334" y="571"/>
                    </a:lnTo>
                    <a:close/>
                    <a:moveTo>
                      <a:pt x="55" y="22"/>
                    </a:moveTo>
                    <a:lnTo>
                      <a:pt x="42" y="25"/>
                    </a:lnTo>
                    <a:lnTo>
                      <a:pt x="33" y="32"/>
                    </a:lnTo>
                    <a:lnTo>
                      <a:pt x="25" y="42"/>
                    </a:lnTo>
                    <a:lnTo>
                      <a:pt x="23" y="55"/>
                    </a:lnTo>
                    <a:lnTo>
                      <a:pt x="23" y="516"/>
                    </a:lnTo>
                    <a:lnTo>
                      <a:pt x="25" y="529"/>
                    </a:lnTo>
                    <a:lnTo>
                      <a:pt x="33" y="539"/>
                    </a:lnTo>
                    <a:lnTo>
                      <a:pt x="42" y="547"/>
                    </a:lnTo>
                    <a:lnTo>
                      <a:pt x="55" y="549"/>
                    </a:lnTo>
                    <a:lnTo>
                      <a:pt x="816" y="549"/>
                    </a:lnTo>
                    <a:lnTo>
                      <a:pt x="828" y="547"/>
                    </a:lnTo>
                    <a:lnTo>
                      <a:pt x="839" y="539"/>
                    </a:lnTo>
                    <a:lnTo>
                      <a:pt x="845" y="529"/>
                    </a:lnTo>
                    <a:lnTo>
                      <a:pt x="848" y="516"/>
                    </a:lnTo>
                    <a:lnTo>
                      <a:pt x="848" y="55"/>
                    </a:lnTo>
                    <a:lnTo>
                      <a:pt x="845" y="42"/>
                    </a:lnTo>
                    <a:lnTo>
                      <a:pt x="839" y="32"/>
                    </a:lnTo>
                    <a:lnTo>
                      <a:pt x="828" y="25"/>
                    </a:lnTo>
                    <a:lnTo>
                      <a:pt x="816" y="22"/>
                    </a:lnTo>
                    <a:lnTo>
                      <a:pt x="55" y="22"/>
                    </a:lnTo>
                    <a:close/>
                    <a:moveTo>
                      <a:pt x="55" y="0"/>
                    </a:moveTo>
                    <a:lnTo>
                      <a:pt x="816" y="0"/>
                    </a:lnTo>
                    <a:lnTo>
                      <a:pt x="833" y="2"/>
                    </a:lnTo>
                    <a:lnTo>
                      <a:pt x="849" y="11"/>
                    </a:lnTo>
                    <a:lnTo>
                      <a:pt x="860" y="22"/>
                    </a:lnTo>
                    <a:lnTo>
                      <a:pt x="869" y="38"/>
                    </a:lnTo>
                    <a:lnTo>
                      <a:pt x="871" y="55"/>
                    </a:lnTo>
                    <a:lnTo>
                      <a:pt x="871" y="516"/>
                    </a:lnTo>
                    <a:lnTo>
                      <a:pt x="869" y="533"/>
                    </a:lnTo>
                    <a:lnTo>
                      <a:pt x="860" y="549"/>
                    </a:lnTo>
                    <a:lnTo>
                      <a:pt x="849" y="560"/>
                    </a:lnTo>
                    <a:lnTo>
                      <a:pt x="833" y="569"/>
                    </a:lnTo>
                    <a:lnTo>
                      <a:pt x="816" y="571"/>
                    </a:lnTo>
                    <a:lnTo>
                      <a:pt x="558" y="571"/>
                    </a:lnTo>
                    <a:lnTo>
                      <a:pt x="558" y="608"/>
                    </a:lnTo>
                    <a:lnTo>
                      <a:pt x="625" y="676"/>
                    </a:lnTo>
                    <a:lnTo>
                      <a:pt x="626" y="679"/>
                    </a:lnTo>
                    <a:lnTo>
                      <a:pt x="628" y="683"/>
                    </a:lnTo>
                    <a:lnTo>
                      <a:pt x="628" y="689"/>
                    </a:lnTo>
                    <a:lnTo>
                      <a:pt x="625" y="693"/>
                    </a:lnTo>
                    <a:lnTo>
                      <a:pt x="623" y="694"/>
                    </a:lnTo>
                    <a:lnTo>
                      <a:pt x="620" y="696"/>
                    </a:lnTo>
                    <a:lnTo>
                      <a:pt x="252" y="696"/>
                    </a:lnTo>
                    <a:lnTo>
                      <a:pt x="248" y="694"/>
                    </a:lnTo>
                    <a:lnTo>
                      <a:pt x="245" y="693"/>
                    </a:lnTo>
                    <a:lnTo>
                      <a:pt x="244" y="689"/>
                    </a:lnTo>
                    <a:lnTo>
                      <a:pt x="243" y="686"/>
                    </a:lnTo>
                    <a:lnTo>
                      <a:pt x="243" y="683"/>
                    </a:lnTo>
                    <a:lnTo>
                      <a:pt x="244" y="679"/>
                    </a:lnTo>
                    <a:lnTo>
                      <a:pt x="247" y="676"/>
                    </a:lnTo>
                    <a:lnTo>
                      <a:pt x="312" y="608"/>
                    </a:lnTo>
                    <a:lnTo>
                      <a:pt x="312" y="571"/>
                    </a:lnTo>
                    <a:lnTo>
                      <a:pt x="55" y="571"/>
                    </a:lnTo>
                    <a:lnTo>
                      <a:pt x="38" y="569"/>
                    </a:lnTo>
                    <a:lnTo>
                      <a:pt x="23" y="560"/>
                    </a:lnTo>
                    <a:lnTo>
                      <a:pt x="12" y="549"/>
                    </a:lnTo>
                    <a:lnTo>
                      <a:pt x="3" y="533"/>
                    </a:lnTo>
                    <a:lnTo>
                      <a:pt x="0" y="516"/>
                    </a:lnTo>
                    <a:lnTo>
                      <a:pt x="0" y="55"/>
                    </a:lnTo>
                    <a:lnTo>
                      <a:pt x="3" y="38"/>
                    </a:lnTo>
                    <a:lnTo>
                      <a:pt x="12" y="22"/>
                    </a:lnTo>
                    <a:lnTo>
                      <a:pt x="23" y="11"/>
                    </a:lnTo>
                    <a:lnTo>
                      <a:pt x="38" y="2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293"/>
              <p:cNvSpPr>
                <a:spLocks noEditPoints="1"/>
              </p:cNvSpPr>
              <p:nvPr/>
            </p:nvSpPr>
            <p:spPr bwMode="auto">
              <a:xfrm>
                <a:off x="1819796" y="620713"/>
                <a:ext cx="604838" cy="295275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23" y="350"/>
                  </a:cxn>
                  <a:cxn ang="0">
                    <a:pos x="738" y="350"/>
                  </a:cxn>
                  <a:cxn ang="0">
                    <a:pos x="738" y="22"/>
                  </a:cxn>
                  <a:cxn ang="0">
                    <a:pos x="23" y="22"/>
                  </a:cxn>
                  <a:cxn ang="0">
                    <a:pos x="11" y="0"/>
                  </a:cxn>
                  <a:cxn ang="0">
                    <a:pos x="749" y="0"/>
                  </a:cxn>
                  <a:cxn ang="0">
                    <a:pos x="754" y="1"/>
                  </a:cxn>
                  <a:cxn ang="0">
                    <a:pos x="759" y="6"/>
                  </a:cxn>
                  <a:cxn ang="0">
                    <a:pos x="761" y="11"/>
                  </a:cxn>
                  <a:cxn ang="0">
                    <a:pos x="761" y="361"/>
                  </a:cxn>
                  <a:cxn ang="0">
                    <a:pos x="759" y="366"/>
                  </a:cxn>
                  <a:cxn ang="0">
                    <a:pos x="754" y="371"/>
                  </a:cxn>
                  <a:cxn ang="0">
                    <a:pos x="749" y="372"/>
                  </a:cxn>
                  <a:cxn ang="0">
                    <a:pos x="11" y="372"/>
                  </a:cxn>
                  <a:cxn ang="0">
                    <a:pos x="6" y="371"/>
                  </a:cxn>
                  <a:cxn ang="0">
                    <a:pos x="1" y="366"/>
                  </a:cxn>
                  <a:cxn ang="0">
                    <a:pos x="0" y="361"/>
                  </a:cxn>
                  <a:cxn ang="0">
                    <a:pos x="0" y="11"/>
                  </a:cxn>
                  <a:cxn ang="0">
                    <a:pos x="1" y="6"/>
                  </a:cxn>
                  <a:cxn ang="0">
                    <a:pos x="6" y="1"/>
                  </a:cxn>
                  <a:cxn ang="0">
                    <a:pos x="11" y="0"/>
                  </a:cxn>
                </a:cxnLst>
                <a:rect l="0" t="0" r="r" b="b"/>
                <a:pathLst>
                  <a:path w="761" h="372">
                    <a:moveTo>
                      <a:pt x="23" y="22"/>
                    </a:moveTo>
                    <a:lnTo>
                      <a:pt x="23" y="350"/>
                    </a:lnTo>
                    <a:lnTo>
                      <a:pt x="738" y="350"/>
                    </a:lnTo>
                    <a:lnTo>
                      <a:pt x="738" y="22"/>
                    </a:lnTo>
                    <a:lnTo>
                      <a:pt x="23" y="22"/>
                    </a:lnTo>
                    <a:close/>
                    <a:moveTo>
                      <a:pt x="11" y="0"/>
                    </a:moveTo>
                    <a:lnTo>
                      <a:pt x="749" y="0"/>
                    </a:lnTo>
                    <a:lnTo>
                      <a:pt x="754" y="1"/>
                    </a:lnTo>
                    <a:lnTo>
                      <a:pt x="759" y="6"/>
                    </a:lnTo>
                    <a:lnTo>
                      <a:pt x="761" y="11"/>
                    </a:lnTo>
                    <a:lnTo>
                      <a:pt x="761" y="361"/>
                    </a:lnTo>
                    <a:lnTo>
                      <a:pt x="759" y="366"/>
                    </a:lnTo>
                    <a:lnTo>
                      <a:pt x="754" y="371"/>
                    </a:lnTo>
                    <a:lnTo>
                      <a:pt x="749" y="372"/>
                    </a:lnTo>
                    <a:lnTo>
                      <a:pt x="11" y="372"/>
                    </a:lnTo>
                    <a:lnTo>
                      <a:pt x="6" y="371"/>
                    </a:lnTo>
                    <a:lnTo>
                      <a:pt x="1" y="366"/>
                    </a:lnTo>
                    <a:lnTo>
                      <a:pt x="0" y="361"/>
                    </a:lnTo>
                    <a:lnTo>
                      <a:pt x="0" y="11"/>
                    </a:lnTo>
                    <a:lnTo>
                      <a:pt x="1" y="6"/>
                    </a:lnTo>
                    <a:lnTo>
                      <a:pt x="6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294"/>
              <p:cNvSpPr>
                <a:spLocks noEditPoints="1"/>
              </p:cNvSpPr>
              <p:nvPr/>
            </p:nvSpPr>
            <p:spPr bwMode="auto">
              <a:xfrm>
                <a:off x="2092846" y="925513"/>
                <a:ext cx="58738" cy="58738"/>
              </a:xfrm>
              <a:custGeom>
                <a:avLst/>
                <a:gdLst/>
                <a:ahLst/>
                <a:cxnLst>
                  <a:cxn ang="0">
                    <a:pos x="37" y="22"/>
                  </a:cxn>
                  <a:cxn ang="0">
                    <a:pos x="32" y="23"/>
                  </a:cxn>
                  <a:cxn ang="0">
                    <a:pos x="28" y="24"/>
                  </a:cxn>
                  <a:cxn ang="0">
                    <a:pos x="24" y="28"/>
                  </a:cxn>
                  <a:cxn ang="0">
                    <a:pos x="23" y="32"/>
                  </a:cxn>
                  <a:cxn ang="0">
                    <a:pos x="22" y="37"/>
                  </a:cxn>
                  <a:cxn ang="0">
                    <a:pos x="24" y="44"/>
                  </a:cxn>
                  <a:cxn ang="0">
                    <a:pos x="28" y="48"/>
                  </a:cxn>
                  <a:cxn ang="0">
                    <a:pos x="32" y="49"/>
                  </a:cxn>
                  <a:cxn ang="0">
                    <a:pos x="37" y="50"/>
                  </a:cxn>
                  <a:cxn ang="0">
                    <a:pos x="44" y="48"/>
                  </a:cxn>
                  <a:cxn ang="0">
                    <a:pos x="48" y="44"/>
                  </a:cxn>
                  <a:cxn ang="0">
                    <a:pos x="50" y="37"/>
                  </a:cxn>
                  <a:cxn ang="0">
                    <a:pos x="49" y="32"/>
                  </a:cxn>
                  <a:cxn ang="0">
                    <a:pos x="48" y="28"/>
                  </a:cxn>
                  <a:cxn ang="0">
                    <a:pos x="44" y="24"/>
                  </a:cxn>
                  <a:cxn ang="0">
                    <a:pos x="37" y="22"/>
                  </a:cxn>
                  <a:cxn ang="0">
                    <a:pos x="37" y="0"/>
                  </a:cxn>
                  <a:cxn ang="0">
                    <a:pos x="50" y="2"/>
                  </a:cxn>
                  <a:cxn ang="0">
                    <a:pos x="63" y="11"/>
                  </a:cxn>
                  <a:cxn ang="0">
                    <a:pos x="71" y="22"/>
                  </a:cxn>
                  <a:cxn ang="0">
                    <a:pos x="74" y="37"/>
                  </a:cxn>
                  <a:cxn ang="0">
                    <a:pos x="71" y="50"/>
                  </a:cxn>
                  <a:cxn ang="0">
                    <a:pos x="63" y="62"/>
                  </a:cxn>
                  <a:cxn ang="0">
                    <a:pos x="50" y="70"/>
                  </a:cxn>
                  <a:cxn ang="0">
                    <a:pos x="37" y="73"/>
                  </a:cxn>
                  <a:cxn ang="0">
                    <a:pos x="22" y="70"/>
                  </a:cxn>
                  <a:cxn ang="0">
                    <a:pos x="11" y="62"/>
                  </a:cxn>
                  <a:cxn ang="0">
                    <a:pos x="2" y="50"/>
                  </a:cxn>
                  <a:cxn ang="0">
                    <a:pos x="0" y="37"/>
                  </a:cxn>
                  <a:cxn ang="0">
                    <a:pos x="2" y="22"/>
                  </a:cxn>
                  <a:cxn ang="0">
                    <a:pos x="11" y="11"/>
                  </a:cxn>
                  <a:cxn ang="0">
                    <a:pos x="22" y="2"/>
                  </a:cxn>
                  <a:cxn ang="0">
                    <a:pos x="37" y="0"/>
                  </a:cxn>
                </a:cxnLst>
                <a:rect l="0" t="0" r="r" b="b"/>
                <a:pathLst>
                  <a:path w="74" h="73">
                    <a:moveTo>
                      <a:pt x="37" y="22"/>
                    </a:moveTo>
                    <a:lnTo>
                      <a:pt x="32" y="23"/>
                    </a:lnTo>
                    <a:lnTo>
                      <a:pt x="28" y="24"/>
                    </a:lnTo>
                    <a:lnTo>
                      <a:pt x="24" y="28"/>
                    </a:lnTo>
                    <a:lnTo>
                      <a:pt x="23" y="32"/>
                    </a:lnTo>
                    <a:lnTo>
                      <a:pt x="22" y="37"/>
                    </a:lnTo>
                    <a:lnTo>
                      <a:pt x="24" y="44"/>
                    </a:lnTo>
                    <a:lnTo>
                      <a:pt x="28" y="48"/>
                    </a:lnTo>
                    <a:lnTo>
                      <a:pt x="32" y="49"/>
                    </a:lnTo>
                    <a:lnTo>
                      <a:pt x="37" y="50"/>
                    </a:lnTo>
                    <a:lnTo>
                      <a:pt x="44" y="48"/>
                    </a:lnTo>
                    <a:lnTo>
                      <a:pt x="48" y="44"/>
                    </a:lnTo>
                    <a:lnTo>
                      <a:pt x="50" y="37"/>
                    </a:lnTo>
                    <a:lnTo>
                      <a:pt x="49" y="32"/>
                    </a:lnTo>
                    <a:lnTo>
                      <a:pt x="48" y="28"/>
                    </a:lnTo>
                    <a:lnTo>
                      <a:pt x="44" y="24"/>
                    </a:lnTo>
                    <a:lnTo>
                      <a:pt x="37" y="22"/>
                    </a:lnTo>
                    <a:close/>
                    <a:moveTo>
                      <a:pt x="37" y="0"/>
                    </a:moveTo>
                    <a:lnTo>
                      <a:pt x="50" y="2"/>
                    </a:lnTo>
                    <a:lnTo>
                      <a:pt x="63" y="11"/>
                    </a:lnTo>
                    <a:lnTo>
                      <a:pt x="71" y="22"/>
                    </a:lnTo>
                    <a:lnTo>
                      <a:pt x="74" y="37"/>
                    </a:lnTo>
                    <a:lnTo>
                      <a:pt x="71" y="50"/>
                    </a:lnTo>
                    <a:lnTo>
                      <a:pt x="63" y="62"/>
                    </a:lnTo>
                    <a:lnTo>
                      <a:pt x="50" y="70"/>
                    </a:lnTo>
                    <a:lnTo>
                      <a:pt x="37" y="73"/>
                    </a:lnTo>
                    <a:lnTo>
                      <a:pt x="22" y="70"/>
                    </a:lnTo>
                    <a:lnTo>
                      <a:pt x="11" y="62"/>
                    </a:lnTo>
                    <a:lnTo>
                      <a:pt x="2" y="50"/>
                    </a:lnTo>
                    <a:lnTo>
                      <a:pt x="0" y="37"/>
                    </a:lnTo>
                    <a:lnTo>
                      <a:pt x="2" y="22"/>
                    </a:lnTo>
                    <a:lnTo>
                      <a:pt x="11" y="11"/>
                    </a:lnTo>
                    <a:lnTo>
                      <a:pt x="22" y="2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295"/>
              <p:cNvSpPr>
                <a:spLocks/>
              </p:cNvSpPr>
              <p:nvPr/>
            </p:nvSpPr>
            <p:spPr bwMode="auto">
              <a:xfrm>
                <a:off x="2116658" y="592138"/>
                <a:ext cx="12700" cy="1270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1"/>
                  </a:cxn>
                  <a:cxn ang="0">
                    <a:pos x="15" y="3"/>
                  </a:cxn>
                  <a:cxn ang="0">
                    <a:pos x="17" y="8"/>
                  </a:cxn>
                  <a:cxn ang="0">
                    <a:pos x="16" y="11"/>
                  </a:cxn>
                  <a:cxn ang="0">
                    <a:pos x="15" y="14"/>
                  </a:cxn>
                  <a:cxn ang="0">
                    <a:pos x="11" y="15"/>
                  </a:cxn>
                  <a:cxn ang="0">
                    <a:pos x="9" y="16"/>
                  </a:cxn>
                  <a:cxn ang="0">
                    <a:pos x="5" y="15"/>
                  </a:cxn>
                  <a:cxn ang="0">
                    <a:pos x="3" y="14"/>
                  </a:cxn>
                  <a:cxn ang="0">
                    <a:pos x="1" y="11"/>
                  </a:cxn>
                  <a:cxn ang="0">
                    <a:pos x="0" y="8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9" y="0"/>
                  </a:cxn>
                </a:cxnLst>
                <a:rect l="0" t="0" r="r" b="b"/>
                <a:pathLst>
                  <a:path w="17" h="16">
                    <a:moveTo>
                      <a:pt x="9" y="0"/>
                    </a:moveTo>
                    <a:lnTo>
                      <a:pt x="11" y="1"/>
                    </a:lnTo>
                    <a:lnTo>
                      <a:pt x="15" y="3"/>
                    </a:lnTo>
                    <a:lnTo>
                      <a:pt x="17" y="8"/>
                    </a:lnTo>
                    <a:lnTo>
                      <a:pt x="16" y="11"/>
                    </a:lnTo>
                    <a:lnTo>
                      <a:pt x="15" y="14"/>
                    </a:lnTo>
                    <a:lnTo>
                      <a:pt x="11" y="15"/>
                    </a:lnTo>
                    <a:lnTo>
                      <a:pt x="9" y="16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1" y="11"/>
                    </a:lnTo>
                    <a:lnTo>
                      <a:pt x="0" y="8"/>
                    </a:lnTo>
                    <a:lnTo>
                      <a:pt x="3" y="3"/>
                    </a:lnTo>
                    <a:lnTo>
                      <a:pt x="5" y="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6" name="Freeform 51"/>
            <p:cNvSpPr>
              <a:spLocks noEditPoints="1"/>
            </p:cNvSpPr>
            <p:nvPr/>
          </p:nvSpPr>
          <p:spPr bwMode="auto">
            <a:xfrm>
              <a:off x="11128572" y="3448040"/>
              <a:ext cx="620713" cy="620713"/>
            </a:xfrm>
            <a:custGeom>
              <a:avLst/>
              <a:gdLst>
                <a:gd name="T0" fmla="*/ 178 w 391"/>
                <a:gd name="T1" fmla="*/ 132 h 391"/>
                <a:gd name="T2" fmla="*/ 149 w 391"/>
                <a:gd name="T3" fmla="*/ 149 h 391"/>
                <a:gd name="T4" fmla="*/ 132 w 391"/>
                <a:gd name="T5" fmla="*/ 180 h 391"/>
                <a:gd name="T6" fmla="*/ 133 w 391"/>
                <a:gd name="T7" fmla="*/ 213 h 391"/>
                <a:gd name="T8" fmla="*/ 150 w 391"/>
                <a:gd name="T9" fmla="*/ 243 h 391"/>
                <a:gd name="T10" fmla="*/ 181 w 391"/>
                <a:gd name="T11" fmla="*/ 259 h 391"/>
                <a:gd name="T12" fmla="*/ 215 w 391"/>
                <a:gd name="T13" fmla="*/ 259 h 391"/>
                <a:gd name="T14" fmla="*/ 243 w 391"/>
                <a:gd name="T15" fmla="*/ 242 h 391"/>
                <a:gd name="T16" fmla="*/ 260 w 391"/>
                <a:gd name="T17" fmla="*/ 211 h 391"/>
                <a:gd name="T18" fmla="*/ 259 w 391"/>
                <a:gd name="T19" fmla="*/ 177 h 391"/>
                <a:gd name="T20" fmla="*/ 242 w 391"/>
                <a:gd name="T21" fmla="*/ 148 h 391"/>
                <a:gd name="T22" fmla="*/ 211 w 391"/>
                <a:gd name="T23" fmla="*/ 131 h 391"/>
                <a:gd name="T24" fmla="*/ 170 w 391"/>
                <a:gd name="T25" fmla="*/ 0 h 391"/>
                <a:gd name="T26" fmla="*/ 212 w 391"/>
                <a:gd name="T27" fmla="*/ 46 h 391"/>
                <a:gd name="T28" fmla="*/ 265 w 391"/>
                <a:gd name="T29" fmla="*/ 11 h 391"/>
                <a:gd name="T30" fmla="*/ 299 w 391"/>
                <a:gd name="T31" fmla="*/ 85 h 391"/>
                <a:gd name="T32" fmla="*/ 326 w 391"/>
                <a:gd name="T33" fmla="*/ 120 h 391"/>
                <a:gd name="T34" fmla="*/ 391 w 391"/>
                <a:gd name="T35" fmla="*/ 169 h 391"/>
                <a:gd name="T36" fmla="*/ 347 w 391"/>
                <a:gd name="T37" fmla="*/ 212 h 391"/>
                <a:gd name="T38" fmla="*/ 381 w 391"/>
                <a:gd name="T39" fmla="*/ 265 h 391"/>
                <a:gd name="T40" fmla="*/ 307 w 391"/>
                <a:gd name="T41" fmla="*/ 299 h 391"/>
                <a:gd name="T42" fmla="*/ 272 w 391"/>
                <a:gd name="T43" fmla="*/ 326 h 391"/>
                <a:gd name="T44" fmla="*/ 223 w 391"/>
                <a:gd name="T45" fmla="*/ 391 h 391"/>
                <a:gd name="T46" fmla="*/ 179 w 391"/>
                <a:gd name="T47" fmla="*/ 346 h 391"/>
                <a:gd name="T48" fmla="*/ 127 w 391"/>
                <a:gd name="T49" fmla="*/ 380 h 391"/>
                <a:gd name="T50" fmla="*/ 93 w 391"/>
                <a:gd name="T51" fmla="*/ 306 h 391"/>
                <a:gd name="T52" fmla="*/ 65 w 391"/>
                <a:gd name="T53" fmla="*/ 271 h 391"/>
                <a:gd name="T54" fmla="*/ 0 w 391"/>
                <a:gd name="T55" fmla="*/ 222 h 391"/>
                <a:gd name="T56" fmla="*/ 46 w 391"/>
                <a:gd name="T57" fmla="*/ 179 h 391"/>
                <a:gd name="T58" fmla="*/ 11 w 391"/>
                <a:gd name="T59" fmla="*/ 126 h 391"/>
                <a:gd name="T60" fmla="*/ 85 w 391"/>
                <a:gd name="T61" fmla="*/ 93 h 391"/>
                <a:gd name="T62" fmla="*/ 120 w 391"/>
                <a:gd name="T63" fmla="*/ 65 h 391"/>
                <a:gd name="T64" fmla="*/ 170 w 391"/>
                <a:gd name="T65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1" h="391">
                  <a:moveTo>
                    <a:pt x="194" y="130"/>
                  </a:moveTo>
                  <a:lnTo>
                    <a:pt x="178" y="132"/>
                  </a:lnTo>
                  <a:lnTo>
                    <a:pt x="163" y="139"/>
                  </a:lnTo>
                  <a:lnTo>
                    <a:pt x="149" y="149"/>
                  </a:lnTo>
                  <a:lnTo>
                    <a:pt x="138" y="164"/>
                  </a:lnTo>
                  <a:lnTo>
                    <a:pt x="132" y="180"/>
                  </a:lnTo>
                  <a:lnTo>
                    <a:pt x="130" y="197"/>
                  </a:lnTo>
                  <a:lnTo>
                    <a:pt x="133" y="213"/>
                  </a:lnTo>
                  <a:lnTo>
                    <a:pt x="139" y="230"/>
                  </a:lnTo>
                  <a:lnTo>
                    <a:pt x="150" y="243"/>
                  </a:lnTo>
                  <a:lnTo>
                    <a:pt x="165" y="253"/>
                  </a:lnTo>
                  <a:lnTo>
                    <a:pt x="181" y="259"/>
                  </a:lnTo>
                  <a:lnTo>
                    <a:pt x="197" y="261"/>
                  </a:lnTo>
                  <a:lnTo>
                    <a:pt x="215" y="259"/>
                  </a:lnTo>
                  <a:lnTo>
                    <a:pt x="230" y="252"/>
                  </a:lnTo>
                  <a:lnTo>
                    <a:pt x="243" y="242"/>
                  </a:lnTo>
                  <a:lnTo>
                    <a:pt x="254" y="228"/>
                  </a:lnTo>
                  <a:lnTo>
                    <a:pt x="260" y="211"/>
                  </a:lnTo>
                  <a:lnTo>
                    <a:pt x="262" y="194"/>
                  </a:lnTo>
                  <a:lnTo>
                    <a:pt x="259" y="177"/>
                  </a:lnTo>
                  <a:lnTo>
                    <a:pt x="253" y="162"/>
                  </a:lnTo>
                  <a:lnTo>
                    <a:pt x="242" y="148"/>
                  </a:lnTo>
                  <a:lnTo>
                    <a:pt x="228" y="138"/>
                  </a:lnTo>
                  <a:lnTo>
                    <a:pt x="211" y="131"/>
                  </a:lnTo>
                  <a:lnTo>
                    <a:pt x="194" y="130"/>
                  </a:lnTo>
                  <a:close/>
                  <a:moveTo>
                    <a:pt x="170" y="0"/>
                  </a:moveTo>
                  <a:lnTo>
                    <a:pt x="191" y="45"/>
                  </a:lnTo>
                  <a:lnTo>
                    <a:pt x="212" y="46"/>
                  </a:lnTo>
                  <a:lnTo>
                    <a:pt x="235" y="50"/>
                  </a:lnTo>
                  <a:lnTo>
                    <a:pt x="265" y="11"/>
                  </a:lnTo>
                  <a:lnTo>
                    <a:pt x="316" y="39"/>
                  </a:lnTo>
                  <a:lnTo>
                    <a:pt x="299" y="85"/>
                  </a:lnTo>
                  <a:lnTo>
                    <a:pt x="314" y="102"/>
                  </a:lnTo>
                  <a:lnTo>
                    <a:pt x="326" y="120"/>
                  </a:lnTo>
                  <a:lnTo>
                    <a:pt x="376" y="114"/>
                  </a:lnTo>
                  <a:lnTo>
                    <a:pt x="391" y="169"/>
                  </a:lnTo>
                  <a:lnTo>
                    <a:pt x="347" y="190"/>
                  </a:lnTo>
                  <a:lnTo>
                    <a:pt x="347" y="212"/>
                  </a:lnTo>
                  <a:lnTo>
                    <a:pt x="343" y="234"/>
                  </a:lnTo>
                  <a:lnTo>
                    <a:pt x="381" y="265"/>
                  </a:lnTo>
                  <a:lnTo>
                    <a:pt x="353" y="315"/>
                  </a:lnTo>
                  <a:lnTo>
                    <a:pt x="307" y="299"/>
                  </a:lnTo>
                  <a:lnTo>
                    <a:pt x="291" y="314"/>
                  </a:lnTo>
                  <a:lnTo>
                    <a:pt x="272" y="326"/>
                  </a:lnTo>
                  <a:lnTo>
                    <a:pt x="278" y="375"/>
                  </a:lnTo>
                  <a:lnTo>
                    <a:pt x="223" y="391"/>
                  </a:lnTo>
                  <a:lnTo>
                    <a:pt x="201" y="347"/>
                  </a:lnTo>
                  <a:lnTo>
                    <a:pt x="179" y="346"/>
                  </a:lnTo>
                  <a:lnTo>
                    <a:pt x="158" y="342"/>
                  </a:lnTo>
                  <a:lnTo>
                    <a:pt x="127" y="380"/>
                  </a:lnTo>
                  <a:lnTo>
                    <a:pt x="76" y="353"/>
                  </a:lnTo>
                  <a:lnTo>
                    <a:pt x="93" y="306"/>
                  </a:lnTo>
                  <a:lnTo>
                    <a:pt x="78" y="290"/>
                  </a:lnTo>
                  <a:lnTo>
                    <a:pt x="65" y="271"/>
                  </a:lnTo>
                  <a:lnTo>
                    <a:pt x="16" y="278"/>
                  </a:lnTo>
                  <a:lnTo>
                    <a:pt x="0" y="222"/>
                  </a:lnTo>
                  <a:lnTo>
                    <a:pt x="45" y="201"/>
                  </a:lnTo>
                  <a:lnTo>
                    <a:pt x="46" y="179"/>
                  </a:lnTo>
                  <a:lnTo>
                    <a:pt x="50" y="157"/>
                  </a:lnTo>
                  <a:lnTo>
                    <a:pt x="11" y="126"/>
                  </a:lnTo>
                  <a:lnTo>
                    <a:pt x="39" y="76"/>
                  </a:lnTo>
                  <a:lnTo>
                    <a:pt x="85" y="93"/>
                  </a:lnTo>
                  <a:lnTo>
                    <a:pt x="102" y="77"/>
                  </a:lnTo>
                  <a:lnTo>
                    <a:pt x="120" y="65"/>
                  </a:lnTo>
                  <a:lnTo>
                    <a:pt x="114" y="16"/>
                  </a:lnTo>
                  <a:lnTo>
                    <a:pt x="1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4093921" y="2884496"/>
            <a:ext cx="630479" cy="498092"/>
            <a:chOff x="20095889" y="4290891"/>
            <a:chExt cx="565151" cy="450850"/>
          </a:xfrm>
          <a:solidFill>
            <a:schemeClr val="bg1"/>
          </a:solidFill>
        </p:grpSpPr>
        <p:sp>
          <p:nvSpPr>
            <p:cNvPr id="92" name="Freeform 854"/>
            <p:cNvSpPr>
              <a:spLocks/>
            </p:cNvSpPr>
            <p:nvPr/>
          </p:nvSpPr>
          <p:spPr bwMode="auto">
            <a:xfrm>
              <a:off x="20278452" y="4290891"/>
              <a:ext cx="382588" cy="384175"/>
            </a:xfrm>
            <a:custGeom>
              <a:avLst/>
              <a:gdLst>
                <a:gd name="T0" fmla="*/ 85 w 241"/>
                <a:gd name="T1" fmla="*/ 0 h 242"/>
                <a:gd name="T2" fmla="*/ 134 w 241"/>
                <a:gd name="T3" fmla="*/ 0 h 242"/>
                <a:gd name="T4" fmla="*/ 134 w 241"/>
                <a:gd name="T5" fmla="*/ 29 h 242"/>
                <a:gd name="T6" fmla="*/ 165 w 241"/>
                <a:gd name="T7" fmla="*/ 42 h 242"/>
                <a:gd name="T8" fmla="*/ 185 w 241"/>
                <a:gd name="T9" fmla="*/ 22 h 242"/>
                <a:gd name="T10" fmla="*/ 220 w 241"/>
                <a:gd name="T11" fmla="*/ 56 h 242"/>
                <a:gd name="T12" fmla="*/ 201 w 241"/>
                <a:gd name="T13" fmla="*/ 76 h 242"/>
                <a:gd name="T14" fmla="*/ 214 w 241"/>
                <a:gd name="T15" fmla="*/ 107 h 242"/>
                <a:gd name="T16" fmla="*/ 241 w 241"/>
                <a:gd name="T17" fmla="*/ 107 h 242"/>
                <a:gd name="T18" fmla="*/ 241 w 241"/>
                <a:gd name="T19" fmla="*/ 156 h 242"/>
                <a:gd name="T20" fmla="*/ 214 w 241"/>
                <a:gd name="T21" fmla="*/ 156 h 242"/>
                <a:gd name="T22" fmla="*/ 201 w 241"/>
                <a:gd name="T23" fmla="*/ 187 h 242"/>
                <a:gd name="T24" fmla="*/ 220 w 241"/>
                <a:gd name="T25" fmla="*/ 207 h 242"/>
                <a:gd name="T26" fmla="*/ 185 w 241"/>
                <a:gd name="T27" fmla="*/ 242 h 242"/>
                <a:gd name="T28" fmla="*/ 165 w 241"/>
                <a:gd name="T29" fmla="*/ 222 h 242"/>
                <a:gd name="T30" fmla="*/ 152 w 241"/>
                <a:gd name="T31" fmla="*/ 229 h 242"/>
                <a:gd name="T32" fmla="*/ 154 w 241"/>
                <a:gd name="T33" fmla="*/ 220 h 242"/>
                <a:gd name="T34" fmla="*/ 154 w 241"/>
                <a:gd name="T35" fmla="*/ 211 h 242"/>
                <a:gd name="T36" fmla="*/ 154 w 241"/>
                <a:gd name="T37" fmla="*/ 207 h 242"/>
                <a:gd name="T38" fmla="*/ 176 w 241"/>
                <a:gd name="T39" fmla="*/ 187 h 242"/>
                <a:gd name="T40" fmla="*/ 192 w 241"/>
                <a:gd name="T41" fmla="*/ 162 h 242"/>
                <a:gd name="T42" fmla="*/ 198 w 241"/>
                <a:gd name="T43" fmla="*/ 131 h 242"/>
                <a:gd name="T44" fmla="*/ 192 w 241"/>
                <a:gd name="T45" fmla="*/ 103 h 242"/>
                <a:gd name="T46" fmla="*/ 180 w 241"/>
                <a:gd name="T47" fmla="*/ 80 h 242"/>
                <a:gd name="T48" fmla="*/ 161 w 241"/>
                <a:gd name="T49" fmla="*/ 62 h 242"/>
                <a:gd name="T50" fmla="*/ 138 w 241"/>
                <a:gd name="T51" fmla="*/ 49 h 242"/>
                <a:gd name="T52" fmla="*/ 111 w 241"/>
                <a:gd name="T53" fmla="*/ 43 h 242"/>
                <a:gd name="T54" fmla="*/ 87 w 241"/>
                <a:gd name="T55" fmla="*/ 47 h 242"/>
                <a:gd name="T56" fmla="*/ 65 w 241"/>
                <a:gd name="T57" fmla="*/ 56 h 242"/>
                <a:gd name="T58" fmla="*/ 47 w 241"/>
                <a:gd name="T59" fmla="*/ 71 h 242"/>
                <a:gd name="T60" fmla="*/ 34 w 241"/>
                <a:gd name="T61" fmla="*/ 89 h 242"/>
                <a:gd name="T62" fmla="*/ 32 w 241"/>
                <a:gd name="T63" fmla="*/ 89 h 242"/>
                <a:gd name="T64" fmla="*/ 21 w 241"/>
                <a:gd name="T65" fmla="*/ 89 h 242"/>
                <a:gd name="T66" fmla="*/ 12 w 241"/>
                <a:gd name="T67" fmla="*/ 91 h 242"/>
                <a:gd name="T68" fmla="*/ 20 w 241"/>
                <a:gd name="T69" fmla="*/ 76 h 242"/>
                <a:gd name="T70" fmla="*/ 0 w 241"/>
                <a:gd name="T71" fmla="*/ 56 h 242"/>
                <a:gd name="T72" fmla="*/ 34 w 241"/>
                <a:gd name="T73" fmla="*/ 22 h 242"/>
                <a:gd name="T74" fmla="*/ 54 w 241"/>
                <a:gd name="T75" fmla="*/ 42 h 242"/>
                <a:gd name="T76" fmla="*/ 85 w 241"/>
                <a:gd name="T77" fmla="*/ 29 h 242"/>
                <a:gd name="T78" fmla="*/ 85 w 241"/>
                <a:gd name="T79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" h="242">
                  <a:moveTo>
                    <a:pt x="85" y="0"/>
                  </a:moveTo>
                  <a:lnTo>
                    <a:pt x="134" y="0"/>
                  </a:lnTo>
                  <a:lnTo>
                    <a:pt x="134" y="29"/>
                  </a:lnTo>
                  <a:lnTo>
                    <a:pt x="165" y="42"/>
                  </a:lnTo>
                  <a:lnTo>
                    <a:pt x="185" y="22"/>
                  </a:lnTo>
                  <a:lnTo>
                    <a:pt x="220" y="56"/>
                  </a:lnTo>
                  <a:lnTo>
                    <a:pt x="201" y="76"/>
                  </a:lnTo>
                  <a:lnTo>
                    <a:pt x="214" y="107"/>
                  </a:lnTo>
                  <a:lnTo>
                    <a:pt x="241" y="107"/>
                  </a:lnTo>
                  <a:lnTo>
                    <a:pt x="241" y="156"/>
                  </a:lnTo>
                  <a:lnTo>
                    <a:pt x="214" y="156"/>
                  </a:lnTo>
                  <a:lnTo>
                    <a:pt x="201" y="187"/>
                  </a:lnTo>
                  <a:lnTo>
                    <a:pt x="220" y="207"/>
                  </a:lnTo>
                  <a:lnTo>
                    <a:pt x="185" y="242"/>
                  </a:lnTo>
                  <a:lnTo>
                    <a:pt x="165" y="222"/>
                  </a:lnTo>
                  <a:lnTo>
                    <a:pt x="152" y="229"/>
                  </a:lnTo>
                  <a:lnTo>
                    <a:pt x="154" y="220"/>
                  </a:lnTo>
                  <a:lnTo>
                    <a:pt x="154" y="211"/>
                  </a:lnTo>
                  <a:lnTo>
                    <a:pt x="154" y="207"/>
                  </a:lnTo>
                  <a:lnTo>
                    <a:pt x="176" y="187"/>
                  </a:lnTo>
                  <a:lnTo>
                    <a:pt x="192" y="162"/>
                  </a:lnTo>
                  <a:lnTo>
                    <a:pt x="198" y="131"/>
                  </a:lnTo>
                  <a:lnTo>
                    <a:pt x="192" y="103"/>
                  </a:lnTo>
                  <a:lnTo>
                    <a:pt x="180" y="80"/>
                  </a:lnTo>
                  <a:lnTo>
                    <a:pt x="161" y="62"/>
                  </a:lnTo>
                  <a:lnTo>
                    <a:pt x="138" y="49"/>
                  </a:lnTo>
                  <a:lnTo>
                    <a:pt x="111" y="43"/>
                  </a:lnTo>
                  <a:lnTo>
                    <a:pt x="87" y="47"/>
                  </a:lnTo>
                  <a:lnTo>
                    <a:pt x="65" y="56"/>
                  </a:lnTo>
                  <a:lnTo>
                    <a:pt x="47" y="71"/>
                  </a:lnTo>
                  <a:lnTo>
                    <a:pt x="34" y="89"/>
                  </a:lnTo>
                  <a:lnTo>
                    <a:pt x="32" y="89"/>
                  </a:lnTo>
                  <a:lnTo>
                    <a:pt x="21" y="89"/>
                  </a:lnTo>
                  <a:lnTo>
                    <a:pt x="12" y="91"/>
                  </a:lnTo>
                  <a:lnTo>
                    <a:pt x="20" y="76"/>
                  </a:lnTo>
                  <a:lnTo>
                    <a:pt x="0" y="56"/>
                  </a:lnTo>
                  <a:lnTo>
                    <a:pt x="34" y="22"/>
                  </a:lnTo>
                  <a:lnTo>
                    <a:pt x="54" y="42"/>
                  </a:lnTo>
                  <a:lnTo>
                    <a:pt x="85" y="29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93" name="Freeform 855"/>
            <p:cNvSpPr>
              <a:spLocks noEditPoints="1"/>
            </p:cNvSpPr>
            <p:nvPr/>
          </p:nvSpPr>
          <p:spPr bwMode="auto">
            <a:xfrm>
              <a:off x="20153039" y="4390903"/>
              <a:ext cx="139700" cy="142875"/>
            </a:xfrm>
            <a:custGeom>
              <a:avLst/>
              <a:gdLst>
                <a:gd name="T0" fmla="*/ 44 w 88"/>
                <a:gd name="T1" fmla="*/ 26 h 90"/>
                <a:gd name="T2" fmla="*/ 39 w 88"/>
                <a:gd name="T3" fmla="*/ 28 h 90"/>
                <a:gd name="T4" fmla="*/ 33 w 88"/>
                <a:gd name="T5" fmla="*/ 30 h 90"/>
                <a:gd name="T6" fmla="*/ 29 w 88"/>
                <a:gd name="T7" fmla="*/ 33 h 90"/>
                <a:gd name="T8" fmla="*/ 28 w 88"/>
                <a:gd name="T9" fmla="*/ 39 h 90"/>
                <a:gd name="T10" fmla="*/ 26 w 88"/>
                <a:gd name="T11" fmla="*/ 44 h 90"/>
                <a:gd name="T12" fmla="*/ 28 w 88"/>
                <a:gd name="T13" fmla="*/ 50 h 90"/>
                <a:gd name="T14" fmla="*/ 29 w 88"/>
                <a:gd name="T15" fmla="*/ 55 h 90"/>
                <a:gd name="T16" fmla="*/ 33 w 88"/>
                <a:gd name="T17" fmla="*/ 59 h 90"/>
                <a:gd name="T18" fmla="*/ 39 w 88"/>
                <a:gd name="T19" fmla="*/ 62 h 90"/>
                <a:gd name="T20" fmla="*/ 44 w 88"/>
                <a:gd name="T21" fmla="*/ 62 h 90"/>
                <a:gd name="T22" fmla="*/ 49 w 88"/>
                <a:gd name="T23" fmla="*/ 62 h 90"/>
                <a:gd name="T24" fmla="*/ 55 w 88"/>
                <a:gd name="T25" fmla="*/ 59 h 90"/>
                <a:gd name="T26" fmla="*/ 59 w 88"/>
                <a:gd name="T27" fmla="*/ 55 h 90"/>
                <a:gd name="T28" fmla="*/ 60 w 88"/>
                <a:gd name="T29" fmla="*/ 50 h 90"/>
                <a:gd name="T30" fmla="*/ 62 w 88"/>
                <a:gd name="T31" fmla="*/ 44 h 90"/>
                <a:gd name="T32" fmla="*/ 60 w 88"/>
                <a:gd name="T33" fmla="*/ 39 h 90"/>
                <a:gd name="T34" fmla="*/ 59 w 88"/>
                <a:gd name="T35" fmla="*/ 33 h 90"/>
                <a:gd name="T36" fmla="*/ 55 w 88"/>
                <a:gd name="T37" fmla="*/ 30 h 90"/>
                <a:gd name="T38" fmla="*/ 49 w 88"/>
                <a:gd name="T39" fmla="*/ 28 h 90"/>
                <a:gd name="T40" fmla="*/ 44 w 88"/>
                <a:gd name="T41" fmla="*/ 26 h 90"/>
                <a:gd name="T42" fmla="*/ 35 w 88"/>
                <a:gd name="T43" fmla="*/ 0 h 90"/>
                <a:gd name="T44" fmla="*/ 53 w 88"/>
                <a:gd name="T45" fmla="*/ 0 h 90"/>
                <a:gd name="T46" fmla="*/ 53 w 88"/>
                <a:gd name="T47" fmla="*/ 10 h 90"/>
                <a:gd name="T48" fmla="*/ 59 w 88"/>
                <a:gd name="T49" fmla="*/ 11 h 90"/>
                <a:gd name="T50" fmla="*/ 62 w 88"/>
                <a:gd name="T51" fmla="*/ 13 h 90"/>
                <a:gd name="T52" fmla="*/ 69 w 88"/>
                <a:gd name="T53" fmla="*/ 8 h 90"/>
                <a:gd name="T54" fmla="*/ 82 w 88"/>
                <a:gd name="T55" fmla="*/ 19 h 90"/>
                <a:gd name="T56" fmla="*/ 75 w 88"/>
                <a:gd name="T57" fmla="*/ 26 h 90"/>
                <a:gd name="T58" fmla="*/ 77 w 88"/>
                <a:gd name="T59" fmla="*/ 31 h 90"/>
                <a:gd name="T60" fmla="*/ 79 w 88"/>
                <a:gd name="T61" fmla="*/ 37 h 90"/>
                <a:gd name="T62" fmla="*/ 88 w 88"/>
                <a:gd name="T63" fmla="*/ 37 h 90"/>
                <a:gd name="T64" fmla="*/ 88 w 88"/>
                <a:gd name="T65" fmla="*/ 53 h 90"/>
                <a:gd name="T66" fmla="*/ 79 w 88"/>
                <a:gd name="T67" fmla="*/ 53 h 90"/>
                <a:gd name="T68" fmla="*/ 77 w 88"/>
                <a:gd name="T69" fmla="*/ 59 h 90"/>
                <a:gd name="T70" fmla="*/ 75 w 88"/>
                <a:gd name="T71" fmla="*/ 62 h 90"/>
                <a:gd name="T72" fmla="*/ 82 w 88"/>
                <a:gd name="T73" fmla="*/ 70 h 90"/>
                <a:gd name="T74" fmla="*/ 69 w 88"/>
                <a:gd name="T75" fmla="*/ 82 h 90"/>
                <a:gd name="T76" fmla="*/ 62 w 88"/>
                <a:gd name="T77" fmla="*/ 75 h 90"/>
                <a:gd name="T78" fmla="*/ 59 w 88"/>
                <a:gd name="T79" fmla="*/ 77 h 90"/>
                <a:gd name="T80" fmla="*/ 53 w 88"/>
                <a:gd name="T81" fmla="*/ 79 h 90"/>
                <a:gd name="T82" fmla="*/ 53 w 88"/>
                <a:gd name="T83" fmla="*/ 90 h 90"/>
                <a:gd name="T84" fmla="*/ 35 w 88"/>
                <a:gd name="T85" fmla="*/ 90 h 90"/>
                <a:gd name="T86" fmla="*/ 35 w 88"/>
                <a:gd name="T87" fmla="*/ 79 h 90"/>
                <a:gd name="T88" fmla="*/ 31 w 88"/>
                <a:gd name="T89" fmla="*/ 77 h 90"/>
                <a:gd name="T90" fmla="*/ 26 w 88"/>
                <a:gd name="T91" fmla="*/ 75 h 90"/>
                <a:gd name="T92" fmla="*/ 19 w 88"/>
                <a:gd name="T93" fmla="*/ 82 h 90"/>
                <a:gd name="T94" fmla="*/ 8 w 88"/>
                <a:gd name="T95" fmla="*/ 70 h 90"/>
                <a:gd name="T96" fmla="*/ 13 w 88"/>
                <a:gd name="T97" fmla="*/ 62 h 90"/>
                <a:gd name="T98" fmla="*/ 11 w 88"/>
                <a:gd name="T99" fmla="*/ 59 h 90"/>
                <a:gd name="T100" fmla="*/ 9 w 88"/>
                <a:gd name="T101" fmla="*/ 53 h 90"/>
                <a:gd name="T102" fmla="*/ 0 w 88"/>
                <a:gd name="T103" fmla="*/ 53 h 90"/>
                <a:gd name="T104" fmla="*/ 0 w 88"/>
                <a:gd name="T105" fmla="*/ 37 h 90"/>
                <a:gd name="T106" fmla="*/ 9 w 88"/>
                <a:gd name="T107" fmla="*/ 37 h 90"/>
                <a:gd name="T108" fmla="*/ 11 w 88"/>
                <a:gd name="T109" fmla="*/ 31 h 90"/>
                <a:gd name="T110" fmla="*/ 13 w 88"/>
                <a:gd name="T111" fmla="*/ 26 h 90"/>
                <a:gd name="T112" fmla="*/ 8 w 88"/>
                <a:gd name="T113" fmla="*/ 19 h 90"/>
                <a:gd name="T114" fmla="*/ 19 w 88"/>
                <a:gd name="T115" fmla="*/ 8 h 90"/>
                <a:gd name="T116" fmla="*/ 26 w 88"/>
                <a:gd name="T117" fmla="*/ 13 h 90"/>
                <a:gd name="T118" fmla="*/ 31 w 88"/>
                <a:gd name="T119" fmla="*/ 11 h 90"/>
                <a:gd name="T120" fmla="*/ 35 w 88"/>
                <a:gd name="T121" fmla="*/ 10 h 90"/>
                <a:gd name="T122" fmla="*/ 35 w 88"/>
                <a:gd name="T12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" h="90">
                  <a:moveTo>
                    <a:pt x="44" y="26"/>
                  </a:moveTo>
                  <a:lnTo>
                    <a:pt x="39" y="28"/>
                  </a:lnTo>
                  <a:lnTo>
                    <a:pt x="33" y="30"/>
                  </a:lnTo>
                  <a:lnTo>
                    <a:pt x="29" y="33"/>
                  </a:lnTo>
                  <a:lnTo>
                    <a:pt x="28" y="39"/>
                  </a:lnTo>
                  <a:lnTo>
                    <a:pt x="26" y="44"/>
                  </a:lnTo>
                  <a:lnTo>
                    <a:pt x="28" y="50"/>
                  </a:lnTo>
                  <a:lnTo>
                    <a:pt x="29" y="55"/>
                  </a:lnTo>
                  <a:lnTo>
                    <a:pt x="33" y="59"/>
                  </a:lnTo>
                  <a:lnTo>
                    <a:pt x="39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5" y="59"/>
                  </a:lnTo>
                  <a:lnTo>
                    <a:pt x="59" y="55"/>
                  </a:lnTo>
                  <a:lnTo>
                    <a:pt x="60" y="50"/>
                  </a:lnTo>
                  <a:lnTo>
                    <a:pt x="62" y="44"/>
                  </a:lnTo>
                  <a:lnTo>
                    <a:pt x="60" y="39"/>
                  </a:lnTo>
                  <a:lnTo>
                    <a:pt x="59" y="33"/>
                  </a:lnTo>
                  <a:lnTo>
                    <a:pt x="55" y="30"/>
                  </a:lnTo>
                  <a:lnTo>
                    <a:pt x="49" y="28"/>
                  </a:lnTo>
                  <a:lnTo>
                    <a:pt x="44" y="26"/>
                  </a:lnTo>
                  <a:close/>
                  <a:moveTo>
                    <a:pt x="35" y="0"/>
                  </a:moveTo>
                  <a:lnTo>
                    <a:pt x="53" y="0"/>
                  </a:lnTo>
                  <a:lnTo>
                    <a:pt x="53" y="10"/>
                  </a:lnTo>
                  <a:lnTo>
                    <a:pt x="59" y="11"/>
                  </a:lnTo>
                  <a:lnTo>
                    <a:pt x="62" y="13"/>
                  </a:lnTo>
                  <a:lnTo>
                    <a:pt x="69" y="8"/>
                  </a:lnTo>
                  <a:lnTo>
                    <a:pt x="82" y="19"/>
                  </a:lnTo>
                  <a:lnTo>
                    <a:pt x="75" y="26"/>
                  </a:lnTo>
                  <a:lnTo>
                    <a:pt x="77" y="31"/>
                  </a:lnTo>
                  <a:lnTo>
                    <a:pt x="79" y="37"/>
                  </a:lnTo>
                  <a:lnTo>
                    <a:pt x="88" y="37"/>
                  </a:lnTo>
                  <a:lnTo>
                    <a:pt x="88" y="53"/>
                  </a:lnTo>
                  <a:lnTo>
                    <a:pt x="79" y="53"/>
                  </a:lnTo>
                  <a:lnTo>
                    <a:pt x="77" y="59"/>
                  </a:lnTo>
                  <a:lnTo>
                    <a:pt x="75" y="62"/>
                  </a:lnTo>
                  <a:lnTo>
                    <a:pt x="82" y="70"/>
                  </a:lnTo>
                  <a:lnTo>
                    <a:pt x="69" y="82"/>
                  </a:lnTo>
                  <a:lnTo>
                    <a:pt x="62" y="75"/>
                  </a:lnTo>
                  <a:lnTo>
                    <a:pt x="59" y="77"/>
                  </a:lnTo>
                  <a:lnTo>
                    <a:pt x="53" y="79"/>
                  </a:lnTo>
                  <a:lnTo>
                    <a:pt x="53" y="90"/>
                  </a:lnTo>
                  <a:lnTo>
                    <a:pt x="35" y="90"/>
                  </a:lnTo>
                  <a:lnTo>
                    <a:pt x="35" y="79"/>
                  </a:lnTo>
                  <a:lnTo>
                    <a:pt x="31" y="77"/>
                  </a:lnTo>
                  <a:lnTo>
                    <a:pt x="26" y="75"/>
                  </a:lnTo>
                  <a:lnTo>
                    <a:pt x="19" y="82"/>
                  </a:lnTo>
                  <a:lnTo>
                    <a:pt x="8" y="70"/>
                  </a:lnTo>
                  <a:lnTo>
                    <a:pt x="13" y="62"/>
                  </a:lnTo>
                  <a:lnTo>
                    <a:pt x="11" y="59"/>
                  </a:lnTo>
                  <a:lnTo>
                    <a:pt x="9" y="53"/>
                  </a:lnTo>
                  <a:lnTo>
                    <a:pt x="0" y="53"/>
                  </a:lnTo>
                  <a:lnTo>
                    <a:pt x="0" y="37"/>
                  </a:lnTo>
                  <a:lnTo>
                    <a:pt x="9" y="37"/>
                  </a:lnTo>
                  <a:lnTo>
                    <a:pt x="11" y="31"/>
                  </a:lnTo>
                  <a:lnTo>
                    <a:pt x="13" y="26"/>
                  </a:lnTo>
                  <a:lnTo>
                    <a:pt x="8" y="19"/>
                  </a:lnTo>
                  <a:lnTo>
                    <a:pt x="19" y="8"/>
                  </a:lnTo>
                  <a:lnTo>
                    <a:pt x="26" y="13"/>
                  </a:lnTo>
                  <a:lnTo>
                    <a:pt x="31" y="11"/>
                  </a:lnTo>
                  <a:lnTo>
                    <a:pt x="35" y="1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94" name="Freeform 856"/>
            <p:cNvSpPr>
              <a:spLocks noEditPoints="1"/>
            </p:cNvSpPr>
            <p:nvPr/>
          </p:nvSpPr>
          <p:spPr bwMode="auto">
            <a:xfrm>
              <a:off x="20214952" y="4509966"/>
              <a:ext cx="230188" cy="231775"/>
            </a:xfrm>
            <a:custGeom>
              <a:avLst/>
              <a:gdLst>
                <a:gd name="T0" fmla="*/ 72 w 145"/>
                <a:gd name="T1" fmla="*/ 44 h 146"/>
                <a:gd name="T2" fmla="*/ 58 w 145"/>
                <a:gd name="T3" fmla="*/ 47 h 146"/>
                <a:gd name="T4" fmla="*/ 47 w 145"/>
                <a:gd name="T5" fmla="*/ 58 h 146"/>
                <a:gd name="T6" fmla="*/ 41 w 145"/>
                <a:gd name="T7" fmla="*/ 73 h 146"/>
                <a:gd name="T8" fmla="*/ 47 w 145"/>
                <a:gd name="T9" fmla="*/ 87 h 146"/>
                <a:gd name="T10" fmla="*/ 58 w 145"/>
                <a:gd name="T11" fmla="*/ 98 h 146"/>
                <a:gd name="T12" fmla="*/ 72 w 145"/>
                <a:gd name="T13" fmla="*/ 102 h 146"/>
                <a:gd name="T14" fmla="*/ 87 w 145"/>
                <a:gd name="T15" fmla="*/ 98 h 146"/>
                <a:gd name="T16" fmla="*/ 98 w 145"/>
                <a:gd name="T17" fmla="*/ 87 h 146"/>
                <a:gd name="T18" fmla="*/ 101 w 145"/>
                <a:gd name="T19" fmla="*/ 73 h 146"/>
                <a:gd name="T20" fmla="*/ 98 w 145"/>
                <a:gd name="T21" fmla="*/ 58 h 146"/>
                <a:gd name="T22" fmla="*/ 87 w 145"/>
                <a:gd name="T23" fmla="*/ 47 h 146"/>
                <a:gd name="T24" fmla="*/ 72 w 145"/>
                <a:gd name="T25" fmla="*/ 44 h 146"/>
                <a:gd name="T26" fmla="*/ 58 w 145"/>
                <a:gd name="T27" fmla="*/ 0 h 146"/>
                <a:gd name="T28" fmla="*/ 85 w 145"/>
                <a:gd name="T29" fmla="*/ 0 h 146"/>
                <a:gd name="T30" fmla="*/ 85 w 145"/>
                <a:gd name="T31" fmla="*/ 15 h 146"/>
                <a:gd name="T32" fmla="*/ 94 w 145"/>
                <a:gd name="T33" fmla="*/ 18 h 146"/>
                <a:gd name="T34" fmla="*/ 103 w 145"/>
                <a:gd name="T35" fmla="*/ 22 h 146"/>
                <a:gd name="T36" fmla="*/ 114 w 145"/>
                <a:gd name="T37" fmla="*/ 11 h 146"/>
                <a:gd name="T38" fmla="*/ 134 w 145"/>
                <a:gd name="T39" fmla="*/ 31 h 146"/>
                <a:gd name="T40" fmla="*/ 123 w 145"/>
                <a:gd name="T41" fmla="*/ 42 h 146"/>
                <a:gd name="T42" fmla="*/ 127 w 145"/>
                <a:gd name="T43" fmla="*/ 51 h 146"/>
                <a:gd name="T44" fmla="*/ 129 w 145"/>
                <a:gd name="T45" fmla="*/ 58 h 146"/>
                <a:gd name="T46" fmla="*/ 145 w 145"/>
                <a:gd name="T47" fmla="*/ 58 h 146"/>
                <a:gd name="T48" fmla="*/ 145 w 145"/>
                <a:gd name="T49" fmla="*/ 87 h 146"/>
                <a:gd name="T50" fmla="*/ 129 w 145"/>
                <a:gd name="T51" fmla="*/ 87 h 146"/>
                <a:gd name="T52" fmla="*/ 127 w 145"/>
                <a:gd name="T53" fmla="*/ 96 h 146"/>
                <a:gd name="T54" fmla="*/ 123 w 145"/>
                <a:gd name="T55" fmla="*/ 104 h 146"/>
                <a:gd name="T56" fmla="*/ 134 w 145"/>
                <a:gd name="T57" fmla="*/ 115 h 146"/>
                <a:gd name="T58" fmla="*/ 114 w 145"/>
                <a:gd name="T59" fmla="*/ 135 h 146"/>
                <a:gd name="T60" fmla="*/ 103 w 145"/>
                <a:gd name="T61" fmla="*/ 124 h 146"/>
                <a:gd name="T62" fmla="*/ 94 w 145"/>
                <a:gd name="T63" fmla="*/ 127 h 146"/>
                <a:gd name="T64" fmla="*/ 85 w 145"/>
                <a:gd name="T65" fmla="*/ 131 h 146"/>
                <a:gd name="T66" fmla="*/ 85 w 145"/>
                <a:gd name="T67" fmla="*/ 146 h 146"/>
                <a:gd name="T68" fmla="*/ 58 w 145"/>
                <a:gd name="T69" fmla="*/ 146 h 146"/>
                <a:gd name="T70" fmla="*/ 58 w 145"/>
                <a:gd name="T71" fmla="*/ 131 h 146"/>
                <a:gd name="T72" fmla="*/ 49 w 145"/>
                <a:gd name="T73" fmla="*/ 127 h 146"/>
                <a:gd name="T74" fmla="*/ 41 w 145"/>
                <a:gd name="T75" fmla="*/ 124 h 146"/>
                <a:gd name="T76" fmla="*/ 30 w 145"/>
                <a:gd name="T77" fmla="*/ 135 h 146"/>
                <a:gd name="T78" fmla="*/ 10 w 145"/>
                <a:gd name="T79" fmla="*/ 115 h 146"/>
                <a:gd name="T80" fmla="*/ 21 w 145"/>
                <a:gd name="T81" fmla="*/ 104 h 146"/>
                <a:gd name="T82" fmla="*/ 18 w 145"/>
                <a:gd name="T83" fmla="*/ 96 h 146"/>
                <a:gd name="T84" fmla="*/ 14 w 145"/>
                <a:gd name="T85" fmla="*/ 87 h 146"/>
                <a:gd name="T86" fmla="*/ 0 w 145"/>
                <a:gd name="T87" fmla="*/ 87 h 146"/>
                <a:gd name="T88" fmla="*/ 0 w 145"/>
                <a:gd name="T89" fmla="*/ 58 h 146"/>
                <a:gd name="T90" fmla="*/ 14 w 145"/>
                <a:gd name="T91" fmla="*/ 58 h 146"/>
                <a:gd name="T92" fmla="*/ 18 w 145"/>
                <a:gd name="T93" fmla="*/ 51 h 146"/>
                <a:gd name="T94" fmla="*/ 21 w 145"/>
                <a:gd name="T95" fmla="*/ 42 h 146"/>
                <a:gd name="T96" fmla="*/ 10 w 145"/>
                <a:gd name="T97" fmla="*/ 31 h 146"/>
                <a:gd name="T98" fmla="*/ 30 w 145"/>
                <a:gd name="T99" fmla="*/ 11 h 146"/>
                <a:gd name="T100" fmla="*/ 41 w 145"/>
                <a:gd name="T101" fmla="*/ 22 h 146"/>
                <a:gd name="T102" fmla="*/ 49 w 145"/>
                <a:gd name="T103" fmla="*/ 18 h 146"/>
                <a:gd name="T104" fmla="*/ 58 w 145"/>
                <a:gd name="T105" fmla="*/ 15 h 146"/>
                <a:gd name="T106" fmla="*/ 58 w 145"/>
                <a:gd name="T10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5" h="146">
                  <a:moveTo>
                    <a:pt x="72" y="44"/>
                  </a:moveTo>
                  <a:lnTo>
                    <a:pt x="58" y="47"/>
                  </a:lnTo>
                  <a:lnTo>
                    <a:pt x="47" y="58"/>
                  </a:lnTo>
                  <a:lnTo>
                    <a:pt x="41" y="73"/>
                  </a:lnTo>
                  <a:lnTo>
                    <a:pt x="47" y="87"/>
                  </a:lnTo>
                  <a:lnTo>
                    <a:pt x="58" y="98"/>
                  </a:lnTo>
                  <a:lnTo>
                    <a:pt x="72" y="102"/>
                  </a:lnTo>
                  <a:lnTo>
                    <a:pt x="87" y="98"/>
                  </a:lnTo>
                  <a:lnTo>
                    <a:pt x="98" y="87"/>
                  </a:lnTo>
                  <a:lnTo>
                    <a:pt x="101" y="73"/>
                  </a:lnTo>
                  <a:lnTo>
                    <a:pt x="98" y="58"/>
                  </a:lnTo>
                  <a:lnTo>
                    <a:pt x="87" y="47"/>
                  </a:lnTo>
                  <a:lnTo>
                    <a:pt x="72" y="44"/>
                  </a:lnTo>
                  <a:close/>
                  <a:moveTo>
                    <a:pt x="58" y="0"/>
                  </a:moveTo>
                  <a:lnTo>
                    <a:pt x="85" y="0"/>
                  </a:lnTo>
                  <a:lnTo>
                    <a:pt x="85" y="15"/>
                  </a:lnTo>
                  <a:lnTo>
                    <a:pt x="94" y="18"/>
                  </a:lnTo>
                  <a:lnTo>
                    <a:pt x="103" y="22"/>
                  </a:lnTo>
                  <a:lnTo>
                    <a:pt x="114" y="11"/>
                  </a:lnTo>
                  <a:lnTo>
                    <a:pt x="134" y="31"/>
                  </a:lnTo>
                  <a:lnTo>
                    <a:pt x="123" y="42"/>
                  </a:lnTo>
                  <a:lnTo>
                    <a:pt x="127" y="51"/>
                  </a:lnTo>
                  <a:lnTo>
                    <a:pt x="129" y="58"/>
                  </a:lnTo>
                  <a:lnTo>
                    <a:pt x="145" y="58"/>
                  </a:lnTo>
                  <a:lnTo>
                    <a:pt x="145" y="87"/>
                  </a:lnTo>
                  <a:lnTo>
                    <a:pt x="129" y="87"/>
                  </a:lnTo>
                  <a:lnTo>
                    <a:pt x="127" y="96"/>
                  </a:lnTo>
                  <a:lnTo>
                    <a:pt x="123" y="104"/>
                  </a:lnTo>
                  <a:lnTo>
                    <a:pt x="134" y="115"/>
                  </a:lnTo>
                  <a:lnTo>
                    <a:pt x="114" y="135"/>
                  </a:lnTo>
                  <a:lnTo>
                    <a:pt x="103" y="124"/>
                  </a:lnTo>
                  <a:lnTo>
                    <a:pt x="94" y="127"/>
                  </a:lnTo>
                  <a:lnTo>
                    <a:pt x="85" y="131"/>
                  </a:lnTo>
                  <a:lnTo>
                    <a:pt x="85" y="146"/>
                  </a:lnTo>
                  <a:lnTo>
                    <a:pt x="58" y="146"/>
                  </a:lnTo>
                  <a:lnTo>
                    <a:pt x="58" y="131"/>
                  </a:lnTo>
                  <a:lnTo>
                    <a:pt x="49" y="127"/>
                  </a:lnTo>
                  <a:lnTo>
                    <a:pt x="41" y="124"/>
                  </a:lnTo>
                  <a:lnTo>
                    <a:pt x="30" y="135"/>
                  </a:lnTo>
                  <a:lnTo>
                    <a:pt x="10" y="115"/>
                  </a:lnTo>
                  <a:lnTo>
                    <a:pt x="21" y="104"/>
                  </a:lnTo>
                  <a:lnTo>
                    <a:pt x="18" y="96"/>
                  </a:lnTo>
                  <a:lnTo>
                    <a:pt x="14" y="87"/>
                  </a:lnTo>
                  <a:lnTo>
                    <a:pt x="0" y="87"/>
                  </a:lnTo>
                  <a:lnTo>
                    <a:pt x="0" y="58"/>
                  </a:lnTo>
                  <a:lnTo>
                    <a:pt x="14" y="58"/>
                  </a:lnTo>
                  <a:lnTo>
                    <a:pt x="18" y="51"/>
                  </a:lnTo>
                  <a:lnTo>
                    <a:pt x="21" y="42"/>
                  </a:lnTo>
                  <a:lnTo>
                    <a:pt x="10" y="31"/>
                  </a:lnTo>
                  <a:lnTo>
                    <a:pt x="30" y="11"/>
                  </a:lnTo>
                  <a:lnTo>
                    <a:pt x="41" y="22"/>
                  </a:lnTo>
                  <a:lnTo>
                    <a:pt x="49" y="18"/>
                  </a:lnTo>
                  <a:lnTo>
                    <a:pt x="58" y="15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95" name="Freeform 857"/>
            <p:cNvSpPr>
              <a:spLocks noEditPoints="1"/>
            </p:cNvSpPr>
            <p:nvPr/>
          </p:nvSpPr>
          <p:spPr bwMode="auto">
            <a:xfrm>
              <a:off x="20095889" y="4527428"/>
              <a:ext cx="115888" cy="112713"/>
            </a:xfrm>
            <a:custGeom>
              <a:avLst/>
              <a:gdLst>
                <a:gd name="T0" fmla="*/ 36 w 73"/>
                <a:gd name="T1" fmla="*/ 22 h 71"/>
                <a:gd name="T2" fmla="*/ 31 w 73"/>
                <a:gd name="T3" fmla="*/ 22 h 71"/>
                <a:gd name="T4" fmla="*/ 25 w 73"/>
                <a:gd name="T5" fmla="*/ 25 h 71"/>
                <a:gd name="T6" fmla="*/ 22 w 73"/>
                <a:gd name="T7" fmla="*/ 31 h 71"/>
                <a:gd name="T8" fmla="*/ 22 w 73"/>
                <a:gd name="T9" fmla="*/ 36 h 71"/>
                <a:gd name="T10" fmla="*/ 22 w 73"/>
                <a:gd name="T11" fmla="*/ 42 h 71"/>
                <a:gd name="T12" fmla="*/ 25 w 73"/>
                <a:gd name="T13" fmla="*/ 45 h 71"/>
                <a:gd name="T14" fmla="*/ 31 w 73"/>
                <a:gd name="T15" fmla="*/ 49 h 71"/>
                <a:gd name="T16" fmla="*/ 36 w 73"/>
                <a:gd name="T17" fmla="*/ 51 h 71"/>
                <a:gd name="T18" fmla="*/ 42 w 73"/>
                <a:gd name="T19" fmla="*/ 49 h 71"/>
                <a:gd name="T20" fmla="*/ 45 w 73"/>
                <a:gd name="T21" fmla="*/ 45 h 71"/>
                <a:gd name="T22" fmla="*/ 49 w 73"/>
                <a:gd name="T23" fmla="*/ 42 h 71"/>
                <a:gd name="T24" fmla="*/ 51 w 73"/>
                <a:gd name="T25" fmla="*/ 36 h 71"/>
                <a:gd name="T26" fmla="*/ 49 w 73"/>
                <a:gd name="T27" fmla="*/ 31 h 71"/>
                <a:gd name="T28" fmla="*/ 45 w 73"/>
                <a:gd name="T29" fmla="*/ 25 h 71"/>
                <a:gd name="T30" fmla="*/ 42 w 73"/>
                <a:gd name="T31" fmla="*/ 22 h 71"/>
                <a:gd name="T32" fmla="*/ 36 w 73"/>
                <a:gd name="T33" fmla="*/ 22 h 71"/>
                <a:gd name="T34" fmla="*/ 29 w 73"/>
                <a:gd name="T35" fmla="*/ 0 h 71"/>
                <a:gd name="T36" fmla="*/ 42 w 73"/>
                <a:gd name="T37" fmla="*/ 0 h 71"/>
                <a:gd name="T38" fmla="*/ 42 w 73"/>
                <a:gd name="T39" fmla="*/ 7 h 71"/>
                <a:gd name="T40" fmla="*/ 47 w 73"/>
                <a:gd name="T41" fmla="*/ 9 h 71"/>
                <a:gd name="T42" fmla="*/ 51 w 73"/>
                <a:gd name="T43" fmla="*/ 11 h 71"/>
                <a:gd name="T44" fmla="*/ 56 w 73"/>
                <a:gd name="T45" fmla="*/ 5 h 71"/>
                <a:gd name="T46" fmla="*/ 65 w 73"/>
                <a:gd name="T47" fmla="*/ 14 h 71"/>
                <a:gd name="T48" fmla="*/ 60 w 73"/>
                <a:gd name="T49" fmla="*/ 20 h 71"/>
                <a:gd name="T50" fmla="*/ 64 w 73"/>
                <a:gd name="T51" fmla="*/ 24 h 71"/>
                <a:gd name="T52" fmla="*/ 64 w 73"/>
                <a:gd name="T53" fmla="*/ 29 h 71"/>
                <a:gd name="T54" fmla="*/ 73 w 73"/>
                <a:gd name="T55" fmla="*/ 29 h 71"/>
                <a:gd name="T56" fmla="*/ 73 w 73"/>
                <a:gd name="T57" fmla="*/ 42 h 71"/>
                <a:gd name="T58" fmla="*/ 64 w 73"/>
                <a:gd name="T59" fmla="*/ 42 h 71"/>
                <a:gd name="T60" fmla="*/ 64 w 73"/>
                <a:gd name="T61" fmla="*/ 47 h 71"/>
                <a:gd name="T62" fmla="*/ 60 w 73"/>
                <a:gd name="T63" fmla="*/ 51 h 71"/>
                <a:gd name="T64" fmla="*/ 65 w 73"/>
                <a:gd name="T65" fmla="*/ 56 h 71"/>
                <a:gd name="T66" fmla="*/ 56 w 73"/>
                <a:gd name="T67" fmla="*/ 65 h 71"/>
                <a:gd name="T68" fmla="*/ 51 w 73"/>
                <a:gd name="T69" fmla="*/ 60 h 71"/>
                <a:gd name="T70" fmla="*/ 47 w 73"/>
                <a:gd name="T71" fmla="*/ 62 h 71"/>
                <a:gd name="T72" fmla="*/ 42 w 73"/>
                <a:gd name="T73" fmla="*/ 64 h 71"/>
                <a:gd name="T74" fmla="*/ 42 w 73"/>
                <a:gd name="T75" fmla="*/ 71 h 71"/>
                <a:gd name="T76" fmla="*/ 29 w 73"/>
                <a:gd name="T77" fmla="*/ 71 h 71"/>
                <a:gd name="T78" fmla="*/ 29 w 73"/>
                <a:gd name="T79" fmla="*/ 64 h 71"/>
                <a:gd name="T80" fmla="*/ 25 w 73"/>
                <a:gd name="T81" fmla="*/ 62 h 71"/>
                <a:gd name="T82" fmla="*/ 20 w 73"/>
                <a:gd name="T83" fmla="*/ 60 h 71"/>
                <a:gd name="T84" fmla="*/ 15 w 73"/>
                <a:gd name="T85" fmla="*/ 65 h 71"/>
                <a:gd name="T86" fmla="*/ 5 w 73"/>
                <a:gd name="T87" fmla="*/ 56 h 71"/>
                <a:gd name="T88" fmla="*/ 11 w 73"/>
                <a:gd name="T89" fmla="*/ 51 h 71"/>
                <a:gd name="T90" fmla="*/ 9 w 73"/>
                <a:gd name="T91" fmla="*/ 47 h 71"/>
                <a:gd name="T92" fmla="*/ 7 w 73"/>
                <a:gd name="T93" fmla="*/ 42 h 71"/>
                <a:gd name="T94" fmla="*/ 0 w 73"/>
                <a:gd name="T95" fmla="*/ 42 h 71"/>
                <a:gd name="T96" fmla="*/ 0 w 73"/>
                <a:gd name="T97" fmla="*/ 29 h 71"/>
                <a:gd name="T98" fmla="*/ 7 w 73"/>
                <a:gd name="T99" fmla="*/ 29 h 71"/>
                <a:gd name="T100" fmla="*/ 9 w 73"/>
                <a:gd name="T101" fmla="*/ 24 h 71"/>
                <a:gd name="T102" fmla="*/ 11 w 73"/>
                <a:gd name="T103" fmla="*/ 20 h 71"/>
                <a:gd name="T104" fmla="*/ 5 w 73"/>
                <a:gd name="T105" fmla="*/ 14 h 71"/>
                <a:gd name="T106" fmla="*/ 15 w 73"/>
                <a:gd name="T107" fmla="*/ 5 h 71"/>
                <a:gd name="T108" fmla="*/ 20 w 73"/>
                <a:gd name="T109" fmla="*/ 11 h 71"/>
                <a:gd name="T110" fmla="*/ 25 w 73"/>
                <a:gd name="T111" fmla="*/ 9 h 71"/>
                <a:gd name="T112" fmla="*/ 29 w 73"/>
                <a:gd name="T113" fmla="*/ 7 h 71"/>
                <a:gd name="T114" fmla="*/ 29 w 73"/>
                <a:gd name="T1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" h="71">
                  <a:moveTo>
                    <a:pt x="36" y="22"/>
                  </a:moveTo>
                  <a:lnTo>
                    <a:pt x="31" y="22"/>
                  </a:lnTo>
                  <a:lnTo>
                    <a:pt x="25" y="25"/>
                  </a:lnTo>
                  <a:lnTo>
                    <a:pt x="22" y="31"/>
                  </a:lnTo>
                  <a:lnTo>
                    <a:pt x="22" y="36"/>
                  </a:lnTo>
                  <a:lnTo>
                    <a:pt x="22" y="42"/>
                  </a:lnTo>
                  <a:lnTo>
                    <a:pt x="25" y="45"/>
                  </a:lnTo>
                  <a:lnTo>
                    <a:pt x="31" y="49"/>
                  </a:lnTo>
                  <a:lnTo>
                    <a:pt x="36" y="51"/>
                  </a:lnTo>
                  <a:lnTo>
                    <a:pt x="42" y="49"/>
                  </a:lnTo>
                  <a:lnTo>
                    <a:pt x="45" y="45"/>
                  </a:lnTo>
                  <a:lnTo>
                    <a:pt x="49" y="42"/>
                  </a:lnTo>
                  <a:lnTo>
                    <a:pt x="51" y="36"/>
                  </a:lnTo>
                  <a:lnTo>
                    <a:pt x="49" y="31"/>
                  </a:lnTo>
                  <a:lnTo>
                    <a:pt x="45" y="25"/>
                  </a:lnTo>
                  <a:lnTo>
                    <a:pt x="42" y="22"/>
                  </a:lnTo>
                  <a:lnTo>
                    <a:pt x="36" y="22"/>
                  </a:lnTo>
                  <a:close/>
                  <a:moveTo>
                    <a:pt x="29" y="0"/>
                  </a:moveTo>
                  <a:lnTo>
                    <a:pt x="42" y="0"/>
                  </a:lnTo>
                  <a:lnTo>
                    <a:pt x="42" y="7"/>
                  </a:lnTo>
                  <a:lnTo>
                    <a:pt x="47" y="9"/>
                  </a:lnTo>
                  <a:lnTo>
                    <a:pt x="51" y="11"/>
                  </a:lnTo>
                  <a:lnTo>
                    <a:pt x="56" y="5"/>
                  </a:lnTo>
                  <a:lnTo>
                    <a:pt x="65" y="14"/>
                  </a:lnTo>
                  <a:lnTo>
                    <a:pt x="60" y="20"/>
                  </a:lnTo>
                  <a:lnTo>
                    <a:pt x="64" y="24"/>
                  </a:lnTo>
                  <a:lnTo>
                    <a:pt x="64" y="29"/>
                  </a:lnTo>
                  <a:lnTo>
                    <a:pt x="73" y="29"/>
                  </a:lnTo>
                  <a:lnTo>
                    <a:pt x="73" y="42"/>
                  </a:lnTo>
                  <a:lnTo>
                    <a:pt x="64" y="42"/>
                  </a:lnTo>
                  <a:lnTo>
                    <a:pt x="64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56" y="65"/>
                  </a:lnTo>
                  <a:lnTo>
                    <a:pt x="51" y="60"/>
                  </a:lnTo>
                  <a:lnTo>
                    <a:pt x="47" y="62"/>
                  </a:lnTo>
                  <a:lnTo>
                    <a:pt x="42" y="64"/>
                  </a:lnTo>
                  <a:lnTo>
                    <a:pt x="42" y="71"/>
                  </a:lnTo>
                  <a:lnTo>
                    <a:pt x="29" y="71"/>
                  </a:lnTo>
                  <a:lnTo>
                    <a:pt x="29" y="64"/>
                  </a:lnTo>
                  <a:lnTo>
                    <a:pt x="25" y="62"/>
                  </a:lnTo>
                  <a:lnTo>
                    <a:pt x="20" y="60"/>
                  </a:lnTo>
                  <a:lnTo>
                    <a:pt x="15" y="65"/>
                  </a:lnTo>
                  <a:lnTo>
                    <a:pt x="5" y="56"/>
                  </a:lnTo>
                  <a:lnTo>
                    <a:pt x="11" y="51"/>
                  </a:lnTo>
                  <a:lnTo>
                    <a:pt x="9" y="47"/>
                  </a:lnTo>
                  <a:lnTo>
                    <a:pt x="7" y="42"/>
                  </a:lnTo>
                  <a:lnTo>
                    <a:pt x="0" y="42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9" y="24"/>
                  </a:lnTo>
                  <a:lnTo>
                    <a:pt x="11" y="20"/>
                  </a:lnTo>
                  <a:lnTo>
                    <a:pt x="5" y="14"/>
                  </a:lnTo>
                  <a:lnTo>
                    <a:pt x="15" y="5"/>
                  </a:lnTo>
                  <a:lnTo>
                    <a:pt x="20" y="11"/>
                  </a:lnTo>
                  <a:lnTo>
                    <a:pt x="25" y="9"/>
                  </a:lnTo>
                  <a:lnTo>
                    <a:pt x="29" y="7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105" name="Прямоугольник 104"/>
          <p:cNvSpPr/>
          <p:nvPr/>
        </p:nvSpPr>
        <p:spPr>
          <a:xfrm>
            <a:off x="0" y="1681587"/>
            <a:ext cx="2590800" cy="1085411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формирование технического паспорта, проведение инвентаризации общедомового имущества, оценка и прогноз изменения технического состояния МКД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76200" y="3946525"/>
            <a:ext cx="2927781" cy="1085411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план-</a:t>
            </a:r>
            <a:r>
              <a:rPr lang="ru-RU" altLang="ru-RU" sz="1100" dirty="0" err="1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фактный</a:t>
            </a:r>
            <a:r>
              <a:rPr lang="ru-RU" alt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анализ реализации программы технических воздействий, выявление «нерадивых» подрядчиков, подготовка рекомендаций по изменению параметров текущего технического состояния МКД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6324600" y="1701237"/>
            <a:ext cx="2619906" cy="1085411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проведение технико-экономического анализа способов технических воздействий на МКД, подготовка программы рекомендуемых технических воздействий на весь период эксплуатации МКД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5781885" y="3946525"/>
            <a:ext cx="3057315" cy="746857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формирование план-графика технических воздействий в разрезе подрядных организаций с указанием объемов и стоимости работ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45947" y="3445889"/>
            <a:ext cx="3002053" cy="500636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Контроль реализации технических воздействий</a:t>
            </a:r>
            <a:endParaRPr lang="ru-RU" altLang="ru-RU" sz="1400" dirty="0">
              <a:solidFill>
                <a:srgbClr val="1AD898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-205627" y="1196961"/>
            <a:ext cx="3002053" cy="500636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Мониторинг технического состояния МКД</a:t>
            </a:r>
            <a:endParaRPr lang="ru-RU" sz="1400" dirty="0">
              <a:solidFill>
                <a:srgbClr val="1AD898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6096922" y="1213850"/>
            <a:ext cx="3002053" cy="500636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Планирование технических воздействий на МКД</a:t>
            </a:r>
            <a:endParaRPr lang="ru-RU" sz="1400" dirty="0">
              <a:solidFill>
                <a:srgbClr val="1AD898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794507" y="3444662"/>
            <a:ext cx="3002053" cy="500636"/>
          </a:xfrm>
          <a:prstGeom prst="rect">
            <a:avLst/>
          </a:prstGeom>
        </p:spPr>
        <p:txBody>
          <a:bodyPr wrap="square" lIns="69074" tIns="34537" rIns="69074" bIns="34537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Реализация технических воздействий на МКД</a:t>
            </a:r>
            <a:endParaRPr lang="ru-RU" sz="1400" dirty="0">
              <a:solidFill>
                <a:srgbClr val="1AD898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grpSp>
        <p:nvGrpSpPr>
          <p:cNvPr id="113" name="Группа 112"/>
          <p:cNvGrpSpPr/>
          <p:nvPr/>
        </p:nvGrpSpPr>
        <p:grpSpPr>
          <a:xfrm>
            <a:off x="4704660" y="3769431"/>
            <a:ext cx="577345" cy="417967"/>
            <a:chOff x="12698064" y="5498745"/>
            <a:chExt cx="677863" cy="485775"/>
          </a:xfrm>
          <a:solidFill>
            <a:schemeClr val="bg1"/>
          </a:solidFill>
        </p:grpSpPr>
        <p:sp>
          <p:nvSpPr>
            <p:cNvPr id="114" name="Freeform 9"/>
            <p:cNvSpPr>
              <a:spLocks/>
            </p:cNvSpPr>
            <p:nvPr/>
          </p:nvSpPr>
          <p:spPr bwMode="auto">
            <a:xfrm>
              <a:off x="12863164" y="5951182"/>
              <a:ext cx="255588" cy="33338"/>
            </a:xfrm>
            <a:custGeom>
              <a:avLst/>
              <a:gdLst>
                <a:gd name="T0" fmla="*/ 10 w 161"/>
                <a:gd name="T1" fmla="*/ 0 h 21"/>
                <a:gd name="T2" fmla="*/ 150 w 161"/>
                <a:gd name="T3" fmla="*/ 0 h 21"/>
                <a:gd name="T4" fmla="*/ 154 w 161"/>
                <a:gd name="T5" fmla="*/ 1 h 21"/>
                <a:gd name="T6" fmla="*/ 157 w 161"/>
                <a:gd name="T7" fmla="*/ 2 h 21"/>
                <a:gd name="T8" fmla="*/ 159 w 161"/>
                <a:gd name="T9" fmla="*/ 4 h 21"/>
                <a:gd name="T10" fmla="*/ 160 w 161"/>
                <a:gd name="T11" fmla="*/ 7 h 21"/>
                <a:gd name="T12" fmla="*/ 161 w 161"/>
                <a:gd name="T13" fmla="*/ 10 h 21"/>
                <a:gd name="T14" fmla="*/ 160 w 161"/>
                <a:gd name="T15" fmla="*/ 13 h 21"/>
                <a:gd name="T16" fmla="*/ 159 w 161"/>
                <a:gd name="T17" fmla="*/ 17 h 21"/>
                <a:gd name="T18" fmla="*/ 157 w 161"/>
                <a:gd name="T19" fmla="*/ 19 h 21"/>
                <a:gd name="T20" fmla="*/ 154 w 161"/>
                <a:gd name="T21" fmla="*/ 20 h 21"/>
                <a:gd name="T22" fmla="*/ 150 w 161"/>
                <a:gd name="T23" fmla="*/ 21 h 21"/>
                <a:gd name="T24" fmla="*/ 10 w 161"/>
                <a:gd name="T25" fmla="*/ 21 h 21"/>
                <a:gd name="T26" fmla="*/ 7 w 161"/>
                <a:gd name="T27" fmla="*/ 20 h 21"/>
                <a:gd name="T28" fmla="*/ 4 w 161"/>
                <a:gd name="T29" fmla="*/ 19 h 21"/>
                <a:gd name="T30" fmla="*/ 2 w 161"/>
                <a:gd name="T31" fmla="*/ 17 h 21"/>
                <a:gd name="T32" fmla="*/ 1 w 161"/>
                <a:gd name="T33" fmla="*/ 13 h 21"/>
                <a:gd name="T34" fmla="*/ 0 w 161"/>
                <a:gd name="T35" fmla="*/ 10 h 21"/>
                <a:gd name="T36" fmla="*/ 1 w 161"/>
                <a:gd name="T37" fmla="*/ 7 h 21"/>
                <a:gd name="T38" fmla="*/ 2 w 161"/>
                <a:gd name="T39" fmla="*/ 4 h 21"/>
                <a:gd name="T40" fmla="*/ 4 w 161"/>
                <a:gd name="T41" fmla="*/ 2 h 21"/>
                <a:gd name="T42" fmla="*/ 7 w 161"/>
                <a:gd name="T43" fmla="*/ 1 h 21"/>
                <a:gd name="T44" fmla="*/ 10 w 161"/>
                <a:gd name="T4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1">
                  <a:moveTo>
                    <a:pt x="10" y="0"/>
                  </a:moveTo>
                  <a:lnTo>
                    <a:pt x="150" y="0"/>
                  </a:lnTo>
                  <a:lnTo>
                    <a:pt x="154" y="1"/>
                  </a:lnTo>
                  <a:lnTo>
                    <a:pt x="157" y="2"/>
                  </a:lnTo>
                  <a:lnTo>
                    <a:pt x="159" y="4"/>
                  </a:lnTo>
                  <a:lnTo>
                    <a:pt x="160" y="7"/>
                  </a:lnTo>
                  <a:lnTo>
                    <a:pt x="161" y="10"/>
                  </a:lnTo>
                  <a:lnTo>
                    <a:pt x="160" y="13"/>
                  </a:lnTo>
                  <a:lnTo>
                    <a:pt x="159" y="17"/>
                  </a:lnTo>
                  <a:lnTo>
                    <a:pt x="157" y="19"/>
                  </a:lnTo>
                  <a:lnTo>
                    <a:pt x="154" y="20"/>
                  </a:lnTo>
                  <a:lnTo>
                    <a:pt x="150" y="21"/>
                  </a:lnTo>
                  <a:lnTo>
                    <a:pt x="10" y="21"/>
                  </a:lnTo>
                  <a:lnTo>
                    <a:pt x="7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115" name="Freeform 10"/>
            <p:cNvSpPr>
              <a:spLocks/>
            </p:cNvSpPr>
            <p:nvPr/>
          </p:nvSpPr>
          <p:spPr bwMode="auto">
            <a:xfrm>
              <a:off x="12799664" y="5582882"/>
              <a:ext cx="368300" cy="250825"/>
            </a:xfrm>
            <a:custGeom>
              <a:avLst/>
              <a:gdLst>
                <a:gd name="T0" fmla="*/ 220 w 232"/>
                <a:gd name="T1" fmla="*/ 0 h 158"/>
                <a:gd name="T2" fmla="*/ 224 w 232"/>
                <a:gd name="T3" fmla="*/ 0 h 158"/>
                <a:gd name="T4" fmla="*/ 227 w 232"/>
                <a:gd name="T5" fmla="*/ 1 h 158"/>
                <a:gd name="T6" fmla="*/ 229 w 232"/>
                <a:gd name="T7" fmla="*/ 3 h 158"/>
                <a:gd name="T8" fmla="*/ 231 w 232"/>
                <a:gd name="T9" fmla="*/ 6 h 158"/>
                <a:gd name="T10" fmla="*/ 232 w 232"/>
                <a:gd name="T11" fmla="*/ 9 h 158"/>
                <a:gd name="T12" fmla="*/ 231 w 232"/>
                <a:gd name="T13" fmla="*/ 12 h 158"/>
                <a:gd name="T14" fmla="*/ 230 w 232"/>
                <a:gd name="T15" fmla="*/ 16 h 158"/>
                <a:gd name="T16" fmla="*/ 170 w 232"/>
                <a:gd name="T17" fmla="*/ 118 h 158"/>
                <a:gd name="T18" fmla="*/ 168 w 232"/>
                <a:gd name="T19" fmla="*/ 120 h 158"/>
                <a:gd name="T20" fmla="*/ 166 w 232"/>
                <a:gd name="T21" fmla="*/ 122 h 158"/>
                <a:gd name="T22" fmla="*/ 163 w 232"/>
                <a:gd name="T23" fmla="*/ 122 h 158"/>
                <a:gd name="T24" fmla="*/ 159 w 232"/>
                <a:gd name="T25" fmla="*/ 122 h 158"/>
                <a:gd name="T26" fmla="*/ 157 w 232"/>
                <a:gd name="T27" fmla="*/ 122 h 158"/>
                <a:gd name="T28" fmla="*/ 154 w 232"/>
                <a:gd name="T29" fmla="*/ 120 h 158"/>
                <a:gd name="T30" fmla="*/ 126 w 232"/>
                <a:gd name="T31" fmla="*/ 96 h 158"/>
                <a:gd name="T32" fmla="*/ 94 w 232"/>
                <a:gd name="T33" fmla="*/ 130 h 158"/>
                <a:gd name="T34" fmla="*/ 91 w 232"/>
                <a:gd name="T35" fmla="*/ 132 h 158"/>
                <a:gd name="T36" fmla="*/ 89 w 232"/>
                <a:gd name="T37" fmla="*/ 133 h 158"/>
                <a:gd name="T38" fmla="*/ 86 w 232"/>
                <a:gd name="T39" fmla="*/ 133 h 158"/>
                <a:gd name="T40" fmla="*/ 82 w 232"/>
                <a:gd name="T41" fmla="*/ 132 h 158"/>
                <a:gd name="T42" fmla="*/ 80 w 232"/>
                <a:gd name="T43" fmla="*/ 131 h 158"/>
                <a:gd name="T44" fmla="*/ 78 w 232"/>
                <a:gd name="T45" fmla="*/ 129 h 158"/>
                <a:gd name="T46" fmla="*/ 55 w 232"/>
                <a:gd name="T47" fmla="*/ 96 h 158"/>
                <a:gd name="T48" fmla="*/ 19 w 232"/>
                <a:gd name="T49" fmla="*/ 152 h 158"/>
                <a:gd name="T50" fmla="*/ 17 w 232"/>
                <a:gd name="T51" fmla="*/ 156 h 158"/>
                <a:gd name="T52" fmla="*/ 14 w 232"/>
                <a:gd name="T53" fmla="*/ 158 h 158"/>
                <a:gd name="T54" fmla="*/ 11 w 232"/>
                <a:gd name="T55" fmla="*/ 158 h 158"/>
                <a:gd name="T56" fmla="*/ 8 w 232"/>
                <a:gd name="T57" fmla="*/ 158 h 158"/>
                <a:gd name="T58" fmla="*/ 5 w 232"/>
                <a:gd name="T59" fmla="*/ 157 h 158"/>
                <a:gd name="T60" fmla="*/ 2 w 232"/>
                <a:gd name="T61" fmla="*/ 155 h 158"/>
                <a:gd name="T62" fmla="*/ 1 w 232"/>
                <a:gd name="T63" fmla="*/ 151 h 158"/>
                <a:gd name="T64" fmla="*/ 0 w 232"/>
                <a:gd name="T65" fmla="*/ 148 h 158"/>
                <a:gd name="T66" fmla="*/ 0 w 232"/>
                <a:gd name="T67" fmla="*/ 145 h 158"/>
                <a:gd name="T68" fmla="*/ 1 w 232"/>
                <a:gd name="T69" fmla="*/ 142 h 158"/>
                <a:gd name="T70" fmla="*/ 45 w 232"/>
                <a:gd name="T71" fmla="*/ 71 h 158"/>
                <a:gd name="T72" fmla="*/ 47 w 232"/>
                <a:gd name="T73" fmla="*/ 68 h 158"/>
                <a:gd name="T74" fmla="*/ 50 w 232"/>
                <a:gd name="T75" fmla="*/ 66 h 158"/>
                <a:gd name="T76" fmla="*/ 54 w 232"/>
                <a:gd name="T77" fmla="*/ 66 h 158"/>
                <a:gd name="T78" fmla="*/ 57 w 232"/>
                <a:gd name="T79" fmla="*/ 66 h 158"/>
                <a:gd name="T80" fmla="*/ 60 w 232"/>
                <a:gd name="T81" fmla="*/ 68 h 158"/>
                <a:gd name="T82" fmla="*/ 62 w 232"/>
                <a:gd name="T83" fmla="*/ 70 h 158"/>
                <a:gd name="T84" fmla="*/ 88 w 232"/>
                <a:gd name="T85" fmla="*/ 106 h 158"/>
                <a:gd name="T86" fmla="*/ 118 w 232"/>
                <a:gd name="T87" fmla="*/ 74 h 158"/>
                <a:gd name="T88" fmla="*/ 121 w 232"/>
                <a:gd name="T89" fmla="*/ 72 h 158"/>
                <a:gd name="T90" fmla="*/ 123 w 232"/>
                <a:gd name="T91" fmla="*/ 71 h 158"/>
                <a:gd name="T92" fmla="*/ 126 w 232"/>
                <a:gd name="T93" fmla="*/ 71 h 158"/>
                <a:gd name="T94" fmla="*/ 129 w 232"/>
                <a:gd name="T95" fmla="*/ 72 h 158"/>
                <a:gd name="T96" fmla="*/ 133 w 232"/>
                <a:gd name="T97" fmla="*/ 74 h 158"/>
                <a:gd name="T98" fmla="*/ 158 w 232"/>
                <a:gd name="T99" fmla="*/ 97 h 158"/>
                <a:gd name="T100" fmla="*/ 212 w 232"/>
                <a:gd name="T101" fmla="*/ 5 h 158"/>
                <a:gd name="T102" fmla="*/ 214 w 232"/>
                <a:gd name="T103" fmla="*/ 2 h 158"/>
                <a:gd name="T104" fmla="*/ 217 w 232"/>
                <a:gd name="T105" fmla="*/ 1 h 158"/>
                <a:gd name="T106" fmla="*/ 220 w 232"/>
                <a:gd name="T10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2" h="158">
                  <a:moveTo>
                    <a:pt x="220" y="0"/>
                  </a:moveTo>
                  <a:lnTo>
                    <a:pt x="224" y="0"/>
                  </a:lnTo>
                  <a:lnTo>
                    <a:pt x="227" y="1"/>
                  </a:lnTo>
                  <a:lnTo>
                    <a:pt x="229" y="3"/>
                  </a:lnTo>
                  <a:lnTo>
                    <a:pt x="231" y="6"/>
                  </a:lnTo>
                  <a:lnTo>
                    <a:pt x="232" y="9"/>
                  </a:lnTo>
                  <a:lnTo>
                    <a:pt x="231" y="12"/>
                  </a:lnTo>
                  <a:lnTo>
                    <a:pt x="230" y="16"/>
                  </a:lnTo>
                  <a:lnTo>
                    <a:pt x="170" y="118"/>
                  </a:lnTo>
                  <a:lnTo>
                    <a:pt x="168" y="120"/>
                  </a:lnTo>
                  <a:lnTo>
                    <a:pt x="166" y="122"/>
                  </a:lnTo>
                  <a:lnTo>
                    <a:pt x="163" y="122"/>
                  </a:lnTo>
                  <a:lnTo>
                    <a:pt x="159" y="122"/>
                  </a:lnTo>
                  <a:lnTo>
                    <a:pt x="157" y="122"/>
                  </a:lnTo>
                  <a:lnTo>
                    <a:pt x="154" y="120"/>
                  </a:lnTo>
                  <a:lnTo>
                    <a:pt x="126" y="96"/>
                  </a:lnTo>
                  <a:lnTo>
                    <a:pt x="94" y="130"/>
                  </a:lnTo>
                  <a:lnTo>
                    <a:pt x="91" y="132"/>
                  </a:lnTo>
                  <a:lnTo>
                    <a:pt x="89" y="133"/>
                  </a:lnTo>
                  <a:lnTo>
                    <a:pt x="86" y="133"/>
                  </a:lnTo>
                  <a:lnTo>
                    <a:pt x="82" y="132"/>
                  </a:lnTo>
                  <a:lnTo>
                    <a:pt x="80" y="131"/>
                  </a:lnTo>
                  <a:lnTo>
                    <a:pt x="78" y="129"/>
                  </a:lnTo>
                  <a:lnTo>
                    <a:pt x="55" y="96"/>
                  </a:lnTo>
                  <a:lnTo>
                    <a:pt x="19" y="152"/>
                  </a:lnTo>
                  <a:lnTo>
                    <a:pt x="17" y="156"/>
                  </a:lnTo>
                  <a:lnTo>
                    <a:pt x="14" y="158"/>
                  </a:lnTo>
                  <a:lnTo>
                    <a:pt x="11" y="158"/>
                  </a:lnTo>
                  <a:lnTo>
                    <a:pt x="8" y="158"/>
                  </a:lnTo>
                  <a:lnTo>
                    <a:pt x="5" y="157"/>
                  </a:lnTo>
                  <a:lnTo>
                    <a:pt x="2" y="155"/>
                  </a:lnTo>
                  <a:lnTo>
                    <a:pt x="1" y="151"/>
                  </a:lnTo>
                  <a:lnTo>
                    <a:pt x="0" y="148"/>
                  </a:lnTo>
                  <a:lnTo>
                    <a:pt x="0" y="145"/>
                  </a:lnTo>
                  <a:lnTo>
                    <a:pt x="1" y="142"/>
                  </a:lnTo>
                  <a:lnTo>
                    <a:pt x="45" y="71"/>
                  </a:lnTo>
                  <a:lnTo>
                    <a:pt x="47" y="68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7" y="66"/>
                  </a:lnTo>
                  <a:lnTo>
                    <a:pt x="60" y="68"/>
                  </a:lnTo>
                  <a:lnTo>
                    <a:pt x="62" y="70"/>
                  </a:lnTo>
                  <a:lnTo>
                    <a:pt x="88" y="106"/>
                  </a:lnTo>
                  <a:lnTo>
                    <a:pt x="118" y="74"/>
                  </a:lnTo>
                  <a:lnTo>
                    <a:pt x="121" y="72"/>
                  </a:lnTo>
                  <a:lnTo>
                    <a:pt x="123" y="71"/>
                  </a:lnTo>
                  <a:lnTo>
                    <a:pt x="126" y="71"/>
                  </a:lnTo>
                  <a:lnTo>
                    <a:pt x="129" y="72"/>
                  </a:lnTo>
                  <a:lnTo>
                    <a:pt x="133" y="74"/>
                  </a:lnTo>
                  <a:lnTo>
                    <a:pt x="158" y="97"/>
                  </a:lnTo>
                  <a:lnTo>
                    <a:pt x="212" y="5"/>
                  </a:lnTo>
                  <a:lnTo>
                    <a:pt x="214" y="2"/>
                  </a:lnTo>
                  <a:lnTo>
                    <a:pt x="217" y="1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116" name="Freeform 11"/>
            <p:cNvSpPr>
              <a:spLocks/>
            </p:cNvSpPr>
            <p:nvPr/>
          </p:nvSpPr>
          <p:spPr bwMode="auto">
            <a:xfrm>
              <a:off x="12698064" y="5498745"/>
              <a:ext cx="585788" cy="414338"/>
            </a:xfrm>
            <a:custGeom>
              <a:avLst/>
              <a:gdLst>
                <a:gd name="T0" fmla="*/ 42 w 369"/>
                <a:gd name="T1" fmla="*/ 0 h 261"/>
                <a:gd name="T2" fmla="*/ 327 w 369"/>
                <a:gd name="T3" fmla="*/ 0 h 261"/>
                <a:gd name="T4" fmla="*/ 340 w 369"/>
                <a:gd name="T5" fmla="*/ 2 h 261"/>
                <a:gd name="T6" fmla="*/ 352 w 369"/>
                <a:gd name="T7" fmla="*/ 9 h 261"/>
                <a:gd name="T8" fmla="*/ 361 w 369"/>
                <a:gd name="T9" fmla="*/ 17 h 261"/>
                <a:gd name="T10" fmla="*/ 367 w 369"/>
                <a:gd name="T11" fmla="*/ 29 h 261"/>
                <a:gd name="T12" fmla="*/ 369 w 369"/>
                <a:gd name="T13" fmla="*/ 43 h 261"/>
                <a:gd name="T14" fmla="*/ 369 w 369"/>
                <a:gd name="T15" fmla="*/ 110 h 261"/>
                <a:gd name="T16" fmla="*/ 348 w 369"/>
                <a:gd name="T17" fmla="*/ 106 h 261"/>
                <a:gd name="T18" fmla="*/ 348 w 369"/>
                <a:gd name="T19" fmla="*/ 43 h 261"/>
                <a:gd name="T20" fmla="*/ 345 w 369"/>
                <a:gd name="T21" fmla="*/ 32 h 261"/>
                <a:gd name="T22" fmla="*/ 338 w 369"/>
                <a:gd name="T23" fmla="*/ 25 h 261"/>
                <a:gd name="T24" fmla="*/ 327 w 369"/>
                <a:gd name="T25" fmla="*/ 22 h 261"/>
                <a:gd name="T26" fmla="*/ 42 w 369"/>
                <a:gd name="T27" fmla="*/ 22 h 261"/>
                <a:gd name="T28" fmla="*/ 31 w 369"/>
                <a:gd name="T29" fmla="*/ 25 h 261"/>
                <a:gd name="T30" fmla="*/ 23 w 369"/>
                <a:gd name="T31" fmla="*/ 32 h 261"/>
                <a:gd name="T32" fmla="*/ 20 w 369"/>
                <a:gd name="T33" fmla="*/ 43 h 261"/>
                <a:gd name="T34" fmla="*/ 20 w 369"/>
                <a:gd name="T35" fmla="*/ 219 h 261"/>
                <a:gd name="T36" fmla="*/ 23 w 369"/>
                <a:gd name="T37" fmla="*/ 229 h 261"/>
                <a:gd name="T38" fmla="*/ 31 w 369"/>
                <a:gd name="T39" fmla="*/ 236 h 261"/>
                <a:gd name="T40" fmla="*/ 42 w 369"/>
                <a:gd name="T41" fmla="*/ 240 h 261"/>
                <a:gd name="T42" fmla="*/ 276 w 369"/>
                <a:gd name="T43" fmla="*/ 240 h 261"/>
                <a:gd name="T44" fmla="*/ 288 w 369"/>
                <a:gd name="T45" fmla="*/ 251 h 261"/>
                <a:gd name="T46" fmla="*/ 301 w 369"/>
                <a:gd name="T47" fmla="*/ 261 h 261"/>
                <a:gd name="T48" fmla="*/ 42 w 369"/>
                <a:gd name="T49" fmla="*/ 261 h 261"/>
                <a:gd name="T50" fmla="*/ 29 w 369"/>
                <a:gd name="T51" fmla="*/ 259 h 261"/>
                <a:gd name="T52" fmla="*/ 17 w 369"/>
                <a:gd name="T53" fmla="*/ 252 h 261"/>
                <a:gd name="T54" fmla="*/ 7 w 369"/>
                <a:gd name="T55" fmla="*/ 244 h 261"/>
                <a:gd name="T56" fmla="*/ 2 w 369"/>
                <a:gd name="T57" fmla="*/ 232 h 261"/>
                <a:gd name="T58" fmla="*/ 0 w 369"/>
                <a:gd name="T59" fmla="*/ 219 h 261"/>
                <a:gd name="T60" fmla="*/ 0 w 369"/>
                <a:gd name="T61" fmla="*/ 43 h 261"/>
                <a:gd name="T62" fmla="*/ 2 w 369"/>
                <a:gd name="T63" fmla="*/ 29 h 261"/>
                <a:gd name="T64" fmla="*/ 7 w 369"/>
                <a:gd name="T65" fmla="*/ 17 h 261"/>
                <a:gd name="T66" fmla="*/ 17 w 369"/>
                <a:gd name="T67" fmla="*/ 9 h 261"/>
                <a:gd name="T68" fmla="*/ 29 w 369"/>
                <a:gd name="T69" fmla="*/ 2 h 261"/>
                <a:gd name="T70" fmla="*/ 42 w 369"/>
                <a:gd name="T7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9" h="261">
                  <a:moveTo>
                    <a:pt x="42" y="0"/>
                  </a:moveTo>
                  <a:lnTo>
                    <a:pt x="327" y="0"/>
                  </a:lnTo>
                  <a:lnTo>
                    <a:pt x="340" y="2"/>
                  </a:lnTo>
                  <a:lnTo>
                    <a:pt x="352" y="9"/>
                  </a:lnTo>
                  <a:lnTo>
                    <a:pt x="361" y="17"/>
                  </a:lnTo>
                  <a:lnTo>
                    <a:pt x="367" y="29"/>
                  </a:lnTo>
                  <a:lnTo>
                    <a:pt x="369" y="43"/>
                  </a:lnTo>
                  <a:lnTo>
                    <a:pt x="369" y="110"/>
                  </a:lnTo>
                  <a:lnTo>
                    <a:pt x="348" y="106"/>
                  </a:lnTo>
                  <a:lnTo>
                    <a:pt x="348" y="43"/>
                  </a:lnTo>
                  <a:lnTo>
                    <a:pt x="345" y="32"/>
                  </a:lnTo>
                  <a:lnTo>
                    <a:pt x="338" y="25"/>
                  </a:lnTo>
                  <a:lnTo>
                    <a:pt x="327" y="22"/>
                  </a:lnTo>
                  <a:lnTo>
                    <a:pt x="42" y="22"/>
                  </a:lnTo>
                  <a:lnTo>
                    <a:pt x="31" y="25"/>
                  </a:lnTo>
                  <a:lnTo>
                    <a:pt x="23" y="32"/>
                  </a:lnTo>
                  <a:lnTo>
                    <a:pt x="20" y="43"/>
                  </a:lnTo>
                  <a:lnTo>
                    <a:pt x="20" y="219"/>
                  </a:lnTo>
                  <a:lnTo>
                    <a:pt x="23" y="229"/>
                  </a:lnTo>
                  <a:lnTo>
                    <a:pt x="31" y="236"/>
                  </a:lnTo>
                  <a:lnTo>
                    <a:pt x="42" y="240"/>
                  </a:lnTo>
                  <a:lnTo>
                    <a:pt x="276" y="240"/>
                  </a:lnTo>
                  <a:lnTo>
                    <a:pt x="288" y="251"/>
                  </a:lnTo>
                  <a:lnTo>
                    <a:pt x="301" y="261"/>
                  </a:lnTo>
                  <a:lnTo>
                    <a:pt x="42" y="261"/>
                  </a:lnTo>
                  <a:lnTo>
                    <a:pt x="29" y="259"/>
                  </a:lnTo>
                  <a:lnTo>
                    <a:pt x="17" y="252"/>
                  </a:lnTo>
                  <a:lnTo>
                    <a:pt x="7" y="244"/>
                  </a:lnTo>
                  <a:lnTo>
                    <a:pt x="2" y="232"/>
                  </a:lnTo>
                  <a:lnTo>
                    <a:pt x="0" y="219"/>
                  </a:lnTo>
                  <a:lnTo>
                    <a:pt x="0" y="43"/>
                  </a:lnTo>
                  <a:lnTo>
                    <a:pt x="2" y="29"/>
                  </a:lnTo>
                  <a:lnTo>
                    <a:pt x="7" y="17"/>
                  </a:lnTo>
                  <a:lnTo>
                    <a:pt x="17" y="9"/>
                  </a:lnTo>
                  <a:lnTo>
                    <a:pt x="29" y="2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117" name="Freeform 12"/>
            <p:cNvSpPr>
              <a:spLocks noEditPoints="1"/>
            </p:cNvSpPr>
            <p:nvPr/>
          </p:nvSpPr>
          <p:spPr bwMode="auto">
            <a:xfrm>
              <a:off x="13136214" y="5695595"/>
              <a:ext cx="239713" cy="238125"/>
            </a:xfrm>
            <a:custGeom>
              <a:avLst/>
              <a:gdLst>
                <a:gd name="T0" fmla="*/ 64 w 151"/>
                <a:gd name="T1" fmla="*/ 22 h 150"/>
                <a:gd name="T2" fmla="*/ 51 w 151"/>
                <a:gd name="T3" fmla="*/ 24 h 150"/>
                <a:gd name="T4" fmla="*/ 38 w 151"/>
                <a:gd name="T5" fmla="*/ 29 h 150"/>
                <a:gd name="T6" fmla="*/ 30 w 151"/>
                <a:gd name="T7" fmla="*/ 39 h 150"/>
                <a:gd name="T8" fmla="*/ 23 w 151"/>
                <a:gd name="T9" fmla="*/ 50 h 150"/>
                <a:gd name="T10" fmla="*/ 21 w 151"/>
                <a:gd name="T11" fmla="*/ 64 h 150"/>
                <a:gd name="T12" fmla="*/ 23 w 151"/>
                <a:gd name="T13" fmla="*/ 78 h 150"/>
                <a:gd name="T14" fmla="*/ 30 w 151"/>
                <a:gd name="T15" fmla="*/ 90 h 150"/>
                <a:gd name="T16" fmla="*/ 38 w 151"/>
                <a:gd name="T17" fmla="*/ 99 h 150"/>
                <a:gd name="T18" fmla="*/ 51 w 151"/>
                <a:gd name="T19" fmla="*/ 105 h 150"/>
                <a:gd name="T20" fmla="*/ 64 w 151"/>
                <a:gd name="T21" fmla="*/ 107 h 150"/>
                <a:gd name="T22" fmla="*/ 78 w 151"/>
                <a:gd name="T23" fmla="*/ 105 h 150"/>
                <a:gd name="T24" fmla="*/ 90 w 151"/>
                <a:gd name="T25" fmla="*/ 99 h 150"/>
                <a:gd name="T26" fmla="*/ 99 w 151"/>
                <a:gd name="T27" fmla="*/ 90 h 150"/>
                <a:gd name="T28" fmla="*/ 105 w 151"/>
                <a:gd name="T29" fmla="*/ 78 h 150"/>
                <a:gd name="T30" fmla="*/ 107 w 151"/>
                <a:gd name="T31" fmla="*/ 64 h 150"/>
                <a:gd name="T32" fmla="*/ 105 w 151"/>
                <a:gd name="T33" fmla="*/ 50 h 150"/>
                <a:gd name="T34" fmla="*/ 99 w 151"/>
                <a:gd name="T35" fmla="*/ 39 h 150"/>
                <a:gd name="T36" fmla="*/ 90 w 151"/>
                <a:gd name="T37" fmla="*/ 29 h 150"/>
                <a:gd name="T38" fmla="*/ 78 w 151"/>
                <a:gd name="T39" fmla="*/ 24 h 150"/>
                <a:gd name="T40" fmla="*/ 64 w 151"/>
                <a:gd name="T41" fmla="*/ 22 h 150"/>
                <a:gd name="T42" fmla="*/ 64 w 151"/>
                <a:gd name="T43" fmla="*/ 0 h 150"/>
                <a:gd name="T44" fmla="*/ 84 w 151"/>
                <a:gd name="T45" fmla="*/ 3 h 150"/>
                <a:gd name="T46" fmla="*/ 102 w 151"/>
                <a:gd name="T47" fmla="*/ 12 h 150"/>
                <a:gd name="T48" fmla="*/ 116 w 151"/>
                <a:gd name="T49" fmla="*/ 26 h 150"/>
                <a:gd name="T50" fmla="*/ 125 w 151"/>
                <a:gd name="T51" fmla="*/ 44 h 150"/>
                <a:gd name="T52" fmla="*/ 128 w 151"/>
                <a:gd name="T53" fmla="*/ 64 h 150"/>
                <a:gd name="T54" fmla="*/ 125 w 151"/>
                <a:gd name="T55" fmla="*/ 84 h 150"/>
                <a:gd name="T56" fmla="*/ 116 w 151"/>
                <a:gd name="T57" fmla="*/ 101 h 150"/>
                <a:gd name="T58" fmla="*/ 147 w 151"/>
                <a:gd name="T59" fmla="*/ 132 h 150"/>
                <a:gd name="T60" fmla="*/ 149 w 151"/>
                <a:gd name="T61" fmla="*/ 135 h 150"/>
                <a:gd name="T62" fmla="*/ 151 w 151"/>
                <a:gd name="T63" fmla="*/ 137 h 150"/>
                <a:gd name="T64" fmla="*/ 151 w 151"/>
                <a:gd name="T65" fmla="*/ 140 h 150"/>
                <a:gd name="T66" fmla="*/ 149 w 151"/>
                <a:gd name="T67" fmla="*/ 143 h 150"/>
                <a:gd name="T68" fmla="*/ 147 w 151"/>
                <a:gd name="T69" fmla="*/ 147 h 150"/>
                <a:gd name="T70" fmla="*/ 145 w 151"/>
                <a:gd name="T71" fmla="*/ 148 h 150"/>
                <a:gd name="T72" fmla="*/ 143 w 151"/>
                <a:gd name="T73" fmla="*/ 149 h 150"/>
                <a:gd name="T74" fmla="*/ 140 w 151"/>
                <a:gd name="T75" fmla="*/ 150 h 150"/>
                <a:gd name="T76" fmla="*/ 138 w 151"/>
                <a:gd name="T77" fmla="*/ 149 h 150"/>
                <a:gd name="T78" fmla="*/ 136 w 151"/>
                <a:gd name="T79" fmla="*/ 148 h 150"/>
                <a:gd name="T80" fmla="*/ 132 w 151"/>
                <a:gd name="T81" fmla="*/ 147 h 150"/>
                <a:gd name="T82" fmla="*/ 102 w 151"/>
                <a:gd name="T83" fmla="*/ 116 h 150"/>
                <a:gd name="T84" fmla="*/ 91 w 151"/>
                <a:gd name="T85" fmla="*/ 122 h 150"/>
                <a:gd name="T86" fmla="*/ 78 w 151"/>
                <a:gd name="T87" fmla="*/ 126 h 150"/>
                <a:gd name="T88" fmla="*/ 64 w 151"/>
                <a:gd name="T89" fmla="*/ 128 h 150"/>
                <a:gd name="T90" fmla="*/ 44 w 151"/>
                <a:gd name="T91" fmla="*/ 125 h 150"/>
                <a:gd name="T92" fmla="*/ 26 w 151"/>
                <a:gd name="T93" fmla="*/ 116 h 150"/>
                <a:gd name="T94" fmla="*/ 13 w 151"/>
                <a:gd name="T95" fmla="*/ 102 h 150"/>
                <a:gd name="T96" fmla="*/ 3 w 151"/>
                <a:gd name="T97" fmla="*/ 85 h 150"/>
                <a:gd name="T98" fmla="*/ 0 w 151"/>
                <a:gd name="T99" fmla="*/ 64 h 150"/>
                <a:gd name="T100" fmla="*/ 3 w 151"/>
                <a:gd name="T101" fmla="*/ 44 h 150"/>
                <a:gd name="T102" fmla="*/ 13 w 151"/>
                <a:gd name="T103" fmla="*/ 26 h 150"/>
                <a:gd name="T104" fmla="*/ 26 w 151"/>
                <a:gd name="T105" fmla="*/ 12 h 150"/>
                <a:gd name="T106" fmla="*/ 44 w 151"/>
                <a:gd name="T107" fmla="*/ 3 h 150"/>
                <a:gd name="T108" fmla="*/ 64 w 151"/>
                <a:gd name="T10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1" h="150">
                  <a:moveTo>
                    <a:pt x="64" y="22"/>
                  </a:moveTo>
                  <a:lnTo>
                    <a:pt x="51" y="24"/>
                  </a:lnTo>
                  <a:lnTo>
                    <a:pt x="38" y="29"/>
                  </a:lnTo>
                  <a:lnTo>
                    <a:pt x="30" y="39"/>
                  </a:lnTo>
                  <a:lnTo>
                    <a:pt x="23" y="50"/>
                  </a:lnTo>
                  <a:lnTo>
                    <a:pt x="21" y="64"/>
                  </a:lnTo>
                  <a:lnTo>
                    <a:pt x="23" y="78"/>
                  </a:lnTo>
                  <a:lnTo>
                    <a:pt x="30" y="90"/>
                  </a:lnTo>
                  <a:lnTo>
                    <a:pt x="38" y="99"/>
                  </a:lnTo>
                  <a:lnTo>
                    <a:pt x="51" y="105"/>
                  </a:lnTo>
                  <a:lnTo>
                    <a:pt x="64" y="107"/>
                  </a:lnTo>
                  <a:lnTo>
                    <a:pt x="78" y="105"/>
                  </a:lnTo>
                  <a:lnTo>
                    <a:pt x="90" y="99"/>
                  </a:lnTo>
                  <a:lnTo>
                    <a:pt x="99" y="90"/>
                  </a:lnTo>
                  <a:lnTo>
                    <a:pt x="105" y="78"/>
                  </a:lnTo>
                  <a:lnTo>
                    <a:pt x="107" y="64"/>
                  </a:lnTo>
                  <a:lnTo>
                    <a:pt x="105" y="50"/>
                  </a:lnTo>
                  <a:lnTo>
                    <a:pt x="99" y="39"/>
                  </a:lnTo>
                  <a:lnTo>
                    <a:pt x="90" y="29"/>
                  </a:lnTo>
                  <a:lnTo>
                    <a:pt x="78" y="24"/>
                  </a:lnTo>
                  <a:lnTo>
                    <a:pt x="64" y="22"/>
                  </a:lnTo>
                  <a:close/>
                  <a:moveTo>
                    <a:pt x="64" y="0"/>
                  </a:moveTo>
                  <a:lnTo>
                    <a:pt x="84" y="3"/>
                  </a:lnTo>
                  <a:lnTo>
                    <a:pt x="102" y="12"/>
                  </a:lnTo>
                  <a:lnTo>
                    <a:pt x="116" y="26"/>
                  </a:lnTo>
                  <a:lnTo>
                    <a:pt x="125" y="44"/>
                  </a:lnTo>
                  <a:lnTo>
                    <a:pt x="128" y="64"/>
                  </a:lnTo>
                  <a:lnTo>
                    <a:pt x="125" y="84"/>
                  </a:lnTo>
                  <a:lnTo>
                    <a:pt x="116" y="101"/>
                  </a:lnTo>
                  <a:lnTo>
                    <a:pt x="147" y="132"/>
                  </a:lnTo>
                  <a:lnTo>
                    <a:pt x="149" y="135"/>
                  </a:lnTo>
                  <a:lnTo>
                    <a:pt x="151" y="137"/>
                  </a:lnTo>
                  <a:lnTo>
                    <a:pt x="151" y="140"/>
                  </a:lnTo>
                  <a:lnTo>
                    <a:pt x="149" y="143"/>
                  </a:lnTo>
                  <a:lnTo>
                    <a:pt x="147" y="147"/>
                  </a:lnTo>
                  <a:lnTo>
                    <a:pt x="145" y="148"/>
                  </a:lnTo>
                  <a:lnTo>
                    <a:pt x="143" y="149"/>
                  </a:lnTo>
                  <a:lnTo>
                    <a:pt x="140" y="150"/>
                  </a:lnTo>
                  <a:lnTo>
                    <a:pt x="138" y="149"/>
                  </a:lnTo>
                  <a:lnTo>
                    <a:pt x="136" y="148"/>
                  </a:lnTo>
                  <a:lnTo>
                    <a:pt x="132" y="147"/>
                  </a:lnTo>
                  <a:lnTo>
                    <a:pt x="102" y="116"/>
                  </a:lnTo>
                  <a:lnTo>
                    <a:pt x="91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44" y="125"/>
                  </a:lnTo>
                  <a:lnTo>
                    <a:pt x="26" y="116"/>
                  </a:lnTo>
                  <a:lnTo>
                    <a:pt x="13" y="102"/>
                  </a:lnTo>
                  <a:lnTo>
                    <a:pt x="3" y="85"/>
                  </a:lnTo>
                  <a:lnTo>
                    <a:pt x="0" y="64"/>
                  </a:lnTo>
                  <a:lnTo>
                    <a:pt x="3" y="44"/>
                  </a:lnTo>
                  <a:lnTo>
                    <a:pt x="13" y="26"/>
                  </a:lnTo>
                  <a:lnTo>
                    <a:pt x="26" y="12"/>
                  </a:lnTo>
                  <a:lnTo>
                    <a:pt x="44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3585607" y="3736634"/>
            <a:ext cx="525436" cy="483561"/>
            <a:chOff x="-5518151" y="7712075"/>
            <a:chExt cx="606426" cy="552450"/>
          </a:xfrm>
          <a:solidFill>
            <a:schemeClr val="bg1"/>
          </a:solidFill>
        </p:grpSpPr>
        <p:sp>
          <p:nvSpPr>
            <p:cNvPr id="124" name="Freeform 15"/>
            <p:cNvSpPr>
              <a:spLocks/>
            </p:cNvSpPr>
            <p:nvPr/>
          </p:nvSpPr>
          <p:spPr bwMode="auto">
            <a:xfrm>
              <a:off x="-5518151" y="7712075"/>
              <a:ext cx="431800" cy="552450"/>
            </a:xfrm>
            <a:custGeom>
              <a:avLst/>
              <a:gdLst>
                <a:gd name="T0" fmla="*/ 89 w 272"/>
                <a:gd name="T1" fmla="*/ 0 h 348"/>
                <a:gd name="T2" fmla="*/ 242 w 272"/>
                <a:gd name="T3" fmla="*/ 0 h 348"/>
                <a:gd name="T4" fmla="*/ 254 w 272"/>
                <a:gd name="T5" fmla="*/ 2 h 348"/>
                <a:gd name="T6" fmla="*/ 264 w 272"/>
                <a:gd name="T7" fmla="*/ 8 h 348"/>
                <a:gd name="T8" fmla="*/ 270 w 272"/>
                <a:gd name="T9" fmla="*/ 18 h 348"/>
                <a:gd name="T10" fmla="*/ 272 w 272"/>
                <a:gd name="T11" fmla="*/ 30 h 348"/>
                <a:gd name="T12" fmla="*/ 272 w 272"/>
                <a:gd name="T13" fmla="*/ 85 h 348"/>
                <a:gd name="T14" fmla="*/ 252 w 272"/>
                <a:gd name="T15" fmla="*/ 106 h 348"/>
                <a:gd name="T16" fmla="*/ 252 w 272"/>
                <a:gd name="T17" fmla="*/ 30 h 348"/>
                <a:gd name="T18" fmla="*/ 251 w 272"/>
                <a:gd name="T19" fmla="*/ 27 h 348"/>
                <a:gd name="T20" fmla="*/ 249 w 272"/>
                <a:gd name="T21" fmla="*/ 23 h 348"/>
                <a:gd name="T22" fmla="*/ 247 w 272"/>
                <a:gd name="T23" fmla="*/ 21 h 348"/>
                <a:gd name="T24" fmla="*/ 242 w 272"/>
                <a:gd name="T25" fmla="*/ 21 h 348"/>
                <a:gd name="T26" fmla="*/ 106 w 272"/>
                <a:gd name="T27" fmla="*/ 21 h 348"/>
                <a:gd name="T28" fmla="*/ 106 w 272"/>
                <a:gd name="T29" fmla="*/ 110 h 348"/>
                <a:gd name="T30" fmla="*/ 53 w 272"/>
                <a:gd name="T31" fmla="*/ 110 h 348"/>
                <a:gd name="T32" fmla="*/ 53 w 272"/>
                <a:gd name="T33" fmla="*/ 89 h 348"/>
                <a:gd name="T34" fmla="*/ 86 w 272"/>
                <a:gd name="T35" fmla="*/ 89 h 348"/>
                <a:gd name="T36" fmla="*/ 86 w 272"/>
                <a:gd name="T37" fmla="*/ 27 h 348"/>
                <a:gd name="T38" fmla="*/ 20 w 272"/>
                <a:gd name="T39" fmla="*/ 83 h 348"/>
                <a:gd name="T40" fmla="*/ 20 w 272"/>
                <a:gd name="T41" fmla="*/ 318 h 348"/>
                <a:gd name="T42" fmla="*/ 21 w 272"/>
                <a:gd name="T43" fmla="*/ 322 h 348"/>
                <a:gd name="T44" fmla="*/ 23 w 272"/>
                <a:gd name="T45" fmla="*/ 324 h 348"/>
                <a:gd name="T46" fmla="*/ 25 w 272"/>
                <a:gd name="T47" fmla="*/ 326 h 348"/>
                <a:gd name="T48" fmla="*/ 29 w 272"/>
                <a:gd name="T49" fmla="*/ 327 h 348"/>
                <a:gd name="T50" fmla="*/ 242 w 272"/>
                <a:gd name="T51" fmla="*/ 327 h 348"/>
                <a:gd name="T52" fmla="*/ 247 w 272"/>
                <a:gd name="T53" fmla="*/ 326 h 348"/>
                <a:gd name="T54" fmla="*/ 249 w 272"/>
                <a:gd name="T55" fmla="*/ 324 h 348"/>
                <a:gd name="T56" fmla="*/ 251 w 272"/>
                <a:gd name="T57" fmla="*/ 322 h 348"/>
                <a:gd name="T58" fmla="*/ 252 w 272"/>
                <a:gd name="T59" fmla="*/ 318 h 348"/>
                <a:gd name="T60" fmla="*/ 252 w 272"/>
                <a:gd name="T61" fmla="*/ 276 h 348"/>
                <a:gd name="T62" fmla="*/ 267 w 272"/>
                <a:gd name="T63" fmla="*/ 270 h 348"/>
                <a:gd name="T64" fmla="*/ 272 w 272"/>
                <a:gd name="T65" fmla="*/ 268 h 348"/>
                <a:gd name="T66" fmla="*/ 272 w 272"/>
                <a:gd name="T67" fmla="*/ 318 h 348"/>
                <a:gd name="T68" fmla="*/ 270 w 272"/>
                <a:gd name="T69" fmla="*/ 329 h 348"/>
                <a:gd name="T70" fmla="*/ 264 w 272"/>
                <a:gd name="T71" fmla="*/ 339 h 348"/>
                <a:gd name="T72" fmla="*/ 254 w 272"/>
                <a:gd name="T73" fmla="*/ 345 h 348"/>
                <a:gd name="T74" fmla="*/ 242 w 272"/>
                <a:gd name="T75" fmla="*/ 348 h 348"/>
                <a:gd name="T76" fmla="*/ 29 w 272"/>
                <a:gd name="T77" fmla="*/ 348 h 348"/>
                <a:gd name="T78" fmla="*/ 18 w 272"/>
                <a:gd name="T79" fmla="*/ 345 h 348"/>
                <a:gd name="T80" fmla="*/ 8 w 272"/>
                <a:gd name="T81" fmla="*/ 339 h 348"/>
                <a:gd name="T82" fmla="*/ 2 w 272"/>
                <a:gd name="T83" fmla="*/ 329 h 348"/>
                <a:gd name="T84" fmla="*/ 0 w 272"/>
                <a:gd name="T85" fmla="*/ 318 h 348"/>
                <a:gd name="T86" fmla="*/ 0 w 272"/>
                <a:gd name="T87" fmla="*/ 77 h 348"/>
                <a:gd name="T88" fmla="*/ 0 w 272"/>
                <a:gd name="T89" fmla="*/ 77 h 348"/>
                <a:gd name="T90" fmla="*/ 0 w 272"/>
                <a:gd name="T91" fmla="*/ 75 h 348"/>
                <a:gd name="T92" fmla="*/ 1 w 272"/>
                <a:gd name="T93" fmla="*/ 71 h 348"/>
                <a:gd name="T94" fmla="*/ 3 w 272"/>
                <a:gd name="T95" fmla="*/ 70 h 348"/>
                <a:gd name="T96" fmla="*/ 82 w 272"/>
                <a:gd name="T97" fmla="*/ 2 h 348"/>
                <a:gd name="T98" fmla="*/ 85 w 272"/>
                <a:gd name="T99" fmla="*/ 1 h 348"/>
                <a:gd name="T100" fmla="*/ 88 w 272"/>
                <a:gd name="T101" fmla="*/ 0 h 348"/>
                <a:gd name="T102" fmla="*/ 89 w 272"/>
                <a:gd name="T10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2" h="348">
                  <a:moveTo>
                    <a:pt x="89" y="0"/>
                  </a:moveTo>
                  <a:lnTo>
                    <a:pt x="242" y="0"/>
                  </a:lnTo>
                  <a:lnTo>
                    <a:pt x="254" y="2"/>
                  </a:lnTo>
                  <a:lnTo>
                    <a:pt x="264" y="8"/>
                  </a:lnTo>
                  <a:lnTo>
                    <a:pt x="270" y="18"/>
                  </a:lnTo>
                  <a:lnTo>
                    <a:pt x="272" y="30"/>
                  </a:lnTo>
                  <a:lnTo>
                    <a:pt x="272" y="85"/>
                  </a:lnTo>
                  <a:lnTo>
                    <a:pt x="252" y="106"/>
                  </a:lnTo>
                  <a:lnTo>
                    <a:pt x="252" y="30"/>
                  </a:lnTo>
                  <a:lnTo>
                    <a:pt x="251" y="27"/>
                  </a:lnTo>
                  <a:lnTo>
                    <a:pt x="249" y="23"/>
                  </a:lnTo>
                  <a:lnTo>
                    <a:pt x="247" y="21"/>
                  </a:lnTo>
                  <a:lnTo>
                    <a:pt x="242" y="21"/>
                  </a:lnTo>
                  <a:lnTo>
                    <a:pt x="106" y="21"/>
                  </a:lnTo>
                  <a:lnTo>
                    <a:pt x="106" y="110"/>
                  </a:lnTo>
                  <a:lnTo>
                    <a:pt x="53" y="110"/>
                  </a:lnTo>
                  <a:lnTo>
                    <a:pt x="53" y="89"/>
                  </a:lnTo>
                  <a:lnTo>
                    <a:pt x="86" y="89"/>
                  </a:lnTo>
                  <a:lnTo>
                    <a:pt x="86" y="27"/>
                  </a:lnTo>
                  <a:lnTo>
                    <a:pt x="20" y="83"/>
                  </a:lnTo>
                  <a:lnTo>
                    <a:pt x="20" y="318"/>
                  </a:lnTo>
                  <a:lnTo>
                    <a:pt x="21" y="322"/>
                  </a:lnTo>
                  <a:lnTo>
                    <a:pt x="23" y="324"/>
                  </a:lnTo>
                  <a:lnTo>
                    <a:pt x="25" y="326"/>
                  </a:lnTo>
                  <a:lnTo>
                    <a:pt x="29" y="327"/>
                  </a:lnTo>
                  <a:lnTo>
                    <a:pt x="242" y="327"/>
                  </a:lnTo>
                  <a:lnTo>
                    <a:pt x="247" y="326"/>
                  </a:lnTo>
                  <a:lnTo>
                    <a:pt x="249" y="324"/>
                  </a:lnTo>
                  <a:lnTo>
                    <a:pt x="251" y="322"/>
                  </a:lnTo>
                  <a:lnTo>
                    <a:pt x="252" y="318"/>
                  </a:lnTo>
                  <a:lnTo>
                    <a:pt x="252" y="276"/>
                  </a:lnTo>
                  <a:lnTo>
                    <a:pt x="267" y="270"/>
                  </a:lnTo>
                  <a:lnTo>
                    <a:pt x="272" y="268"/>
                  </a:lnTo>
                  <a:lnTo>
                    <a:pt x="272" y="318"/>
                  </a:lnTo>
                  <a:lnTo>
                    <a:pt x="270" y="329"/>
                  </a:lnTo>
                  <a:lnTo>
                    <a:pt x="264" y="339"/>
                  </a:lnTo>
                  <a:lnTo>
                    <a:pt x="254" y="345"/>
                  </a:lnTo>
                  <a:lnTo>
                    <a:pt x="242" y="348"/>
                  </a:lnTo>
                  <a:lnTo>
                    <a:pt x="29" y="348"/>
                  </a:lnTo>
                  <a:lnTo>
                    <a:pt x="18" y="345"/>
                  </a:lnTo>
                  <a:lnTo>
                    <a:pt x="8" y="339"/>
                  </a:lnTo>
                  <a:lnTo>
                    <a:pt x="2" y="329"/>
                  </a:lnTo>
                  <a:lnTo>
                    <a:pt x="0" y="318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5"/>
                  </a:lnTo>
                  <a:lnTo>
                    <a:pt x="1" y="71"/>
                  </a:lnTo>
                  <a:lnTo>
                    <a:pt x="3" y="70"/>
                  </a:lnTo>
                  <a:lnTo>
                    <a:pt x="82" y="2"/>
                  </a:lnTo>
                  <a:lnTo>
                    <a:pt x="85" y="1"/>
                  </a:lnTo>
                  <a:lnTo>
                    <a:pt x="88" y="0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5" name="Freeform 16"/>
            <p:cNvSpPr>
              <a:spLocks/>
            </p:cNvSpPr>
            <p:nvPr/>
          </p:nvSpPr>
          <p:spPr bwMode="auto">
            <a:xfrm>
              <a:off x="-5435601" y="7964488"/>
              <a:ext cx="231775" cy="34925"/>
            </a:xfrm>
            <a:custGeom>
              <a:avLst/>
              <a:gdLst>
                <a:gd name="T0" fmla="*/ 10 w 146"/>
                <a:gd name="T1" fmla="*/ 0 h 22"/>
                <a:gd name="T2" fmla="*/ 146 w 146"/>
                <a:gd name="T3" fmla="*/ 0 h 22"/>
                <a:gd name="T4" fmla="*/ 137 w 146"/>
                <a:gd name="T5" fmla="*/ 10 h 22"/>
                <a:gd name="T6" fmla="*/ 133 w 146"/>
                <a:gd name="T7" fmla="*/ 15 h 22"/>
                <a:gd name="T8" fmla="*/ 129 w 146"/>
                <a:gd name="T9" fmla="*/ 22 h 22"/>
                <a:gd name="T10" fmla="*/ 129 w 146"/>
                <a:gd name="T11" fmla="*/ 22 h 22"/>
                <a:gd name="T12" fmla="*/ 10 w 146"/>
                <a:gd name="T13" fmla="*/ 22 h 22"/>
                <a:gd name="T14" fmla="*/ 6 w 146"/>
                <a:gd name="T15" fmla="*/ 20 h 22"/>
                <a:gd name="T16" fmla="*/ 4 w 146"/>
                <a:gd name="T17" fmla="*/ 19 h 22"/>
                <a:gd name="T18" fmla="*/ 2 w 146"/>
                <a:gd name="T19" fmla="*/ 17 h 22"/>
                <a:gd name="T20" fmla="*/ 0 w 146"/>
                <a:gd name="T21" fmla="*/ 14 h 22"/>
                <a:gd name="T22" fmla="*/ 0 w 146"/>
                <a:gd name="T23" fmla="*/ 11 h 22"/>
                <a:gd name="T24" fmla="*/ 0 w 146"/>
                <a:gd name="T25" fmla="*/ 8 h 22"/>
                <a:gd name="T26" fmla="*/ 2 w 146"/>
                <a:gd name="T27" fmla="*/ 4 h 22"/>
                <a:gd name="T28" fmla="*/ 4 w 146"/>
                <a:gd name="T29" fmla="*/ 2 h 22"/>
                <a:gd name="T30" fmla="*/ 6 w 146"/>
                <a:gd name="T31" fmla="*/ 1 h 22"/>
                <a:gd name="T32" fmla="*/ 10 w 146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22">
                  <a:moveTo>
                    <a:pt x="10" y="0"/>
                  </a:moveTo>
                  <a:lnTo>
                    <a:pt x="146" y="0"/>
                  </a:lnTo>
                  <a:lnTo>
                    <a:pt x="137" y="10"/>
                  </a:lnTo>
                  <a:lnTo>
                    <a:pt x="133" y="15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6" name="Freeform 17"/>
            <p:cNvSpPr>
              <a:spLocks/>
            </p:cNvSpPr>
            <p:nvPr/>
          </p:nvSpPr>
          <p:spPr bwMode="auto">
            <a:xfrm>
              <a:off x="-5435601" y="8116888"/>
              <a:ext cx="160338" cy="33338"/>
            </a:xfrm>
            <a:custGeom>
              <a:avLst/>
              <a:gdLst>
                <a:gd name="T0" fmla="*/ 10 w 101"/>
                <a:gd name="T1" fmla="*/ 0 h 21"/>
                <a:gd name="T2" fmla="*/ 101 w 101"/>
                <a:gd name="T3" fmla="*/ 0 h 21"/>
                <a:gd name="T4" fmla="*/ 99 w 101"/>
                <a:gd name="T5" fmla="*/ 11 h 21"/>
                <a:gd name="T6" fmla="*/ 101 w 101"/>
                <a:gd name="T7" fmla="*/ 21 h 21"/>
                <a:gd name="T8" fmla="*/ 10 w 101"/>
                <a:gd name="T9" fmla="*/ 21 h 21"/>
                <a:gd name="T10" fmla="*/ 6 w 101"/>
                <a:gd name="T11" fmla="*/ 21 h 21"/>
                <a:gd name="T12" fmla="*/ 4 w 101"/>
                <a:gd name="T13" fmla="*/ 19 h 21"/>
                <a:gd name="T14" fmla="*/ 2 w 101"/>
                <a:gd name="T15" fmla="*/ 16 h 21"/>
                <a:gd name="T16" fmla="*/ 0 w 101"/>
                <a:gd name="T17" fmla="*/ 14 h 21"/>
                <a:gd name="T18" fmla="*/ 0 w 101"/>
                <a:gd name="T19" fmla="*/ 10 h 21"/>
                <a:gd name="T20" fmla="*/ 0 w 101"/>
                <a:gd name="T21" fmla="*/ 7 h 21"/>
                <a:gd name="T22" fmla="*/ 2 w 101"/>
                <a:gd name="T23" fmla="*/ 5 h 21"/>
                <a:gd name="T24" fmla="*/ 4 w 101"/>
                <a:gd name="T25" fmla="*/ 2 h 21"/>
                <a:gd name="T26" fmla="*/ 6 w 101"/>
                <a:gd name="T27" fmla="*/ 0 h 21"/>
                <a:gd name="T28" fmla="*/ 10 w 101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21">
                  <a:moveTo>
                    <a:pt x="10" y="0"/>
                  </a:moveTo>
                  <a:lnTo>
                    <a:pt x="101" y="0"/>
                  </a:lnTo>
                  <a:lnTo>
                    <a:pt x="99" y="11"/>
                  </a:lnTo>
                  <a:lnTo>
                    <a:pt x="101" y="21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" name="Freeform 18"/>
            <p:cNvSpPr>
              <a:spLocks/>
            </p:cNvSpPr>
            <p:nvPr/>
          </p:nvSpPr>
          <p:spPr bwMode="auto">
            <a:xfrm>
              <a:off x="-5435601" y="8040688"/>
              <a:ext cx="190500" cy="34925"/>
            </a:xfrm>
            <a:custGeom>
              <a:avLst/>
              <a:gdLst>
                <a:gd name="T0" fmla="*/ 10 w 120"/>
                <a:gd name="T1" fmla="*/ 0 h 22"/>
                <a:gd name="T2" fmla="*/ 120 w 120"/>
                <a:gd name="T3" fmla="*/ 0 h 22"/>
                <a:gd name="T4" fmla="*/ 111 w 120"/>
                <a:gd name="T5" fmla="*/ 22 h 22"/>
                <a:gd name="T6" fmla="*/ 10 w 120"/>
                <a:gd name="T7" fmla="*/ 22 h 22"/>
                <a:gd name="T8" fmla="*/ 6 w 120"/>
                <a:gd name="T9" fmla="*/ 21 h 22"/>
                <a:gd name="T10" fmla="*/ 4 w 120"/>
                <a:gd name="T11" fmla="*/ 19 h 22"/>
                <a:gd name="T12" fmla="*/ 2 w 120"/>
                <a:gd name="T13" fmla="*/ 17 h 22"/>
                <a:gd name="T14" fmla="*/ 0 w 120"/>
                <a:gd name="T15" fmla="*/ 14 h 22"/>
                <a:gd name="T16" fmla="*/ 0 w 120"/>
                <a:gd name="T17" fmla="*/ 11 h 22"/>
                <a:gd name="T18" fmla="*/ 0 w 120"/>
                <a:gd name="T19" fmla="*/ 8 h 22"/>
                <a:gd name="T20" fmla="*/ 2 w 120"/>
                <a:gd name="T21" fmla="*/ 5 h 22"/>
                <a:gd name="T22" fmla="*/ 4 w 120"/>
                <a:gd name="T23" fmla="*/ 2 h 22"/>
                <a:gd name="T24" fmla="*/ 6 w 120"/>
                <a:gd name="T25" fmla="*/ 0 h 22"/>
                <a:gd name="T26" fmla="*/ 10 w 120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22">
                  <a:moveTo>
                    <a:pt x="10" y="0"/>
                  </a:moveTo>
                  <a:lnTo>
                    <a:pt x="120" y="0"/>
                  </a:lnTo>
                  <a:lnTo>
                    <a:pt x="111" y="22"/>
                  </a:lnTo>
                  <a:lnTo>
                    <a:pt x="10" y="22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8"/>
                  </a:lnTo>
                  <a:lnTo>
                    <a:pt x="2" y="5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" name="Freeform 19"/>
            <p:cNvSpPr>
              <a:spLocks noEditPoints="1"/>
            </p:cNvSpPr>
            <p:nvPr/>
          </p:nvSpPr>
          <p:spPr bwMode="auto">
            <a:xfrm>
              <a:off x="-5243513" y="7820025"/>
              <a:ext cx="331788" cy="330200"/>
            </a:xfrm>
            <a:custGeom>
              <a:avLst/>
              <a:gdLst>
                <a:gd name="T0" fmla="*/ 45 w 209"/>
                <a:gd name="T1" fmla="*/ 135 h 208"/>
                <a:gd name="T2" fmla="*/ 33 w 209"/>
                <a:gd name="T3" fmla="*/ 168 h 208"/>
                <a:gd name="T4" fmla="*/ 40 w 209"/>
                <a:gd name="T5" fmla="*/ 177 h 208"/>
                <a:gd name="T6" fmla="*/ 75 w 209"/>
                <a:gd name="T7" fmla="*/ 165 h 208"/>
                <a:gd name="T8" fmla="*/ 45 w 209"/>
                <a:gd name="T9" fmla="*/ 135 h 208"/>
                <a:gd name="T10" fmla="*/ 146 w 209"/>
                <a:gd name="T11" fmla="*/ 0 h 208"/>
                <a:gd name="T12" fmla="*/ 209 w 209"/>
                <a:gd name="T13" fmla="*/ 62 h 208"/>
                <a:gd name="T14" fmla="*/ 194 w 209"/>
                <a:gd name="T15" fmla="*/ 77 h 208"/>
                <a:gd name="T16" fmla="*/ 146 w 209"/>
                <a:gd name="T17" fmla="*/ 29 h 208"/>
                <a:gd name="T18" fmla="*/ 57 w 209"/>
                <a:gd name="T19" fmla="*/ 118 h 208"/>
                <a:gd name="T20" fmla="*/ 91 w 209"/>
                <a:gd name="T21" fmla="*/ 151 h 208"/>
                <a:gd name="T22" fmla="*/ 163 w 209"/>
                <a:gd name="T23" fmla="*/ 78 h 208"/>
                <a:gd name="T24" fmla="*/ 178 w 209"/>
                <a:gd name="T25" fmla="*/ 93 h 208"/>
                <a:gd name="T26" fmla="*/ 91 w 209"/>
                <a:gd name="T27" fmla="*/ 180 h 208"/>
                <a:gd name="T28" fmla="*/ 90 w 209"/>
                <a:gd name="T29" fmla="*/ 182 h 208"/>
                <a:gd name="T30" fmla="*/ 87 w 209"/>
                <a:gd name="T31" fmla="*/ 183 h 208"/>
                <a:gd name="T32" fmla="*/ 14 w 209"/>
                <a:gd name="T33" fmla="*/ 208 h 208"/>
                <a:gd name="T34" fmla="*/ 10 w 209"/>
                <a:gd name="T35" fmla="*/ 208 h 208"/>
                <a:gd name="T36" fmla="*/ 7 w 209"/>
                <a:gd name="T37" fmla="*/ 208 h 208"/>
                <a:gd name="T38" fmla="*/ 5 w 209"/>
                <a:gd name="T39" fmla="*/ 207 h 208"/>
                <a:gd name="T40" fmla="*/ 3 w 209"/>
                <a:gd name="T41" fmla="*/ 204 h 208"/>
                <a:gd name="T42" fmla="*/ 1 w 209"/>
                <a:gd name="T43" fmla="*/ 202 h 208"/>
                <a:gd name="T44" fmla="*/ 0 w 209"/>
                <a:gd name="T45" fmla="*/ 199 h 208"/>
                <a:gd name="T46" fmla="*/ 0 w 209"/>
                <a:gd name="T47" fmla="*/ 197 h 208"/>
                <a:gd name="T48" fmla="*/ 1 w 209"/>
                <a:gd name="T49" fmla="*/ 194 h 208"/>
                <a:gd name="T50" fmla="*/ 29 w 209"/>
                <a:gd name="T51" fmla="*/ 119 h 208"/>
                <a:gd name="T52" fmla="*/ 30 w 209"/>
                <a:gd name="T53" fmla="*/ 118 h 208"/>
                <a:gd name="T54" fmla="*/ 31 w 209"/>
                <a:gd name="T55" fmla="*/ 116 h 208"/>
                <a:gd name="T56" fmla="*/ 146 w 209"/>
                <a:gd name="T57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9" h="208">
                  <a:moveTo>
                    <a:pt x="45" y="135"/>
                  </a:moveTo>
                  <a:lnTo>
                    <a:pt x="33" y="168"/>
                  </a:lnTo>
                  <a:lnTo>
                    <a:pt x="40" y="177"/>
                  </a:lnTo>
                  <a:lnTo>
                    <a:pt x="75" y="165"/>
                  </a:lnTo>
                  <a:lnTo>
                    <a:pt x="45" y="135"/>
                  </a:lnTo>
                  <a:close/>
                  <a:moveTo>
                    <a:pt x="146" y="0"/>
                  </a:moveTo>
                  <a:lnTo>
                    <a:pt x="209" y="62"/>
                  </a:lnTo>
                  <a:lnTo>
                    <a:pt x="194" y="77"/>
                  </a:lnTo>
                  <a:lnTo>
                    <a:pt x="146" y="29"/>
                  </a:lnTo>
                  <a:lnTo>
                    <a:pt x="57" y="118"/>
                  </a:lnTo>
                  <a:lnTo>
                    <a:pt x="91" y="151"/>
                  </a:lnTo>
                  <a:lnTo>
                    <a:pt x="163" y="78"/>
                  </a:lnTo>
                  <a:lnTo>
                    <a:pt x="178" y="93"/>
                  </a:lnTo>
                  <a:lnTo>
                    <a:pt x="91" y="180"/>
                  </a:lnTo>
                  <a:lnTo>
                    <a:pt x="90" y="182"/>
                  </a:lnTo>
                  <a:lnTo>
                    <a:pt x="87" y="183"/>
                  </a:lnTo>
                  <a:lnTo>
                    <a:pt x="14" y="208"/>
                  </a:lnTo>
                  <a:lnTo>
                    <a:pt x="10" y="208"/>
                  </a:lnTo>
                  <a:lnTo>
                    <a:pt x="7" y="208"/>
                  </a:lnTo>
                  <a:lnTo>
                    <a:pt x="5" y="207"/>
                  </a:lnTo>
                  <a:lnTo>
                    <a:pt x="3" y="204"/>
                  </a:lnTo>
                  <a:lnTo>
                    <a:pt x="1" y="202"/>
                  </a:lnTo>
                  <a:lnTo>
                    <a:pt x="0" y="199"/>
                  </a:lnTo>
                  <a:lnTo>
                    <a:pt x="0" y="197"/>
                  </a:lnTo>
                  <a:lnTo>
                    <a:pt x="1" y="194"/>
                  </a:lnTo>
                  <a:lnTo>
                    <a:pt x="29" y="119"/>
                  </a:lnTo>
                  <a:lnTo>
                    <a:pt x="30" y="118"/>
                  </a:lnTo>
                  <a:lnTo>
                    <a:pt x="31" y="116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3175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29" name="Группа 128"/>
          <p:cNvGrpSpPr/>
          <p:nvPr/>
        </p:nvGrpSpPr>
        <p:grpSpPr>
          <a:xfrm flipH="1">
            <a:off x="2939144" y="1944658"/>
            <a:ext cx="443767" cy="354536"/>
            <a:chOff x="21848489" y="5122741"/>
            <a:chExt cx="554038" cy="438154"/>
          </a:xfrm>
          <a:solidFill>
            <a:schemeClr val="bg1"/>
          </a:solidFill>
        </p:grpSpPr>
        <p:sp>
          <p:nvSpPr>
            <p:cNvPr id="130" name="Freeform 730"/>
            <p:cNvSpPr>
              <a:spLocks/>
            </p:cNvSpPr>
            <p:nvPr/>
          </p:nvSpPr>
          <p:spPr bwMode="auto">
            <a:xfrm>
              <a:off x="21862777" y="5281494"/>
              <a:ext cx="522289" cy="279401"/>
            </a:xfrm>
            <a:custGeom>
              <a:avLst/>
              <a:gdLst>
                <a:gd name="T0" fmla="*/ 218 w 329"/>
                <a:gd name="T1" fmla="*/ 0 h 176"/>
                <a:gd name="T2" fmla="*/ 282 w 329"/>
                <a:gd name="T3" fmla="*/ 92 h 176"/>
                <a:gd name="T4" fmla="*/ 329 w 329"/>
                <a:gd name="T5" fmla="*/ 63 h 176"/>
                <a:gd name="T6" fmla="*/ 329 w 329"/>
                <a:gd name="T7" fmla="*/ 176 h 176"/>
                <a:gd name="T8" fmla="*/ 0 w 329"/>
                <a:gd name="T9" fmla="*/ 176 h 176"/>
                <a:gd name="T10" fmla="*/ 0 w 329"/>
                <a:gd name="T11" fmla="*/ 161 h 176"/>
                <a:gd name="T12" fmla="*/ 91 w 329"/>
                <a:gd name="T13" fmla="*/ 52 h 176"/>
                <a:gd name="T14" fmla="*/ 129 w 329"/>
                <a:gd name="T15" fmla="*/ 107 h 176"/>
                <a:gd name="T16" fmla="*/ 218 w 329"/>
                <a:gd name="T1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176">
                  <a:moveTo>
                    <a:pt x="218" y="0"/>
                  </a:moveTo>
                  <a:lnTo>
                    <a:pt x="282" y="92"/>
                  </a:lnTo>
                  <a:lnTo>
                    <a:pt x="329" y="63"/>
                  </a:lnTo>
                  <a:lnTo>
                    <a:pt x="329" y="176"/>
                  </a:lnTo>
                  <a:lnTo>
                    <a:pt x="0" y="176"/>
                  </a:lnTo>
                  <a:lnTo>
                    <a:pt x="0" y="161"/>
                  </a:lnTo>
                  <a:lnTo>
                    <a:pt x="91" y="52"/>
                  </a:lnTo>
                  <a:lnTo>
                    <a:pt x="129" y="107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" name="Freeform 731"/>
            <p:cNvSpPr>
              <a:spLocks/>
            </p:cNvSpPr>
            <p:nvPr/>
          </p:nvSpPr>
          <p:spPr bwMode="auto">
            <a:xfrm>
              <a:off x="21848489" y="5122741"/>
              <a:ext cx="554038" cy="247650"/>
            </a:xfrm>
            <a:custGeom>
              <a:avLst/>
              <a:gdLst>
                <a:gd name="T0" fmla="*/ 251 w 349"/>
                <a:gd name="T1" fmla="*/ 1 h 156"/>
                <a:gd name="T2" fmla="*/ 260 w 349"/>
                <a:gd name="T3" fmla="*/ 7 h 156"/>
                <a:gd name="T4" fmla="*/ 264 w 349"/>
                <a:gd name="T5" fmla="*/ 18 h 156"/>
                <a:gd name="T6" fmla="*/ 262 w 349"/>
                <a:gd name="T7" fmla="*/ 25 h 156"/>
                <a:gd name="T8" fmla="*/ 316 w 349"/>
                <a:gd name="T9" fmla="*/ 71 h 156"/>
                <a:gd name="T10" fmla="*/ 313 w 349"/>
                <a:gd name="T11" fmla="*/ 61 h 156"/>
                <a:gd name="T12" fmla="*/ 316 w 349"/>
                <a:gd name="T13" fmla="*/ 51 h 156"/>
                <a:gd name="T14" fmla="*/ 326 w 349"/>
                <a:gd name="T15" fmla="*/ 43 h 156"/>
                <a:gd name="T16" fmla="*/ 336 w 349"/>
                <a:gd name="T17" fmla="*/ 43 h 156"/>
                <a:gd name="T18" fmla="*/ 346 w 349"/>
                <a:gd name="T19" fmla="*/ 51 h 156"/>
                <a:gd name="T20" fmla="*/ 349 w 349"/>
                <a:gd name="T21" fmla="*/ 61 h 156"/>
                <a:gd name="T22" fmla="*/ 346 w 349"/>
                <a:gd name="T23" fmla="*/ 71 h 156"/>
                <a:gd name="T24" fmla="*/ 336 w 349"/>
                <a:gd name="T25" fmla="*/ 78 h 156"/>
                <a:gd name="T26" fmla="*/ 327 w 349"/>
                <a:gd name="T27" fmla="*/ 78 h 156"/>
                <a:gd name="T28" fmla="*/ 253 w 349"/>
                <a:gd name="T29" fmla="*/ 34 h 156"/>
                <a:gd name="T30" fmla="*/ 244 w 349"/>
                <a:gd name="T31" fmla="*/ 36 h 156"/>
                <a:gd name="T32" fmla="*/ 193 w 349"/>
                <a:gd name="T33" fmla="*/ 89 h 156"/>
                <a:gd name="T34" fmla="*/ 193 w 349"/>
                <a:gd name="T35" fmla="*/ 100 h 156"/>
                <a:gd name="T36" fmla="*/ 185 w 349"/>
                <a:gd name="T37" fmla="*/ 107 h 156"/>
                <a:gd name="T38" fmla="*/ 175 w 349"/>
                <a:gd name="T39" fmla="*/ 111 h 156"/>
                <a:gd name="T40" fmla="*/ 165 w 349"/>
                <a:gd name="T41" fmla="*/ 107 h 156"/>
                <a:gd name="T42" fmla="*/ 158 w 349"/>
                <a:gd name="T43" fmla="*/ 100 h 156"/>
                <a:gd name="T44" fmla="*/ 158 w 349"/>
                <a:gd name="T45" fmla="*/ 91 h 156"/>
                <a:gd name="T46" fmla="*/ 133 w 349"/>
                <a:gd name="T47" fmla="*/ 71 h 156"/>
                <a:gd name="T48" fmla="*/ 124 w 349"/>
                <a:gd name="T49" fmla="*/ 69 h 156"/>
                <a:gd name="T50" fmla="*/ 36 w 349"/>
                <a:gd name="T51" fmla="*/ 138 h 156"/>
                <a:gd name="T52" fmla="*/ 33 w 349"/>
                <a:gd name="T53" fmla="*/ 149 h 156"/>
                <a:gd name="T54" fmla="*/ 24 w 349"/>
                <a:gd name="T55" fmla="*/ 154 h 156"/>
                <a:gd name="T56" fmla="*/ 13 w 349"/>
                <a:gd name="T57" fmla="*/ 154 h 156"/>
                <a:gd name="T58" fmla="*/ 4 w 349"/>
                <a:gd name="T59" fmla="*/ 149 h 156"/>
                <a:gd name="T60" fmla="*/ 0 w 349"/>
                <a:gd name="T61" fmla="*/ 138 h 156"/>
                <a:gd name="T62" fmla="*/ 4 w 349"/>
                <a:gd name="T63" fmla="*/ 127 h 156"/>
                <a:gd name="T64" fmla="*/ 13 w 349"/>
                <a:gd name="T65" fmla="*/ 121 h 156"/>
                <a:gd name="T66" fmla="*/ 22 w 349"/>
                <a:gd name="T67" fmla="*/ 121 h 156"/>
                <a:gd name="T68" fmla="*/ 115 w 349"/>
                <a:gd name="T69" fmla="*/ 56 h 156"/>
                <a:gd name="T70" fmla="*/ 116 w 349"/>
                <a:gd name="T71" fmla="*/ 47 h 156"/>
                <a:gd name="T72" fmla="*/ 122 w 349"/>
                <a:gd name="T73" fmla="*/ 40 h 156"/>
                <a:gd name="T74" fmla="*/ 133 w 349"/>
                <a:gd name="T75" fmla="*/ 36 h 156"/>
                <a:gd name="T76" fmla="*/ 144 w 349"/>
                <a:gd name="T77" fmla="*/ 40 h 156"/>
                <a:gd name="T78" fmla="*/ 149 w 349"/>
                <a:gd name="T79" fmla="*/ 47 h 156"/>
                <a:gd name="T80" fmla="*/ 149 w 349"/>
                <a:gd name="T81" fmla="*/ 58 h 156"/>
                <a:gd name="T82" fmla="*/ 165 w 349"/>
                <a:gd name="T83" fmla="*/ 78 h 156"/>
                <a:gd name="T84" fmla="*/ 175 w 349"/>
                <a:gd name="T85" fmla="*/ 76 h 156"/>
                <a:gd name="T86" fmla="*/ 184 w 349"/>
                <a:gd name="T87" fmla="*/ 78 h 156"/>
                <a:gd name="T88" fmla="*/ 229 w 349"/>
                <a:gd name="T89" fmla="*/ 18 h 156"/>
                <a:gd name="T90" fmla="*/ 233 w 349"/>
                <a:gd name="T91" fmla="*/ 7 h 156"/>
                <a:gd name="T92" fmla="*/ 240 w 349"/>
                <a:gd name="T93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9" h="156">
                  <a:moveTo>
                    <a:pt x="246" y="0"/>
                  </a:moveTo>
                  <a:lnTo>
                    <a:pt x="251" y="1"/>
                  </a:lnTo>
                  <a:lnTo>
                    <a:pt x="256" y="3"/>
                  </a:lnTo>
                  <a:lnTo>
                    <a:pt x="260" y="7"/>
                  </a:lnTo>
                  <a:lnTo>
                    <a:pt x="264" y="12"/>
                  </a:lnTo>
                  <a:lnTo>
                    <a:pt x="264" y="18"/>
                  </a:lnTo>
                  <a:lnTo>
                    <a:pt x="264" y="21"/>
                  </a:lnTo>
                  <a:lnTo>
                    <a:pt x="262" y="25"/>
                  </a:lnTo>
                  <a:lnTo>
                    <a:pt x="311" y="76"/>
                  </a:lnTo>
                  <a:lnTo>
                    <a:pt x="316" y="71"/>
                  </a:lnTo>
                  <a:lnTo>
                    <a:pt x="315" y="65"/>
                  </a:lnTo>
                  <a:lnTo>
                    <a:pt x="313" y="61"/>
                  </a:lnTo>
                  <a:lnTo>
                    <a:pt x="315" y="56"/>
                  </a:lnTo>
                  <a:lnTo>
                    <a:pt x="316" y="51"/>
                  </a:lnTo>
                  <a:lnTo>
                    <a:pt x="320" y="47"/>
                  </a:lnTo>
                  <a:lnTo>
                    <a:pt x="326" y="43"/>
                  </a:lnTo>
                  <a:lnTo>
                    <a:pt x="331" y="43"/>
                  </a:lnTo>
                  <a:lnTo>
                    <a:pt x="336" y="43"/>
                  </a:lnTo>
                  <a:lnTo>
                    <a:pt x="342" y="47"/>
                  </a:lnTo>
                  <a:lnTo>
                    <a:pt x="346" y="51"/>
                  </a:lnTo>
                  <a:lnTo>
                    <a:pt x="347" y="56"/>
                  </a:lnTo>
                  <a:lnTo>
                    <a:pt x="349" y="61"/>
                  </a:lnTo>
                  <a:lnTo>
                    <a:pt x="347" y="67"/>
                  </a:lnTo>
                  <a:lnTo>
                    <a:pt x="346" y="71"/>
                  </a:lnTo>
                  <a:lnTo>
                    <a:pt x="342" y="74"/>
                  </a:lnTo>
                  <a:lnTo>
                    <a:pt x="336" y="78"/>
                  </a:lnTo>
                  <a:lnTo>
                    <a:pt x="331" y="78"/>
                  </a:lnTo>
                  <a:lnTo>
                    <a:pt x="327" y="78"/>
                  </a:lnTo>
                  <a:lnTo>
                    <a:pt x="311" y="98"/>
                  </a:lnTo>
                  <a:lnTo>
                    <a:pt x="253" y="34"/>
                  </a:lnTo>
                  <a:lnTo>
                    <a:pt x="246" y="36"/>
                  </a:lnTo>
                  <a:lnTo>
                    <a:pt x="244" y="36"/>
                  </a:lnTo>
                  <a:lnTo>
                    <a:pt x="240" y="34"/>
                  </a:lnTo>
                  <a:lnTo>
                    <a:pt x="193" y="89"/>
                  </a:lnTo>
                  <a:lnTo>
                    <a:pt x="193" y="94"/>
                  </a:lnTo>
                  <a:lnTo>
                    <a:pt x="193" y="100"/>
                  </a:lnTo>
                  <a:lnTo>
                    <a:pt x="189" y="103"/>
                  </a:lnTo>
                  <a:lnTo>
                    <a:pt x="185" y="107"/>
                  </a:lnTo>
                  <a:lnTo>
                    <a:pt x="182" y="111"/>
                  </a:lnTo>
                  <a:lnTo>
                    <a:pt x="175" y="111"/>
                  </a:lnTo>
                  <a:lnTo>
                    <a:pt x="169" y="111"/>
                  </a:lnTo>
                  <a:lnTo>
                    <a:pt x="165" y="107"/>
                  </a:lnTo>
                  <a:lnTo>
                    <a:pt x="162" y="103"/>
                  </a:lnTo>
                  <a:lnTo>
                    <a:pt x="158" y="100"/>
                  </a:lnTo>
                  <a:lnTo>
                    <a:pt x="158" y="94"/>
                  </a:lnTo>
                  <a:lnTo>
                    <a:pt x="158" y="91"/>
                  </a:lnTo>
                  <a:lnTo>
                    <a:pt x="138" y="71"/>
                  </a:lnTo>
                  <a:lnTo>
                    <a:pt x="133" y="71"/>
                  </a:lnTo>
                  <a:lnTo>
                    <a:pt x="127" y="71"/>
                  </a:lnTo>
                  <a:lnTo>
                    <a:pt x="124" y="69"/>
                  </a:lnTo>
                  <a:lnTo>
                    <a:pt x="35" y="134"/>
                  </a:lnTo>
                  <a:lnTo>
                    <a:pt x="36" y="138"/>
                  </a:lnTo>
                  <a:lnTo>
                    <a:pt x="35" y="143"/>
                  </a:lnTo>
                  <a:lnTo>
                    <a:pt x="33" y="149"/>
                  </a:lnTo>
                  <a:lnTo>
                    <a:pt x="29" y="152"/>
                  </a:lnTo>
                  <a:lnTo>
                    <a:pt x="24" y="154"/>
                  </a:lnTo>
                  <a:lnTo>
                    <a:pt x="18" y="156"/>
                  </a:lnTo>
                  <a:lnTo>
                    <a:pt x="13" y="154"/>
                  </a:lnTo>
                  <a:lnTo>
                    <a:pt x="7" y="152"/>
                  </a:lnTo>
                  <a:lnTo>
                    <a:pt x="4" y="149"/>
                  </a:lnTo>
                  <a:lnTo>
                    <a:pt x="2" y="143"/>
                  </a:lnTo>
                  <a:lnTo>
                    <a:pt x="0" y="138"/>
                  </a:lnTo>
                  <a:lnTo>
                    <a:pt x="2" y="132"/>
                  </a:lnTo>
                  <a:lnTo>
                    <a:pt x="4" y="127"/>
                  </a:lnTo>
                  <a:lnTo>
                    <a:pt x="7" y="123"/>
                  </a:lnTo>
                  <a:lnTo>
                    <a:pt x="13" y="121"/>
                  </a:lnTo>
                  <a:lnTo>
                    <a:pt x="18" y="120"/>
                  </a:lnTo>
                  <a:lnTo>
                    <a:pt x="22" y="121"/>
                  </a:lnTo>
                  <a:lnTo>
                    <a:pt x="27" y="121"/>
                  </a:lnTo>
                  <a:lnTo>
                    <a:pt x="115" y="56"/>
                  </a:lnTo>
                  <a:lnTo>
                    <a:pt x="115" y="54"/>
                  </a:lnTo>
                  <a:lnTo>
                    <a:pt x="116" y="47"/>
                  </a:lnTo>
                  <a:lnTo>
                    <a:pt x="118" y="43"/>
                  </a:lnTo>
                  <a:lnTo>
                    <a:pt x="122" y="40"/>
                  </a:lnTo>
                  <a:lnTo>
                    <a:pt x="127" y="36"/>
                  </a:lnTo>
                  <a:lnTo>
                    <a:pt x="133" y="36"/>
                  </a:lnTo>
                  <a:lnTo>
                    <a:pt x="138" y="36"/>
                  </a:lnTo>
                  <a:lnTo>
                    <a:pt x="144" y="40"/>
                  </a:lnTo>
                  <a:lnTo>
                    <a:pt x="147" y="43"/>
                  </a:lnTo>
                  <a:lnTo>
                    <a:pt x="149" y="47"/>
                  </a:lnTo>
                  <a:lnTo>
                    <a:pt x="151" y="54"/>
                  </a:lnTo>
                  <a:lnTo>
                    <a:pt x="149" y="58"/>
                  </a:lnTo>
                  <a:lnTo>
                    <a:pt x="149" y="60"/>
                  </a:lnTo>
                  <a:lnTo>
                    <a:pt x="165" y="78"/>
                  </a:lnTo>
                  <a:lnTo>
                    <a:pt x="171" y="76"/>
                  </a:lnTo>
                  <a:lnTo>
                    <a:pt x="175" y="76"/>
                  </a:lnTo>
                  <a:lnTo>
                    <a:pt x="180" y="76"/>
                  </a:lnTo>
                  <a:lnTo>
                    <a:pt x="184" y="78"/>
                  </a:lnTo>
                  <a:lnTo>
                    <a:pt x="229" y="25"/>
                  </a:lnTo>
                  <a:lnTo>
                    <a:pt x="229" y="18"/>
                  </a:lnTo>
                  <a:lnTo>
                    <a:pt x="229" y="12"/>
                  </a:lnTo>
                  <a:lnTo>
                    <a:pt x="233" y="7"/>
                  </a:lnTo>
                  <a:lnTo>
                    <a:pt x="236" y="3"/>
                  </a:lnTo>
                  <a:lnTo>
                    <a:pt x="240" y="1"/>
                  </a:lnTo>
                  <a:lnTo>
                    <a:pt x="2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3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object 31"/>
          <p:cNvSpPr txBox="1">
            <a:spLocks noGrp="1"/>
          </p:cNvSpPr>
          <p:nvPr>
            <p:ph type="sldNum" sz="quarter" idx="4294967295"/>
          </p:nvPr>
        </p:nvSpPr>
        <p:spPr>
          <a:xfrm>
            <a:off x="8257029" y="4817638"/>
            <a:ext cx="2076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fld>
            <a:endParaRPr sz="900" spc="-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0" name="object 3"/>
          <p:cNvSpPr/>
          <p:nvPr/>
        </p:nvSpPr>
        <p:spPr>
          <a:xfrm>
            <a:off x="606553" y="1030097"/>
            <a:ext cx="338327" cy="30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150">
            <a:extLst>
              <a:ext uri="{FF2B5EF4-FFF2-40B4-BE49-F238E27FC236}">
                <a16:creationId xmlns:a16="http://schemas.microsoft.com/office/drawing/2014/main" id="{38DF0A27-5F86-46AF-8289-D6E5F8D3448B}"/>
              </a:ext>
            </a:extLst>
          </p:cNvPr>
          <p:cNvSpPr txBox="1">
            <a:spLocks/>
          </p:cNvSpPr>
          <p:nvPr/>
        </p:nvSpPr>
        <p:spPr>
          <a:xfrm>
            <a:off x="579059" y="207933"/>
            <a:ext cx="4831141" cy="74187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pPr marL="12700">
              <a:spcBef>
                <a:spcPts val="965"/>
              </a:spcBef>
            </a:pPr>
            <a:r>
              <a:rPr lang="ru-RU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</a:t>
            </a:r>
            <a:r>
              <a:rPr lang="ru-RU" kern="0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МКД</a:t>
            </a:r>
          </a:p>
          <a:p>
            <a:pPr marL="12700">
              <a:spcBef>
                <a:spcPts val="465"/>
              </a:spcBef>
            </a:pPr>
            <a:r>
              <a:rPr lang="ru-RU" sz="1200" b="0" kern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системе</a:t>
            </a:r>
            <a:endParaRPr lang="ru-RU" sz="12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80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8257029" y="4817638"/>
            <a:ext cx="2076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>
                <a:latin typeface="Roboto" panose="02000000000000000000" pitchFamily="2" charset="0"/>
                <a:ea typeface="Roboto" panose="02000000000000000000" pitchFamily="2" charset="0"/>
              </a:rPr>
              <a:t>11</a:t>
            </a:fld>
            <a:endParaRPr spc="-5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606553" y="1030097"/>
            <a:ext cx="338327" cy="30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50"/>
          <p:cNvSpPr txBox="1">
            <a:spLocks noGrp="1"/>
          </p:cNvSpPr>
          <p:nvPr>
            <p:ph type="title"/>
          </p:nvPr>
        </p:nvSpPr>
        <p:spPr>
          <a:xfrm>
            <a:off x="579059" y="207933"/>
            <a:ext cx="5364541" cy="74187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управления </a:t>
            </a:r>
            <a:r>
              <a:rPr lang="ru-RU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заявками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Показатели за время работы с 2011 года</a:t>
            </a:r>
            <a:r>
              <a:rPr lang="en-US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17.03.2021</a:t>
            </a:r>
            <a:r>
              <a:rPr lang="en-US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2694326" y="2654966"/>
            <a:ext cx="727075" cy="725805"/>
          </a:xfrm>
          <a:custGeom>
            <a:avLst/>
            <a:gdLst/>
            <a:ahLst/>
            <a:cxnLst/>
            <a:rect l="l" t="t" r="r" b="b"/>
            <a:pathLst>
              <a:path w="727075" h="725804">
                <a:moveTo>
                  <a:pt x="0" y="362710"/>
                </a:moveTo>
                <a:lnTo>
                  <a:pt x="3317" y="313501"/>
                </a:lnTo>
                <a:lnTo>
                  <a:pt x="12980" y="266301"/>
                </a:lnTo>
                <a:lnTo>
                  <a:pt x="28557" y="221544"/>
                </a:lnTo>
                <a:lnTo>
                  <a:pt x="49614" y="179661"/>
                </a:lnTo>
                <a:lnTo>
                  <a:pt x="75720" y="141086"/>
                </a:lnTo>
                <a:lnTo>
                  <a:pt x="106441" y="106250"/>
                </a:lnTo>
                <a:lnTo>
                  <a:pt x="141346" y="75587"/>
                </a:lnTo>
                <a:lnTo>
                  <a:pt x="180001" y="49529"/>
                </a:lnTo>
                <a:lnTo>
                  <a:pt x="221974" y="28509"/>
                </a:lnTo>
                <a:lnTo>
                  <a:pt x="266832" y="12959"/>
                </a:lnTo>
                <a:lnTo>
                  <a:pt x="314143" y="3311"/>
                </a:lnTo>
                <a:lnTo>
                  <a:pt x="363474" y="0"/>
                </a:lnTo>
                <a:lnTo>
                  <a:pt x="412804" y="3311"/>
                </a:lnTo>
                <a:lnTo>
                  <a:pt x="460115" y="12959"/>
                </a:lnTo>
                <a:lnTo>
                  <a:pt x="504973" y="28509"/>
                </a:lnTo>
                <a:lnTo>
                  <a:pt x="546946" y="49529"/>
                </a:lnTo>
                <a:lnTo>
                  <a:pt x="585601" y="75587"/>
                </a:lnTo>
                <a:lnTo>
                  <a:pt x="620506" y="106250"/>
                </a:lnTo>
                <a:lnTo>
                  <a:pt x="651227" y="141086"/>
                </a:lnTo>
                <a:lnTo>
                  <a:pt x="677333" y="179661"/>
                </a:lnTo>
                <a:lnTo>
                  <a:pt x="698390" y="221544"/>
                </a:lnTo>
                <a:lnTo>
                  <a:pt x="713967" y="266301"/>
                </a:lnTo>
                <a:lnTo>
                  <a:pt x="723630" y="313501"/>
                </a:lnTo>
                <a:lnTo>
                  <a:pt x="726948" y="362710"/>
                </a:lnTo>
                <a:lnTo>
                  <a:pt x="723630" y="411919"/>
                </a:lnTo>
                <a:lnTo>
                  <a:pt x="713967" y="459119"/>
                </a:lnTo>
                <a:lnTo>
                  <a:pt x="698390" y="503877"/>
                </a:lnTo>
                <a:lnTo>
                  <a:pt x="677333" y="545760"/>
                </a:lnTo>
                <a:lnTo>
                  <a:pt x="651227" y="584336"/>
                </a:lnTo>
                <a:lnTo>
                  <a:pt x="620506" y="619172"/>
                </a:lnTo>
                <a:lnTo>
                  <a:pt x="585601" y="649836"/>
                </a:lnTo>
                <a:lnTo>
                  <a:pt x="546946" y="675894"/>
                </a:lnTo>
                <a:lnTo>
                  <a:pt x="504973" y="696915"/>
                </a:lnTo>
                <a:lnTo>
                  <a:pt x="460115" y="712465"/>
                </a:lnTo>
                <a:lnTo>
                  <a:pt x="412804" y="722113"/>
                </a:lnTo>
                <a:lnTo>
                  <a:pt x="363474" y="725425"/>
                </a:lnTo>
                <a:lnTo>
                  <a:pt x="314143" y="722113"/>
                </a:lnTo>
                <a:lnTo>
                  <a:pt x="266832" y="712465"/>
                </a:lnTo>
                <a:lnTo>
                  <a:pt x="221974" y="696915"/>
                </a:lnTo>
                <a:lnTo>
                  <a:pt x="180001" y="675894"/>
                </a:lnTo>
                <a:lnTo>
                  <a:pt x="141346" y="649836"/>
                </a:lnTo>
                <a:lnTo>
                  <a:pt x="106441" y="619172"/>
                </a:lnTo>
                <a:lnTo>
                  <a:pt x="75720" y="584336"/>
                </a:lnTo>
                <a:lnTo>
                  <a:pt x="49614" y="545760"/>
                </a:lnTo>
                <a:lnTo>
                  <a:pt x="28557" y="503877"/>
                </a:lnTo>
                <a:lnTo>
                  <a:pt x="12980" y="459119"/>
                </a:lnTo>
                <a:lnTo>
                  <a:pt x="3317" y="411919"/>
                </a:lnTo>
                <a:lnTo>
                  <a:pt x="0" y="362710"/>
                </a:lnTo>
                <a:close/>
              </a:path>
            </a:pathLst>
          </a:custGeom>
          <a:ln w="19810">
            <a:solidFill>
              <a:srgbClr val="1AD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4427369" y="2011655"/>
            <a:ext cx="289560" cy="399415"/>
          </a:xfrm>
          <a:custGeom>
            <a:avLst/>
            <a:gdLst/>
            <a:ahLst/>
            <a:cxnLst/>
            <a:rect l="l" t="t" r="r" b="b"/>
            <a:pathLst>
              <a:path w="289560" h="399414">
                <a:moveTo>
                  <a:pt x="145289" y="0"/>
                </a:moveTo>
                <a:lnTo>
                  <a:pt x="99503" y="7351"/>
                </a:lnTo>
                <a:lnTo>
                  <a:pt x="59637" y="27846"/>
                </a:lnTo>
                <a:lnTo>
                  <a:pt x="28135" y="59143"/>
                </a:lnTo>
                <a:lnTo>
                  <a:pt x="7441" y="98902"/>
                </a:lnTo>
                <a:lnTo>
                  <a:pt x="0" y="144781"/>
                </a:lnTo>
                <a:lnTo>
                  <a:pt x="22701" y="234644"/>
                </a:lnTo>
                <a:lnTo>
                  <a:pt x="72644" y="316565"/>
                </a:lnTo>
                <a:lnTo>
                  <a:pt x="122587" y="376222"/>
                </a:lnTo>
                <a:lnTo>
                  <a:pt x="145289" y="399290"/>
                </a:lnTo>
                <a:lnTo>
                  <a:pt x="167831" y="376222"/>
                </a:lnTo>
                <a:lnTo>
                  <a:pt x="171249" y="372109"/>
                </a:lnTo>
                <a:lnTo>
                  <a:pt x="145289" y="372109"/>
                </a:lnTo>
                <a:lnTo>
                  <a:pt x="125405" y="352020"/>
                </a:lnTo>
                <a:lnTo>
                  <a:pt x="81660" y="299593"/>
                </a:lnTo>
                <a:lnTo>
                  <a:pt x="37916" y="226592"/>
                </a:lnTo>
                <a:lnTo>
                  <a:pt x="18032" y="144781"/>
                </a:lnTo>
                <a:lnTo>
                  <a:pt x="27951" y="95422"/>
                </a:lnTo>
                <a:lnTo>
                  <a:pt x="55086" y="55183"/>
                </a:lnTo>
                <a:lnTo>
                  <a:pt x="95508" y="28088"/>
                </a:lnTo>
                <a:lnTo>
                  <a:pt x="145289" y="18162"/>
                </a:lnTo>
                <a:lnTo>
                  <a:pt x="211446" y="18162"/>
                </a:lnTo>
                <a:lnTo>
                  <a:pt x="190577" y="7351"/>
                </a:lnTo>
                <a:lnTo>
                  <a:pt x="145289" y="0"/>
                </a:lnTo>
                <a:close/>
              </a:path>
              <a:path w="289560" h="399414">
                <a:moveTo>
                  <a:pt x="211446" y="18162"/>
                </a:moveTo>
                <a:lnTo>
                  <a:pt x="145289" y="18162"/>
                </a:lnTo>
                <a:lnTo>
                  <a:pt x="194481" y="28088"/>
                </a:lnTo>
                <a:lnTo>
                  <a:pt x="234601" y="55183"/>
                </a:lnTo>
                <a:lnTo>
                  <a:pt x="261624" y="95422"/>
                </a:lnTo>
                <a:lnTo>
                  <a:pt x="271525" y="144781"/>
                </a:lnTo>
                <a:lnTo>
                  <a:pt x="251801" y="226592"/>
                </a:lnTo>
                <a:lnTo>
                  <a:pt x="208407" y="299593"/>
                </a:lnTo>
                <a:lnTo>
                  <a:pt x="165013" y="352020"/>
                </a:lnTo>
                <a:lnTo>
                  <a:pt x="145289" y="372109"/>
                </a:lnTo>
                <a:lnTo>
                  <a:pt x="171249" y="372109"/>
                </a:lnTo>
                <a:lnTo>
                  <a:pt x="217424" y="316565"/>
                </a:lnTo>
                <a:lnTo>
                  <a:pt x="267016" y="234644"/>
                </a:lnTo>
                <a:lnTo>
                  <a:pt x="289558" y="144781"/>
                </a:lnTo>
                <a:lnTo>
                  <a:pt x="282125" y="98902"/>
                </a:lnTo>
                <a:lnTo>
                  <a:pt x="261488" y="59143"/>
                </a:lnTo>
                <a:lnTo>
                  <a:pt x="230141" y="27846"/>
                </a:lnTo>
                <a:lnTo>
                  <a:pt x="211446" y="18162"/>
                </a:lnTo>
                <a:close/>
              </a:path>
              <a:path w="289560" h="399414">
                <a:moveTo>
                  <a:pt x="145289" y="72392"/>
                </a:moveTo>
                <a:lnTo>
                  <a:pt x="116767" y="78130"/>
                </a:lnTo>
                <a:lnTo>
                  <a:pt x="93520" y="93727"/>
                </a:lnTo>
                <a:lnTo>
                  <a:pt x="77869" y="116753"/>
                </a:lnTo>
                <a:lnTo>
                  <a:pt x="72137" y="144781"/>
                </a:lnTo>
                <a:lnTo>
                  <a:pt x="77869" y="173468"/>
                </a:lnTo>
                <a:lnTo>
                  <a:pt x="93520" y="196834"/>
                </a:lnTo>
                <a:lnTo>
                  <a:pt x="116767" y="212557"/>
                </a:lnTo>
                <a:lnTo>
                  <a:pt x="145289" y="218314"/>
                </a:lnTo>
                <a:lnTo>
                  <a:pt x="173222" y="212557"/>
                </a:lnTo>
                <a:lnTo>
                  <a:pt x="191325" y="200153"/>
                </a:lnTo>
                <a:lnTo>
                  <a:pt x="145289" y="200153"/>
                </a:lnTo>
                <a:lnTo>
                  <a:pt x="123870" y="195805"/>
                </a:lnTo>
                <a:lnTo>
                  <a:pt x="106345" y="183944"/>
                </a:lnTo>
                <a:lnTo>
                  <a:pt x="94512" y="166345"/>
                </a:lnTo>
                <a:lnTo>
                  <a:pt x="90168" y="144781"/>
                </a:lnTo>
                <a:lnTo>
                  <a:pt x="94512" y="123878"/>
                </a:lnTo>
                <a:lnTo>
                  <a:pt x="106345" y="106617"/>
                </a:lnTo>
                <a:lnTo>
                  <a:pt x="123870" y="94881"/>
                </a:lnTo>
                <a:lnTo>
                  <a:pt x="145289" y="90550"/>
                </a:lnTo>
                <a:lnTo>
                  <a:pt x="191495" y="90550"/>
                </a:lnTo>
                <a:lnTo>
                  <a:pt x="173222" y="78130"/>
                </a:lnTo>
                <a:lnTo>
                  <a:pt x="145289" y="72392"/>
                </a:lnTo>
                <a:close/>
              </a:path>
              <a:path w="289560" h="399414">
                <a:moveTo>
                  <a:pt x="191495" y="90550"/>
                </a:moveTo>
                <a:lnTo>
                  <a:pt x="145289" y="90550"/>
                </a:lnTo>
                <a:lnTo>
                  <a:pt x="166118" y="94881"/>
                </a:lnTo>
                <a:lnTo>
                  <a:pt x="183340" y="106617"/>
                </a:lnTo>
                <a:lnTo>
                  <a:pt x="195062" y="123878"/>
                </a:lnTo>
                <a:lnTo>
                  <a:pt x="199390" y="144781"/>
                </a:lnTo>
                <a:lnTo>
                  <a:pt x="195062" y="166345"/>
                </a:lnTo>
                <a:lnTo>
                  <a:pt x="183340" y="183944"/>
                </a:lnTo>
                <a:lnTo>
                  <a:pt x="166118" y="195805"/>
                </a:lnTo>
                <a:lnTo>
                  <a:pt x="145289" y="200153"/>
                </a:lnTo>
                <a:lnTo>
                  <a:pt x="191325" y="200153"/>
                </a:lnTo>
                <a:lnTo>
                  <a:pt x="196168" y="196834"/>
                </a:lnTo>
                <a:lnTo>
                  <a:pt x="211708" y="173468"/>
                </a:lnTo>
                <a:lnTo>
                  <a:pt x="217425" y="144781"/>
                </a:lnTo>
                <a:lnTo>
                  <a:pt x="211708" y="116753"/>
                </a:lnTo>
                <a:lnTo>
                  <a:pt x="196168" y="93727"/>
                </a:lnTo>
                <a:lnTo>
                  <a:pt x="191495" y="90550"/>
                </a:lnTo>
                <a:close/>
              </a:path>
            </a:pathLst>
          </a:custGeom>
          <a:solidFill>
            <a:srgbClr val="11A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/>
          <p:cNvSpPr/>
          <p:nvPr/>
        </p:nvSpPr>
        <p:spPr>
          <a:xfrm>
            <a:off x="2731666" y="3341529"/>
            <a:ext cx="649605" cy="135890"/>
          </a:xfrm>
          <a:custGeom>
            <a:avLst/>
            <a:gdLst/>
            <a:ahLst/>
            <a:cxnLst/>
            <a:rect l="l" t="t" r="r" b="b"/>
            <a:pathLst>
              <a:path w="649605" h="135889">
                <a:moveTo>
                  <a:pt x="649224" y="0"/>
                </a:moveTo>
                <a:lnTo>
                  <a:pt x="611681" y="33905"/>
                </a:lnTo>
                <a:lnTo>
                  <a:pt x="570595" y="63544"/>
                </a:lnTo>
                <a:lnTo>
                  <a:pt x="526326" y="88572"/>
                </a:lnTo>
                <a:lnTo>
                  <a:pt x="479233" y="108641"/>
                </a:lnTo>
                <a:lnTo>
                  <a:pt x="429676" y="123406"/>
                </a:lnTo>
                <a:lnTo>
                  <a:pt x="378016" y="132518"/>
                </a:lnTo>
                <a:lnTo>
                  <a:pt x="324612" y="135633"/>
                </a:lnTo>
                <a:lnTo>
                  <a:pt x="270967" y="132518"/>
                </a:lnTo>
                <a:lnTo>
                  <a:pt x="219213" y="123406"/>
                </a:lnTo>
                <a:lnTo>
                  <a:pt x="169670" y="108641"/>
                </a:lnTo>
                <a:lnTo>
                  <a:pt x="122657" y="88572"/>
                </a:lnTo>
                <a:lnTo>
                  <a:pt x="78494" y="63544"/>
                </a:lnTo>
                <a:lnTo>
                  <a:pt x="37502" y="33905"/>
                </a:ln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8"/>
          <p:cNvSpPr/>
          <p:nvPr/>
        </p:nvSpPr>
        <p:spPr>
          <a:xfrm>
            <a:off x="3062952" y="3477418"/>
            <a:ext cx="45719" cy="224047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274319"/>
                </a:move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/>
          <p:nvPr/>
        </p:nvSpPr>
        <p:spPr>
          <a:xfrm>
            <a:off x="4243471" y="2534389"/>
            <a:ext cx="650875" cy="135890"/>
          </a:xfrm>
          <a:custGeom>
            <a:avLst/>
            <a:gdLst/>
            <a:ahLst/>
            <a:cxnLst/>
            <a:rect l="l" t="t" r="r" b="b"/>
            <a:pathLst>
              <a:path w="650875" h="135889">
                <a:moveTo>
                  <a:pt x="650750" y="0"/>
                </a:moveTo>
                <a:lnTo>
                  <a:pt x="613098" y="33905"/>
                </a:lnTo>
                <a:lnTo>
                  <a:pt x="571903" y="63544"/>
                </a:lnTo>
                <a:lnTo>
                  <a:pt x="527525" y="88572"/>
                </a:lnTo>
                <a:lnTo>
                  <a:pt x="480323" y="108641"/>
                </a:lnTo>
                <a:lnTo>
                  <a:pt x="430657" y="123406"/>
                </a:lnTo>
                <a:lnTo>
                  <a:pt x="378888" y="132518"/>
                </a:lnTo>
                <a:lnTo>
                  <a:pt x="325375" y="135633"/>
                </a:lnTo>
                <a:lnTo>
                  <a:pt x="271621" y="132518"/>
                </a:lnTo>
                <a:lnTo>
                  <a:pt x="219758" y="123406"/>
                </a:lnTo>
                <a:lnTo>
                  <a:pt x="170106" y="108641"/>
                </a:lnTo>
                <a:lnTo>
                  <a:pt x="122984" y="88572"/>
                </a:lnTo>
                <a:lnTo>
                  <a:pt x="78713" y="63544"/>
                </a:lnTo>
                <a:lnTo>
                  <a:pt x="37611" y="33905"/>
                </a:ln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/>
          <p:nvPr/>
        </p:nvSpPr>
        <p:spPr>
          <a:xfrm flipH="1">
            <a:off x="4523891" y="2670023"/>
            <a:ext cx="45719" cy="1031443"/>
          </a:xfrm>
          <a:custGeom>
            <a:avLst/>
            <a:gdLst/>
            <a:ahLst/>
            <a:cxnLst/>
            <a:rect l="l" t="t" r="r" b="b"/>
            <a:pathLst>
              <a:path h="1198245">
                <a:moveTo>
                  <a:pt x="0" y="1197864"/>
                </a:move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5761375" y="3210054"/>
            <a:ext cx="649605" cy="135890"/>
          </a:xfrm>
          <a:custGeom>
            <a:avLst/>
            <a:gdLst/>
            <a:ahLst/>
            <a:cxnLst/>
            <a:rect l="l" t="t" r="r" b="b"/>
            <a:pathLst>
              <a:path w="649604" h="135889">
                <a:moveTo>
                  <a:pt x="649223" y="0"/>
                </a:moveTo>
                <a:lnTo>
                  <a:pt x="611681" y="33905"/>
                </a:lnTo>
                <a:lnTo>
                  <a:pt x="570596" y="63544"/>
                </a:lnTo>
                <a:lnTo>
                  <a:pt x="526327" y="88572"/>
                </a:lnTo>
                <a:lnTo>
                  <a:pt x="479234" y="108641"/>
                </a:lnTo>
                <a:lnTo>
                  <a:pt x="429678" y="123406"/>
                </a:lnTo>
                <a:lnTo>
                  <a:pt x="378017" y="132518"/>
                </a:lnTo>
                <a:lnTo>
                  <a:pt x="324611" y="135633"/>
                </a:lnTo>
                <a:lnTo>
                  <a:pt x="270967" y="132518"/>
                </a:lnTo>
                <a:lnTo>
                  <a:pt x="219213" y="123406"/>
                </a:lnTo>
                <a:lnTo>
                  <a:pt x="169670" y="108641"/>
                </a:lnTo>
                <a:lnTo>
                  <a:pt x="122657" y="88572"/>
                </a:lnTo>
                <a:lnTo>
                  <a:pt x="78494" y="63544"/>
                </a:lnTo>
                <a:lnTo>
                  <a:pt x="37502" y="33905"/>
                </a:ln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/>
          <p:cNvSpPr/>
          <p:nvPr/>
        </p:nvSpPr>
        <p:spPr>
          <a:xfrm flipH="1">
            <a:off x="6037730" y="3345944"/>
            <a:ext cx="45719" cy="355522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274319"/>
                </a:move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/>
          <p:cNvSpPr/>
          <p:nvPr/>
        </p:nvSpPr>
        <p:spPr>
          <a:xfrm>
            <a:off x="7274707" y="2834056"/>
            <a:ext cx="649605" cy="135890"/>
          </a:xfrm>
          <a:custGeom>
            <a:avLst/>
            <a:gdLst/>
            <a:ahLst/>
            <a:cxnLst/>
            <a:rect l="l" t="t" r="r" b="b"/>
            <a:pathLst>
              <a:path w="649604" h="135889">
                <a:moveTo>
                  <a:pt x="649224" y="0"/>
                </a:moveTo>
                <a:lnTo>
                  <a:pt x="611681" y="33905"/>
                </a:lnTo>
                <a:lnTo>
                  <a:pt x="570596" y="63544"/>
                </a:lnTo>
                <a:lnTo>
                  <a:pt x="526327" y="88572"/>
                </a:lnTo>
                <a:lnTo>
                  <a:pt x="479234" y="108641"/>
                </a:lnTo>
                <a:lnTo>
                  <a:pt x="429678" y="123406"/>
                </a:lnTo>
                <a:lnTo>
                  <a:pt x="378017" y="132518"/>
                </a:lnTo>
                <a:lnTo>
                  <a:pt x="324612" y="135633"/>
                </a:lnTo>
                <a:lnTo>
                  <a:pt x="270967" y="132518"/>
                </a:lnTo>
                <a:lnTo>
                  <a:pt x="219213" y="123406"/>
                </a:lnTo>
                <a:lnTo>
                  <a:pt x="169670" y="108641"/>
                </a:lnTo>
                <a:lnTo>
                  <a:pt x="122657" y="88572"/>
                </a:lnTo>
                <a:lnTo>
                  <a:pt x="78494" y="63544"/>
                </a:lnTo>
                <a:lnTo>
                  <a:pt x="37502" y="33905"/>
                </a:ln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/>
          <p:cNvSpPr/>
          <p:nvPr/>
        </p:nvSpPr>
        <p:spPr>
          <a:xfrm flipH="1">
            <a:off x="7551692" y="2978201"/>
            <a:ext cx="45719" cy="723265"/>
          </a:xfrm>
          <a:custGeom>
            <a:avLst/>
            <a:gdLst/>
            <a:ahLst/>
            <a:cxnLst/>
            <a:rect l="l" t="t" r="r" b="b"/>
            <a:pathLst>
              <a:path h="1198245">
                <a:moveTo>
                  <a:pt x="0" y="1197864"/>
                </a:move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7"/>
          <p:cNvSpPr/>
          <p:nvPr/>
        </p:nvSpPr>
        <p:spPr>
          <a:xfrm>
            <a:off x="5724040" y="2523491"/>
            <a:ext cx="727075" cy="725805"/>
          </a:xfrm>
          <a:custGeom>
            <a:avLst/>
            <a:gdLst/>
            <a:ahLst/>
            <a:cxnLst/>
            <a:rect l="l" t="t" r="r" b="b"/>
            <a:pathLst>
              <a:path w="727075" h="725804">
                <a:moveTo>
                  <a:pt x="0" y="362710"/>
                </a:moveTo>
                <a:lnTo>
                  <a:pt x="3317" y="313501"/>
                </a:lnTo>
                <a:lnTo>
                  <a:pt x="12980" y="266301"/>
                </a:lnTo>
                <a:lnTo>
                  <a:pt x="28556" y="221544"/>
                </a:lnTo>
                <a:lnTo>
                  <a:pt x="49614" y="179661"/>
                </a:lnTo>
                <a:lnTo>
                  <a:pt x="75719" y="141086"/>
                </a:lnTo>
                <a:lnTo>
                  <a:pt x="106440" y="106250"/>
                </a:lnTo>
                <a:lnTo>
                  <a:pt x="141345" y="75587"/>
                </a:lnTo>
                <a:lnTo>
                  <a:pt x="180000" y="49529"/>
                </a:lnTo>
                <a:lnTo>
                  <a:pt x="221973" y="28509"/>
                </a:lnTo>
                <a:lnTo>
                  <a:pt x="266831" y="12959"/>
                </a:lnTo>
                <a:lnTo>
                  <a:pt x="314142" y="3311"/>
                </a:lnTo>
                <a:lnTo>
                  <a:pt x="363474" y="0"/>
                </a:lnTo>
                <a:lnTo>
                  <a:pt x="412804" y="3311"/>
                </a:lnTo>
                <a:lnTo>
                  <a:pt x="460115" y="12959"/>
                </a:lnTo>
                <a:lnTo>
                  <a:pt x="504973" y="28509"/>
                </a:lnTo>
                <a:lnTo>
                  <a:pt x="546946" y="49529"/>
                </a:lnTo>
                <a:lnTo>
                  <a:pt x="585601" y="75587"/>
                </a:lnTo>
                <a:lnTo>
                  <a:pt x="620505" y="106250"/>
                </a:lnTo>
                <a:lnTo>
                  <a:pt x="651227" y="141086"/>
                </a:lnTo>
                <a:lnTo>
                  <a:pt x="677333" y="179661"/>
                </a:lnTo>
                <a:lnTo>
                  <a:pt x="698390" y="221544"/>
                </a:lnTo>
                <a:lnTo>
                  <a:pt x="713967" y="266301"/>
                </a:lnTo>
                <a:lnTo>
                  <a:pt x="723630" y="313501"/>
                </a:lnTo>
                <a:lnTo>
                  <a:pt x="726948" y="362710"/>
                </a:lnTo>
                <a:lnTo>
                  <a:pt x="723630" y="411919"/>
                </a:lnTo>
                <a:lnTo>
                  <a:pt x="713967" y="459119"/>
                </a:lnTo>
                <a:lnTo>
                  <a:pt x="698390" y="503877"/>
                </a:lnTo>
                <a:lnTo>
                  <a:pt x="677333" y="545760"/>
                </a:lnTo>
                <a:lnTo>
                  <a:pt x="651227" y="584336"/>
                </a:lnTo>
                <a:lnTo>
                  <a:pt x="620505" y="619172"/>
                </a:lnTo>
                <a:lnTo>
                  <a:pt x="585601" y="649836"/>
                </a:lnTo>
                <a:lnTo>
                  <a:pt x="546946" y="675894"/>
                </a:lnTo>
                <a:lnTo>
                  <a:pt x="504973" y="696915"/>
                </a:lnTo>
                <a:lnTo>
                  <a:pt x="460115" y="712465"/>
                </a:lnTo>
                <a:lnTo>
                  <a:pt x="412804" y="722113"/>
                </a:lnTo>
                <a:lnTo>
                  <a:pt x="363474" y="725425"/>
                </a:lnTo>
                <a:lnTo>
                  <a:pt x="314142" y="722113"/>
                </a:lnTo>
                <a:lnTo>
                  <a:pt x="266831" y="712465"/>
                </a:lnTo>
                <a:lnTo>
                  <a:pt x="221973" y="696915"/>
                </a:lnTo>
                <a:lnTo>
                  <a:pt x="180000" y="675894"/>
                </a:lnTo>
                <a:lnTo>
                  <a:pt x="141345" y="649836"/>
                </a:lnTo>
                <a:lnTo>
                  <a:pt x="106440" y="619172"/>
                </a:lnTo>
                <a:lnTo>
                  <a:pt x="75719" y="584336"/>
                </a:lnTo>
                <a:lnTo>
                  <a:pt x="49614" y="545760"/>
                </a:lnTo>
                <a:lnTo>
                  <a:pt x="28556" y="503877"/>
                </a:lnTo>
                <a:lnTo>
                  <a:pt x="12980" y="459119"/>
                </a:lnTo>
                <a:lnTo>
                  <a:pt x="3317" y="411919"/>
                </a:lnTo>
                <a:lnTo>
                  <a:pt x="0" y="362710"/>
                </a:lnTo>
                <a:close/>
              </a:path>
            </a:pathLst>
          </a:custGeom>
          <a:ln w="19810">
            <a:solidFill>
              <a:srgbClr val="FFC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8"/>
          <p:cNvSpPr/>
          <p:nvPr/>
        </p:nvSpPr>
        <p:spPr>
          <a:xfrm>
            <a:off x="5893963" y="2701036"/>
            <a:ext cx="396240" cy="360045"/>
          </a:xfrm>
          <a:custGeom>
            <a:avLst/>
            <a:gdLst/>
            <a:ahLst/>
            <a:cxnLst/>
            <a:rect l="l" t="t" r="r" b="b"/>
            <a:pathLst>
              <a:path w="396239" h="360045">
                <a:moveTo>
                  <a:pt x="166118" y="0"/>
                </a:moveTo>
                <a:lnTo>
                  <a:pt x="152360" y="942"/>
                </a:lnTo>
                <a:lnTo>
                  <a:pt x="140161" y="3350"/>
                </a:lnTo>
                <a:lnTo>
                  <a:pt x="130272" y="6591"/>
                </a:lnTo>
                <a:lnTo>
                  <a:pt x="123443" y="10032"/>
                </a:lnTo>
                <a:lnTo>
                  <a:pt x="108814" y="17145"/>
                </a:lnTo>
                <a:lnTo>
                  <a:pt x="96505" y="26353"/>
                </a:lnTo>
                <a:lnTo>
                  <a:pt x="85870" y="39783"/>
                </a:lnTo>
                <a:lnTo>
                  <a:pt x="76326" y="59435"/>
                </a:lnTo>
                <a:lnTo>
                  <a:pt x="72057" y="79114"/>
                </a:lnTo>
                <a:lnTo>
                  <a:pt x="73977" y="98362"/>
                </a:lnTo>
                <a:lnTo>
                  <a:pt x="79041" y="115514"/>
                </a:lnTo>
                <a:lnTo>
                  <a:pt x="84200" y="128904"/>
                </a:lnTo>
                <a:lnTo>
                  <a:pt x="81395" y="150035"/>
                </a:lnTo>
                <a:lnTo>
                  <a:pt x="82900" y="163831"/>
                </a:lnTo>
                <a:lnTo>
                  <a:pt x="85881" y="171340"/>
                </a:lnTo>
                <a:lnTo>
                  <a:pt x="87505" y="173610"/>
                </a:lnTo>
                <a:lnTo>
                  <a:pt x="93248" y="180434"/>
                </a:lnTo>
                <a:lnTo>
                  <a:pt x="100314" y="190294"/>
                </a:lnTo>
                <a:lnTo>
                  <a:pt x="106308" y="204989"/>
                </a:lnTo>
                <a:lnTo>
                  <a:pt x="108838" y="226313"/>
                </a:lnTo>
                <a:lnTo>
                  <a:pt x="103064" y="249088"/>
                </a:lnTo>
                <a:lnTo>
                  <a:pt x="90361" y="263160"/>
                </a:lnTo>
                <a:lnTo>
                  <a:pt x="77658" y="270302"/>
                </a:lnTo>
                <a:lnTo>
                  <a:pt x="71884" y="272289"/>
                </a:lnTo>
                <a:lnTo>
                  <a:pt x="50686" y="280300"/>
                </a:lnTo>
                <a:lnTo>
                  <a:pt x="27083" y="294276"/>
                </a:lnTo>
                <a:lnTo>
                  <a:pt x="7909" y="316848"/>
                </a:lnTo>
                <a:lnTo>
                  <a:pt x="0" y="350646"/>
                </a:lnTo>
                <a:lnTo>
                  <a:pt x="0" y="359665"/>
                </a:lnTo>
                <a:lnTo>
                  <a:pt x="306453" y="359665"/>
                </a:lnTo>
                <a:lnTo>
                  <a:pt x="306453" y="350646"/>
                </a:lnTo>
                <a:lnTo>
                  <a:pt x="304373" y="341758"/>
                </a:lnTo>
                <a:lnTo>
                  <a:pt x="19051" y="341758"/>
                </a:lnTo>
                <a:lnTo>
                  <a:pt x="26322" y="321556"/>
                </a:lnTo>
                <a:lnTo>
                  <a:pt x="39879" y="307022"/>
                </a:lnTo>
                <a:lnTo>
                  <a:pt x="57628" y="296681"/>
                </a:lnTo>
                <a:lnTo>
                  <a:pt x="77472" y="289054"/>
                </a:lnTo>
                <a:lnTo>
                  <a:pt x="92745" y="282894"/>
                </a:lnTo>
                <a:lnTo>
                  <a:pt x="108888" y="270733"/>
                </a:lnTo>
                <a:lnTo>
                  <a:pt x="121673" y="252047"/>
                </a:lnTo>
                <a:lnTo>
                  <a:pt x="126874" y="226313"/>
                </a:lnTo>
                <a:lnTo>
                  <a:pt x="124469" y="203493"/>
                </a:lnTo>
                <a:lnTo>
                  <a:pt x="118587" y="186422"/>
                </a:lnTo>
                <a:lnTo>
                  <a:pt x="111229" y="174184"/>
                </a:lnTo>
                <a:lnTo>
                  <a:pt x="104396" y="165863"/>
                </a:lnTo>
                <a:lnTo>
                  <a:pt x="104396" y="164721"/>
                </a:lnTo>
                <a:lnTo>
                  <a:pt x="102110" y="162435"/>
                </a:lnTo>
                <a:lnTo>
                  <a:pt x="101002" y="159658"/>
                </a:lnTo>
                <a:lnTo>
                  <a:pt x="100074" y="154558"/>
                </a:lnTo>
                <a:lnTo>
                  <a:pt x="100073" y="145629"/>
                </a:lnTo>
                <a:lnTo>
                  <a:pt x="102110" y="133351"/>
                </a:lnTo>
                <a:lnTo>
                  <a:pt x="103252" y="128904"/>
                </a:lnTo>
                <a:lnTo>
                  <a:pt x="103252" y="125478"/>
                </a:lnTo>
                <a:lnTo>
                  <a:pt x="100886" y="120855"/>
                </a:lnTo>
                <a:lnTo>
                  <a:pt x="96611" y="111334"/>
                </a:lnTo>
                <a:lnTo>
                  <a:pt x="92043" y="97362"/>
                </a:lnTo>
                <a:lnTo>
                  <a:pt x="89999" y="81509"/>
                </a:lnTo>
                <a:lnTo>
                  <a:pt x="93217" y="66168"/>
                </a:lnTo>
                <a:lnTo>
                  <a:pt x="100868" y="50249"/>
                </a:lnTo>
                <a:lnTo>
                  <a:pt x="109173" y="39783"/>
                </a:lnTo>
                <a:lnTo>
                  <a:pt x="118739" y="32698"/>
                </a:lnTo>
                <a:lnTo>
                  <a:pt x="130176" y="26923"/>
                </a:lnTo>
                <a:lnTo>
                  <a:pt x="131320" y="26923"/>
                </a:lnTo>
                <a:lnTo>
                  <a:pt x="132462" y="25783"/>
                </a:lnTo>
                <a:lnTo>
                  <a:pt x="137543" y="23104"/>
                </a:lnTo>
                <a:lnTo>
                  <a:pt x="145480" y="20557"/>
                </a:lnTo>
                <a:lnTo>
                  <a:pt x="155323" y="18654"/>
                </a:lnTo>
                <a:lnTo>
                  <a:pt x="166118" y="17905"/>
                </a:lnTo>
                <a:lnTo>
                  <a:pt x="208499" y="17905"/>
                </a:lnTo>
                <a:lnTo>
                  <a:pt x="203821" y="12703"/>
                </a:lnTo>
                <a:lnTo>
                  <a:pt x="195328" y="6732"/>
                </a:lnTo>
                <a:lnTo>
                  <a:pt x="188388" y="3322"/>
                </a:lnTo>
                <a:lnTo>
                  <a:pt x="181151" y="1270"/>
                </a:lnTo>
                <a:lnTo>
                  <a:pt x="173700" y="266"/>
                </a:lnTo>
                <a:lnTo>
                  <a:pt x="166118" y="0"/>
                </a:lnTo>
                <a:close/>
              </a:path>
              <a:path w="396239" h="360045">
                <a:moveTo>
                  <a:pt x="208499" y="17905"/>
                </a:moveTo>
                <a:lnTo>
                  <a:pt x="173991" y="17905"/>
                </a:lnTo>
                <a:lnTo>
                  <a:pt x="180723" y="19051"/>
                </a:lnTo>
                <a:lnTo>
                  <a:pt x="186310" y="22351"/>
                </a:lnTo>
                <a:lnTo>
                  <a:pt x="214290" y="74652"/>
                </a:lnTo>
                <a:lnTo>
                  <a:pt x="216218" y="93141"/>
                </a:lnTo>
                <a:lnTo>
                  <a:pt x="214147" y="108462"/>
                </a:lnTo>
                <a:lnTo>
                  <a:pt x="208789" y="119890"/>
                </a:lnTo>
                <a:lnTo>
                  <a:pt x="205361" y="123192"/>
                </a:lnTo>
                <a:lnTo>
                  <a:pt x="204342" y="128904"/>
                </a:lnTo>
                <a:lnTo>
                  <a:pt x="207468" y="146094"/>
                </a:lnTo>
                <a:lnTo>
                  <a:pt x="207555" y="150035"/>
                </a:lnTo>
                <a:lnTo>
                  <a:pt x="207601" y="154558"/>
                </a:lnTo>
                <a:lnTo>
                  <a:pt x="206967" y="159193"/>
                </a:lnTo>
                <a:lnTo>
                  <a:pt x="206503" y="161291"/>
                </a:lnTo>
                <a:lnTo>
                  <a:pt x="205361" y="161291"/>
                </a:lnTo>
                <a:lnTo>
                  <a:pt x="205361" y="162435"/>
                </a:lnTo>
                <a:lnTo>
                  <a:pt x="204342" y="162435"/>
                </a:lnTo>
                <a:lnTo>
                  <a:pt x="204342" y="163577"/>
                </a:lnTo>
                <a:lnTo>
                  <a:pt x="202056" y="165863"/>
                </a:lnTo>
                <a:lnTo>
                  <a:pt x="195402" y="174184"/>
                </a:lnTo>
                <a:lnTo>
                  <a:pt x="188437" y="186422"/>
                </a:lnTo>
                <a:lnTo>
                  <a:pt x="182949" y="203493"/>
                </a:lnTo>
                <a:lnTo>
                  <a:pt x="180723" y="226313"/>
                </a:lnTo>
                <a:lnTo>
                  <a:pt x="185906" y="252047"/>
                </a:lnTo>
                <a:lnTo>
                  <a:pt x="198661" y="270733"/>
                </a:lnTo>
                <a:lnTo>
                  <a:pt x="214798" y="282894"/>
                </a:lnTo>
                <a:lnTo>
                  <a:pt x="249487" y="296681"/>
                </a:lnTo>
                <a:lnTo>
                  <a:pt x="267288" y="307022"/>
                </a:lnTo>
                <a:lnTo>
                  <a:pt x="281112" y="321556"/>
                </a:lnTo>
                <a:lnTo>
                  <a:pt x="288543" y="341758"/>
                </a:lnTo>
                <a:lnTo>
                  <a:pt x="304373" y="341758"/>
                </a:lnTo>
                <a:lnTo>
                  <a:pt x="279369" y="294276"/>
                </a:lnTo>
                <a:lnTo>
                  <a:pt x="234568" y="272289"/>
                </a:lnTo>
                <a:lnTo>
                  <a:pt x="228953" y="270302"/>
                </a:lnTo>
                <a:lnTo>
                  <a:pt x="216599" y="263160"/>
                </a:lnTo>
                <a:lnTo>
                  <a:pt x="204245" y="249088"/>
                </a:lnTo>
                <a:lnTo>
                  <a:pt x="198630" y="226313"/>
                </a:lnTo>
                <a:lnTo>
                  <a:pt x="201001" y="204989"/>
                </a:lnTo>
                <a:lnTo>
                  <a:pt x="206647" y="190294"/>
                </a:lnTo>
                <a:lnTo>
                  <a:pt x="213363" y="180434"/>
                </a:lnTo>
                <a:lnTo>
                  <a:pt x="218947" y="173610"/>
                </a:lnTo>
                <a:lnTo>
                  <a:pt x="220750" y="171516"/>
                </a:lnTo>
                <a:lnTo>
                  <a:pt x="224123" y="164387"/>
                </a:lnTo>
                <a:lnTo>
                  <a:pt x="226021" y="150947"/>
                </a:lnTo>
                <a:lnTo>
                  <a:pt x="223394" y="129923"/>
                </a:lnTo>
                <a:lnTo>
                  <a:pt x="231305" y="113965"/>
                </a:lnTo>
                <a:lnTo>
                  <a:pt x="234489" y="93805"/>
                </a:lnTo>
                <a:lnTo>
                  <a:pt x="232412" y="70717"/>
                </a:lnTo>
                <a:lnTo>
                  <a:pt x="224535" y="45975"/>
                </a:lnTo>
                <a:lnTo>
                  <a:pt x="217901" y="31788"/>
                </a:lnTo>
                <a:lnTo>
                  <a:pt x="211171" y="20876"/>
                </a:lnTo>
                <a:lnTo>
                  <a:pt x="208499" y="17905"/>
                </a:lnTo>
                <a:close/>
              </a:path>
              <a:path w="396239" h="360045">
                <a:moveTo>
                  <a:pt x="310019" y="35816"/>
                </a:moveTo>
                <a:lnTo>
                  <a:pt x="276097" y="35816"/>
                </a:lnTo>
                <a:lnTo>
                  <a:pt x="281685" y="36956"/>
                </a:lnTo>
                <a:lnTo>
                  <a:pt x="286257" y="39242"/>
                </a:lnTo>
                <a:lnTo>
                  <a:pt x="313578" y="85095"/>
                </a:lnTo>
                <a:lnTo>
                  <a:pt x="315264" y="101234"/>
                </a:lnTo>
                <a:lnTo>
                  <a:pt x="313400" y="114635"/>
                </a:lnTo>
                <a:lnTo>
                  <a:pt x="308739" y="124332"/>
                </a:lnTo>
                <a:lnTo>
                  <a:pt x="305309" y="128904"/>
                </a:lnTo>
                <a:lnTo>
                  <a:pt x="304167" y="134495"/>
                </a:lnTo>
                <a:lnTo>
                  <a:pt x="305309" y="138937"/>
                </a:lnTo>
                <a:lnTo>
                  <a:pt x="308739" y="154558"/>
                </a:lnTo>
                <a:lnTo>
                  <a:pt x="306453" y="160275"/>
                </a:lnTo>
                <a:lnTo>
                  <a:pt x="306453" y="161291"/>
                </a:lnTo>
                <a:lnTo>
                  <a:pt x="281934" y="200653"/>
                </a:lnTo>
                <a:lnTo>
                  <a:pt x="279529" y="220727"/>
                </a:lnTo>
                <a:lnTo>
                  <a:pt x="284516" y="245444"/>
                </a:lnTo>
                <a:lnTo>
                  <a:pt x="296753" y="263017"/>
                </a:lnTo>
                <a:lnTo>
                  <a:pt x="312158" y="274305"/>
                </a:lnTo>
                <a:lnTo>
                  <a:pt x="326646" y="280163"/>
                </a:lnTo>
                <a:lnTo>
                  <a:pt x="343883" y="286632"/>
                </a:lnTo>
                <a:lnTo>
                  <a:pt x="359204" y="295244"/>
                </a:lnTo>
                <a:lnTo>
                  <a:pt x="371167" y="307238"/>
                </a:lnTo>
                <a:lnTo>
                  <a:pt x="378334" y="323852"/>
                </a:lnTo>
                <a:lnTo>
                  <a:pt x="321058" y="323852"/>
                </a:lnTo>
                <a:lnTo>
                  <a:pt x="322200" y="329439"/>
                </a:lnTo>
                <a:lnTo>
                  <a:pt x="323214" y="335027"/>
                </a:lnTo>
                <a:lnTo>
                  <a:pt x="324360" y="341758"/>
                </a:lnTo>
                <a:lnTo>
                  <a:pt x="396241" y="341758"/>
                </a:lnTo>
                <a:lnTo>
                  <a:pt x="396241" y="333885"/>
                </a:lnTo>
                <a:lnTo>
                  <a:pt x="389061" y="302992"/>
                </a:lnTo>
                <a:lnTo>
                  <a:pt x="371666" y="282481"/>
                </a:lnTo>
                <a:lnTo>
                  <a:pt x="350271" y="269733"/>
                </a:lnTo>
                <a:lnTo>
                  <a:pt x="331091" y="262130"/>
                </a:lnTo>
                <a:lnTo>
                  <a:pt x="325832" y="260394"/>
                </a:lnTo>
                <a:lnTo>
                  <a:pt x="314263" y="254050"/>
                </a:lnTo>
                <a:lnTo>
                  <a:pt x="302694" y="241395"/>
                </a:lnTo>
                <a:lnTo>
                  <a:pt x="297435" y="220727"/>
                </a:lnTo>
                <a:lnTo>
                  <a:pt x="300143" y="202203"/>
                </a:lnTo>
                <a:lnTo>
                  <a:pt x="306436" y="189215"/>
                </a:lnTo>
                <a:lnTo>
                  <a:pt x="318772" y="173610"/>
                </a:lnTo>
                <a:lnTo>
                  <a:pt x="320431" y="171766"/>
                </a:lnTo>
                <a:lnTo>
                  <a:pt x="323565" y="165530"/>
                </a:lnTo>
                <a:lnTo>
                  <a:pt x="325414" y="153840"/>
                </a:lnTo>
                <a:lnTo>
                  <a:pt x="323214" y="135637"/>
                </a:lnTo>
                <a:lnTo>
                  <a:pt x="330055" y="120855"/>
                </a:lnTo>
                <a:lnTo>
                  <a:pt x="333074" y="102537"/>
                </a:lnTo>
                <a:lnTo>
                  <a:pt x="331449" y="81718"/>
                </a:lnTo>
                <a:lnTo>
                  <a:pt x="324360" y="59435"/>
                </a:lnTo>
                <a:lnTo>
                  <a:pt x="318066" y="46731"/>
                </a:lnTo>
                <a:lnTo>
                  <a:pt x="311057" y="36847"/>
                </a:lnTo>
                <a:lnTo>
                  <a:pt x="310019" y="35816"/>
                </a:lnTo>
                <a:close/>
              </a:path>
              <a:path w="396239" h="360045">
                <a:moveTo>
                  <a:pt x="268225" y="17905"/>
                </a:moveTo>
                <a:lnTo>
                  <a:pt x="258395" y="18493"/>
                </a:lnTo>
                <a:lnTo>
                  <a:pt x="249303" y="20034"/>
                </a:lnTo>
                <a:lnTo>
                  <a:pt x="241257" y="22193"/>
                </a:lnTo>
                <a:lnTo>
                  <a:pt x="234568" y="24637"/>
                </a:lnTo>
                <a:lnTo>
                  <a:pt x="236949" y="29272"/>
                </a:lnTo>
                <a:lnTo>
                  <a:pt x="239140" y="33656"/>
                </a:lnTo>
                <a:lnTo>
                  <a:pt x="241301" y="39242"/>
                </a:lnTo>
                <a:lnTo>
                  <a:pt x="241301" y="41403"/>
                </a:lnTo>
                <a:lnTo>
                  <a:pt x="246293" y="39618"/>
                </a:lnTo>
                <a:lnTo>
                  <a:pt x="252667" y="37799"/>
                </a:lnTo>
                <a:lnTo>
                  <a:pt x="260089" y="36385"/>
                </a:lnTo>
                <a:lnTo>
                  <a:pt x="268225" y="35816"/>
                </a:lnTo>
                <a:lnTo>
                  <a:pt x="310019" y="35816"/>
                </a:lnTo>
                <a:lnTo>
                  <a:pt x="303428" y="29272"/>
                </a:lnTo>
                <a:lnTo>
                  <a:pt x="295276" y="23497"/>
                </a:lnTo>
                <a:lnTo>
                  <a:pt x="288995" y="20748"/>
                </a:lnTo>
                <a:lnTo>
                  <a:pt x="282179" y="19034"/>
                </a:lnTo>
                <a:lnTo>
                  <a:pt x="275149" y="18154"/>
                </a:lnTo>
                <a:lnTo>
                  <a:pt x="268225" y="17905"/>
                </a:lnTo>
                <a:close/>
              </a:path>
            </a:pathLst>
          </a:custGeom>
          <a:solidFill>
            <a:srgbClr val="FFC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9"/>
          <p:cNvSpPr/>
          <p:nvPr/>
        </p:nvSpPr>
        <p:spPr>
          <a:xfrm>
            <a:off x="7235845" y="2147493"/>
            <a:ext cx="727075" cy="727075"/>
          </a:xfrm>
          <a:custGeom>
            <a:avLst/>
            <a:gdLst/>
            <a:ahLst/>
            <a:cxnLst/>
            <a:rect l="l" t="t" r="r" b="b"/>
            <a:pathLst>
              <a:path w="727075" h="727075">
                <a:moveTo>
                  <a:pt x="0" y="363474"/>
                </a:moveTo>
                <a:lnTo>
                  <a:pt x="3317" y="314143"/>
                </a:lnTo>
                <a:lnTo>
                  <a:pt x="12980" y="266832"/>
                </a:lnTo>
                <a:lnTo>
                  <a:pt x="28557" y="221974"/>
                </a:lnTo>
                <a:lnTo>
                  <a:pt x="49614" y="180001"/>
                </a:lnTo>
                <a:lnTo>
                  <a:pt x="75720" y="141346"/>
                </a:lnTo>
                <a:lnTo>
                  <a:pt x="106442" y="106441"/>
                </a:lnTo>
                <a:lnTo>
                  <a:pt x="141346" y="75720"/>
                </a:lnTo>
                <a:lnTo>
                  <a:pt x="180001" y="49614"/>
                </a:lnTo>
                <a:lnTo>
                  <a:pt x="221974" y="28557"/>
                </a:lnTo>
                <a:lnTo>
                  <a:pt x="266832" y="12980"/>
                </a:lnTo>
                <a:lnTo>
                  <a:pt x="314143" y="3317"/>
                </a:lnTo>
                <a:lnTo>
                  <a:pt x="363474" y="0"/>
                </a:lnTo>
                <a:lnTo>
                  <a:pt x="412805" y="3317"/>
                </a:lnTo>
                <a:lnTo>
                  <a:pt x="460116" y="12980"/>
                </a:lnTo>
                <a:lnTo>
                  <a:pt x="504974" y="28557"/>
                </a:lnTo>
                <a:lnTo>
                  <a:pt x="546947" y="49614"/>
                </a:lnTo>
                <a:lnTo>
                  <a:pt x="585602" y="75720"/>
                </a:lnTo>
                <a:lnTo>
                  <a:pt x="620507" y="106441"/>
                </a:lnTo>
                <a:lnTo>
                  <a:pt x="651228" y="141346"/>
                </a:lnTo>
                <a:lnTo>
                  <a:pt x="677333" y="180001"/>
                </a:lnTo>
                <a:lnTo>
                  <a:pt x="698391" y="221974"/>
                </a:lnTo>
                <a:lnTo>
                  <a:pt x="713967" y="266832"/>
                </a:lnTo>
                <a:lnTo>
                  <a:pt x="723630" y="314143"/>
                </a:lnTo>
                <a:lnTo>
                  <a:pt x="726948" y="363474"/>
                </a:lnTo>
                <a:lnTo>
                  <a:pt x="723630" y="412804"/>
                </a:lnTo>
                <a:lnTo>
                  <a:pt x="713967" y="460115"/>
                </a:lnTo>
                <a:lnTo>
                  <a:pt x="698391" y="504973"/>
                </a:lnTo>
                <a:lnTo>
                  <a:pt x="677333" y="546946"/>
                </a:lnTo>
                <a:lnTo>
                  <a:pt x="651228" y="585601"/>
                </a:lnTo>
                <a:lnTo>
                  <a:pt x="620507" y="620505"/>
                </a:lnTo>
                <a:lnTo>
                  <a:pt x="585602" y="651227"/>
                </a:lnTo>
                <a:lnTo>
                  <a:pt x="546947" y="677333"/>
                </a:lnTo>
                <a:lnTo>
                  <a:pt x="504974" y="698390"/>
                </a:lnTo>
                <a:lnTo>
                  <a:pt x="460116" y="713967"/>
                </a:lnTo>
                <a:lnTo>
                  <a:pt x="412805" y="723630"/>
                </a:lnTo>
                <a:lnTo>
                  <a:pt x="363474" y="726948"/>
                </a:lnTo>
                <a:lnTo>
                  <a:pt x="314143" y="723630"/>
                </a:lnTo>
                <a:lnTo>
                  <a:pt x="266832" y="713967"/>
                </a:lnTo>
                <a:lnTo>
                  <a:pt x="221974" y="698390"/>
                </a:lnTo>
                <a:lnTo>
                  <a:pt x="180001" y="677333"/>
                </a:lnTo>
                <a:lnTo>
                  <a:pt x="141346" y="651227"/>
                </a:lnTo>
                <a:lnTo>
                  <a:pt x="106442" y="620505"/>
                </a:lnTo>
                <a:lnTo>
                  <a:pt x="75720" y="585601"/>
                </a:lnTo>
                <a:lnTo>
                  <a:pt x="49614" y="546946"/>
                </a:lnTo>
                <a:lnTo>
                  <a:pt x="28557" y="504973"/>
                </a:lnTo>
                <a:lnTo>
                  <a:pt x="12980" y="460115"/>
                </a:lnTo>
                <a:lnTo>
                  <a:pt x="3317" y="412804"/>
                </a:lnTo>
                <a:lnTo>
                  <a:pt x="0" y="363474"/>
                </a:lnTo>
                <a:close/>
              </a:path>
            </a:pathLst>
          </a:custGeom>
          <a:ln w="19810">
            <a:solidFill>
              <a:srgbClr val="FF4C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1"/>
          <p:cNvSpPr/>
          <p:nvPr/>
        </p:nvSpPr>
        <p:spPr>
          <a:xfrm>
            <a:off x="4206136" y="1847826"/>
            <a:ext cx="727075" cy="727075"/>
          </a:xfrm>
          <a:custGeom>
            <a:avLst/>
            <a:gdLst/>
            <a:ahLst/>
            <a:cxnLst/>
            <a:rect l="l" t="t" r="r" b="b"/>
            <a:pathLst>
              <a:path w="727075" h="727075">
                <a:moveTo>
                  <a:pt x="0" y="363474"/>
                </a:moveTo>
                <a:lnTo>
                  <a:pt x="3317" y="314143"/>
                </a:lnTo>
                <a:lnTo>
                  <a:pt x="12980" y="266832"/>
                </a:lnTo>
                <a:lnTo>
                  <a:pt x="28556" y="221974"/>
                </a:lnTo>
                <a:lnTo>
                  <a:pt x="49614" y="180001"/>
                </a:lnTo>
                <a:lnTo>
                  <a:pt x="75719" y="141346"/>
                </a:lnTo>
                <a:lnTo>
                  <a:pt x="106440" y="106441"/>
                </a:lnTo>
                <a:lnTo>
                  <a:pt x="141345" y="75720"/>
                </a:lnTo>
                <a:lnTo>
                  <a:pt x="180000" y="49614"/>
                </a:lnTo>
                <a:lnTo>
                  <a:pt x="221973" y="28557"/>
                </a:lnTo>
                <a:lnTo>
                  <a:pt x="266831" y="12980"/>
                </a:lnTo>
                <a:lnTo>
                  <a:pt x="314142" y="3317"/>
                </a:lnTo>
                <a:lnTo>
                  <a:pt x="363474" y="0"/>
                </a:lnTo>
                <a:lnTo>
                  <a:pt x="412804" y="3317"/>
                </a:lnTo>
                <a:lnTo>
                  <a:pt x="460115" y="12980"/>
                </a:lnTo>
                <a:lnTo>
                  <a:pt x="504973" y="28557"/>
                </a:lnTo>
                <a:lnTo>
                  <a:pt x="546946" y="49614"/>
                </a:lnTo>
                <a:lnTo>
                  <a:pt x="585601" y="75720"/>
                </a:lnTo>
                <a:lnTo>
                  <a:pt x="620505" y="106441"/>
                </a:lnTo>
                <a:lnTo>
                  <a:pt x="651227" y="141346"/>
                </a:lnTo>
                <a:lnTo>
                  <a:pt x="677333" y="180001"/>
                </a:lnTo>
                <a:lnTo>
                  <a:pt x="698390" y="221974"/>
                </a:lnTo>
                <a:lnTo>
                  <a:pt x="713967" y="266832"/>
                </a:lnTo>
                <a:lnTo>
                  <a:pt x="723630" y="314143"/>
                </a:lnTo>
                <a:lnTo>
                  <a:pt x="726948" y="363474"/>
                </a:lnTo>
                <a:lnTo>
                  <a:pt x="723630" y="412804"/>
                </a:lnTo>
                <a:lnTo>
                  <a:pt x="713967" y="460115"/>
                </a:lnTo>
                <a:lnTo>
                  <a:pt x="698390" y="504973"/>
                </a:lnTo>
                <a:lnTo>
                  <a:pt x="677333" y="546946"/>
                </a:lnTo>
                <a:lnTo>
                  <a:pt x="651227" y="585601"/>
                </a:lnTo>
                <a:lnTo>
                  <a:pt x="620505" y="620505"/>
                </a:lnTo>
                <a:lnTo>
                  <a:pt x="585601" y="651227"/>
                </a:lnTo>
                <a:lnTo>
                  <a:pt x="546946" y="677333"/>
                </a:lnTo>
                <a:lnTo>
                  <a:pt x="504973" y="698390"/>
                </a:lnTo>
                <a:lnTo>
                  <a:pt x="460115" y="713967"/>
                </a:lnTo>
                <a:lnTo>
                  <a:pt x="412804" y="723630"/>
                </a:lnTo>
                <a:lnTo>
                  <a:pt x="363474" y="726948"/>
                </a:lnTo>
                <a:lnTo>
                  <a:pt x="314142" y="723630"/>
                </a:lnTo>
                <a:lnTo>
                  <a:pt x="266831" y="713967"/>
                </a:lnTo>
                <a:lnTo>
                  <a:pt x="221973" y="698390"/>
                </a:lnTo>
                <a:lnTo>
                  <a:pt x="180000" y="677333"/>
                </a:lnTo>
                <a:lnTo>
                  <a:pt x="141345" y="651227"/>
                </a:lnTo>
                <a:lnTo>
                  <a:pt x="106440" y="620505"/>
                </a:lnTo>
                <a:lnTo>
                  <a:pt x="75719" y="585601"/>
                </a:lnTo>
                <a:lnTo>
                  <a:pt x="49614" y="546946"/>
                </a:lnTo>
                <a:lnTo>
                  <a:pt x="28556" y="504973"/>
                </a:lnTo>
                <a:lnTo>
                  <a:pt x="12980" y="460115"/>
                </a:lnTo>
                <a:lnTo>
                  <a:pt x="3317" y="412804"/>
                </a:lnTo>
                <a:lnTo>
                  <a:pt x="0" y="363474"/>
                </a:lnTo>
                <a:close/>
              </a:path>
            </a:pathLst>
          </a:custGeom>
          <a:ln w="19810">
            <a:solidFill>
              <a:srgbClr val="11A3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2"/>
          <p:cNvSpPr/>
          <p:nvPr/>
        </p:nvSpPr>
        <p:spPr>
          <a:xfrm>
            <a:off x="2859428" y="2816354"/>
            <a:ext cx="393700" cy="39370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71248" y="164843"/>
                </a:moveTo>
                <a:lnTo>
                  <a:pt x="53467" y="164843"/>
                </a:lnTo>
                <a:lnTo>
                  <a:pt x="53467" y="388745"/>
                </a:lnTo>
                <a:lnTo>
                  <a:pt x="57913" y="393192"/>
                </a:lnTo>
                <a:lnTo>
                  <a:pt x="335282" y="393192"/>
                </a:lnTo>
                <a:lnTo>
                  <a:pt x="339725" y="388745"/>
                </a:lnTo>
                <a:lnTo>
                  <a:pt x="339725" y="375412"/>
                </a:lnTo>
                <a:lnTo>
                  <a:pt x="71248" y="375412"/>
                </a:lnTo>
                <a:lnTo>
                  <a:pt x="71248" y="357505"/>
                </a:lnTo>
                <a:lnTo>
                  <a:pt x="160402" y="357505"/>
                </a:lnTo>
                <a:lnTo>
                  <a:pt x="160402" y="339725"/>
                </a:lnTo>
                <a:lnTo>
                  <a:pt x="71248" y="339725"/>
                </a:lnTo>
                <a:lnTo>
                  <a:pt x="71248" y="164843"/>
                </a:lnTo>
                <a:close/>
              </a:path>
              <a:path w="393700" h="393700">
                <a:moveTo>
                  <a:pt x="160402" y="357505"/>
                </a:moveTo>
                <a:lnTo>
                  <a:pt x="142620" y="357505"/>
                </a:lnTo>
                <a:lnTo>
                  <a:pt x="142620" y="375412"/>
                </a:lnTo>
                <a:lnTo>
                  <a:pt x="160402" y="375412"/>
                </a:lnTo>
                <a:lnTo>
                  <a:pt x="160402" y="357505"/>
                </a:lnTo>
                <a:close/>
              </a:path>
              <a:path w="393700" h="393700">
                <a:moveTo>
                  <a:pt x="250570" y="231645"/>
                </a:moveTo>
                <a:lnTo>
                  <a:pt x="232791" y="231645"/>
                </a:lnTo>
                <a:lnTo>
                  <a:pt x="232791" y="375412"/>
                </a:lnTo>
                <a:lnTo>
                  <a:pt x="250570" y="375412"/>
                </a:lnTo>
                <a:lnTo>
                  <a:pt x="250570" y="357505"/>
                </a:lnTo>
                <a:lnTo>
                  <a:pt x="339725" y="357505"/>
                </a:lnTo>
                <a:lnTo>
                  <a:pt x="339725" y="339725"/>
                </a:lnTo>
                <a:lnTo>
                  <a:pt x="250570" y="339725"/>
                </a:lnTo>
                <a:lnTo>
                  <a:pt x="250570" y="231645"/>
                </a:lnTo>
                <a:close/>
              </a:path>
              <a:path w="393700" h="393700">
                <a:moveTo>
                  <a:pt x="339725" y="357505"/>
                </a:moveTo>
                <a:lnTo>
                  <a:pt x="321944" y="357505"/>
                </a:lnTo>
                <a:lnTo>
                  <a:pt x="321944" y="375412"/>
                </a:lnTo>
                <a:lnTo>
                  <a:pt x="339725" y="375412"/>
                </a:lnTo>
                <a:lnTo>
                  <a:pt x="339725" y="357505"/>
                </a:lnTo>
                <a:close/>
              </a:path>
              <a:path w="393700" h="393700">
                <a:moveTo>
                  <a:pt x="246128" y="213865"/>
                </a:moveTo>
                <a:lnTo>
                  <a:pt x="147067" y="213865"/>
                </a:lnTo>
                <a:lnTo>
                  <a:pt x="142620" y="218310"/>
                </a:lnTo>
                <a:lnTo>
                  <a:pt x="142620" y="339725"/>
                </a:lnTo>
                <a:lnTo>
                  <a:pt x="160402" y="339725"/>
                </a:lnTo>
                <a:lnTo>
                  <a:pt x="160402" y="231645"/>
                </a:lnTo>
                <a:lnTo>
                  <a:pt x="250570" y="231645"/>
                </a:lnTo>
                <a:lnTo>
                  <a:pt x="250570" y="218310"/>
                </a:lnTo>
                <a:lnTo>
                  <a:pt x="246128" y="213865"/>
                </a:lnTo>
                <a:close/>
              </a:path>
              <a:path w="393700" h="393700">
                <a:moveTo>
                  <a:pt x="221617" y="21207"/>
                </a:moveTo>
                <a:lnTo>
                  <a:pt x="197104" y="21207"/>
                </a:lnTo>
                <a:lnTo>
                  <a:pt x="321944" y="147063"/>
                </a:lnTo>
                <a:lnTo>
                  <a:pt x="321944" y="339725"/>
                </a:lnTo>
                <a:lnTo>
                  <a:pt x="339725" y="339725"/>
                </a:lnTo>
                <a:lnTo>
                  <a:pt x="339725" y="164843"/>
                </a:lnTo>
                <a:lnTo>
                  <a:pt x="365299" y="164843"/>
                </a:lnTo>
                <a:lnTo>
                  <a:pt x="321944" y="121409"/>
                </a:lnTo>
                <a:lnTo>
                  <a:pt x="321944" y="103629"/>
                </a:lnTo>
                <a:lnTo>
                  <a:pt x="304038" y="103629"/>
                </a:lnTo>
                <a:lnTo>
                  <a:pt x="268480" y="67942"/>
                </a:lnTo>
                <a:lnTo>
                  <a:pt x="268480" y="50162"/>
                </a:lnTo>
                <a:lnTo>
                  <a:pt x="250570" y="50162"/>
                </a:lnTo>
                <a:lnTo>
                  <a:pt x="221617" y="21207"/>
                </a:lnTo>
                <a:close/>
              </a:path>
              <a:path w="393700" h="393700">
                <a:moveTo>
                  <a:pt x="210567" y="304038"/>
                </a:moveTo>
                <a:lnTo>
                  <a:pt x="200534" y="304038"/>
                </a:lnTo>
                <a:lnTo>
                  <a:pt x="197104" y="307464"/>
                </a:lnTo>
                <a:lnTo>
                  <a:pt x="197104" y="317498"/>
                </a:lnTo>
                <a:lnTo>
                  <a:pt x="200534" y="321943"/>
                </a:lnTo>
                <a:lnTo>
                  <a:pt x="210567" y="321943"/>
                </a:lnTo>
                <a:lnTo>
                  <a:pt x="215013" y="317498"/>
                </a:lnTo>
                <a:lnTo>
                  <a:pt x="215013" y="307464"/>
                </a:lnTo>
                <a:lnTo>
                  <a:pt x="210567" y="304038"/>
                </a:lnTo>
                <a:close/>
              </a:path>
              <a:path w="393700" h="393700">
                <a:moveTo>
                  <a:pt x="199389" y="0"/>
                </a:moveTo>
                <a:lnTo>
                  <a:pt x="193801" y="0"/>
                </a:lnTo>
                <a:lnTo>
                  <a:pt x="191643" y="1140"/>
                </a:lnTo>
                <a:lnTo>
                  <a:pt x="1144" y="191641"/>
                </a:lnTo>
                <a:lnTo>
                  <a:pt x="0" y="193801"/>
                </a:lnTo>
                <a:lnTo>
                  <a:pt x="0" y="201545"/>
                </a:lnTo>
                <a:lnTo>
                  <a:pt x="3304" y="204976"/>
                </a:lnTo>
                <a:lnTo>
                  <a:pt x="13335" y="204976"/>
                </a:lnTo>
                <a:lnTo>
                  <a:pt x="53467" y="164843"/>
                </a:lnTo>
                <a:lnTo>
                  <a:pt x="71248" y="164843"/>
                </a:lnTo>
                <a:lnTo>
                  <a:pt x="71248" y="147063"/>
                </a:lnTo>
                <a:lnTo>
                  <a:pt x="197104" y="21207"/>
                </a:lnTo>
                <a:lnTo>
                  <a:pt x="221617" y="21207"/>
                </a:lnTo>
                <a:lnTo>
                  <a:pt x="201550" y="1140"/>
                </a:lnTo>
                <a:lnTo>
                  <a:pt x="199389" y="0"/>
                </a:lnTo>
                <a:close/>
              </a:path>
              <a:path w="393700" h="393700">
                <a:moveTo>
                  <a:pt x="365299" y="164843"/>
                </a:moveTo>
                <a:lnTo>
                  <a:pt x="339725" y="164843"/>
                </a:lnTo>
                <a:lnTo>
                  <a:pt x="379858" y="204976"/>
                </a:lnTo>
                <a:lnTo>
                  <a:pt x="389891" y="204976"/>
                </a:lnTo>
                <a:lnTo>
                  <a:pt x="393191" y="201545"/>
                </a:lnTo>
                <a:lnTo>
                  <a:pt x="393191" y="193801"/>
                </a:lnTo>
                <a:lnTo>
                  <a:pt x="392050" y="191641"/>
                </a:lnTo>
                <a:lnTo>
                  <a:pt x="365299" y="164843"/>
                </a:lnTo>
                <a:close/>
              </a:path>
              <a:path w="393700" h="393700">
                <a:moveTo>
                  <a:pt x="321944" y="35687"/>
                </a:moveTo>
                <a:lnTo>
                  <a:pt x="304038" y="35687"/>
                </a:lnTo>
                <a:lnTo>
                  <a:pt x="304038" y="103629"/>
                </a:lnTo>
                <a:lnTo>
                  <a:pt x="321944" y="103629"/>
                </a:lnTo>
                <a:lnTo>
                  <a:pt x="321944" y="35687"/>
                </a:lnTo>
                <a:close/>
              </a:path>
              <a:path w="393700" h="393700">
                <a:moveTo>
                  <a:pt x="317502" y="17780"/>
                </a:moveTo>
                <a:lnTo>
                  <a:pt x="254001" y="17780"/>
                </a:lnTo>
                <a:lnTo>
                  <a:pt x="250570" y="21207"/>
                </a:lnTo>
                <a:lnTo>
                  <a:pt x="250570" y="50162"/>
                </a:lnTo>
                <a:lnTo>
                  <a:pt x="268480" y="50162"/>
                </a:lnTo>
                <a:lnTo>
                  <a:pt x="268480" y="35687"/>
                </a:lnTo>
                <a:lnTo>
                  <a:pt x="321944" y="35687"/>
                </a:lnTo>
                <a:lnTo>
                  <a:pt x="321944" y="21207"/>
                </a:lnTo>
                <a:lnTo>
                  <a:pt x="317502" y="17780"/>
                </a:lnTo>
                <a:close/>
              </a:path>
            </a:pathLst>
          </a:custGeom>
          <a:solidFill>
            <a:srgbClr val="11A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27"/>
          <p:cNvSpPr/>
          <p:nvPr/>
        </p:nvSpPr>
        <p:spPr>
          <a:xfrm>
            <a:off x="2455819" y="3717925"/>
            <a:ext cx="1209040" cy="0"/>
          </a:xfrm>
          <a:custGeom>
            <a:avLst/>
            <a:gdLst/>
            <a:ahLst/>
            <a:cxnLst/>
            <a:rect l="l" t="t" r="r" b="b"/>
            <a:pathLst>
              <a:path w="1209039">
                <a:moveTo>
                  <a:pt x="0" y="0"/>
                </a:moveTo>
                <a:lnTo>
                  <a:pt x="1208534" y="0"/>
                </a:lnTo>
              </a:path>
            </a:pathLst>
          </a:custGeom>
          <a:ln w="42062">
            <a:solidFill>
              <a:srgbClr val="1AD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0"/>
          <p:cNvSpPr/>
          <p:nvPr/>
        </p:nvSpPr>
        <p:spPr>
          <a:xfrm>
            <a:off x="3967629" y="3717925"/>
            <a:ext cx="1209040" cy="0"/>
          </a:xfrm>
          <a:custGeom>
            <a:avLst/>
            <a:gdLst/>
            <a:ahLst/>
            <a:cxnLst/>
            <a:rect l="l" t="t" r="r" b="b"/>
            <a:pathLst>
              <a:path w="1209039">
                <a:moveTo>
                  <a:pt x="0" y="0"/>
                </a:moveTo>
                <a:lnTo>
                  <a:pt x="1208530" y="0"/>
                </a:lnTo>
              </a:path>
            </a:pathLst>
          </a:custGeom>
          <a:ln w="42062">
            <a:solidFill>
              <a:srgbClr val="11A3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2"/>
          <p:cNvSpPr/>
          <p:nvPr/>
        </p:nvSpPr>
        <p:spPr>
          <a:xfrm>
            <a:off x="5480961" y="3717925"/>
            <a:ext cx="1209040" cy="0"/>
          </a:xfrm>
          <a:custGeom>
            <a:avLst/>
            <a:gdLst/>
            <a:ahLst/>
            <a:cxnLst/>
            <a:rect l="l" t="t" r="r" b="b"/>
            <a:pathLst>
              <a:path w="1209039">
                <a:moveTo>
                  <a:pt x="0" y="0"/>
                </a:moveTo>
                <a:lnTo>
                  <a:pt x="1208530" y="0"/>
                </a:lnTo>
              </a:path>
            </a:pathLst>
          </a:custGeom>
          <a:ln w="42062">
            <a:solidFill>
              <a:srgbClr val="FFC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4"/>
          <p:cNvSpPr/>
          <p:nvPr/>
        </p:nvSpPr>
        <p:spPr>
          <a:xfrm>
            <a:off x="6992770" y="3717925"/>
            <a:ext cx="1209040" cy="0"/>
          </a:xfrm>
          <a:custGeom>
            <a:avLst/>
            <a:gdLst/>
            <a:ahLst/>
            <a:cxnLst/>
            <a:rect l="l" t="t" r="r" b="b"/>
            <a:pathLst>
              <a:path w="1209040">
                <a:moveTo>
                  <a:pt x="0" y="0"/>
                </a:moveTo>
                <a:lnTo>
                  <a:pt x="1208530" y="0"/>
                </a:lnTo>
              </a:path>
            </a:pathLst>
          </a:custGeom>
          <a:ln w="42062">
            <a:solidFill>
              <a:srgbClr val="FF4C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TextBox 62"/>
          <p:cNvSpPr txBox="1"/>
          <p:nvPr/>
        </p:nvSpPr>
        <p:spPr>
          <a:xfrm>
            <a:off x="2569608" y="2131746"/>
            <a:ext cx="973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Объектов</a:t>
            </a:r>
          </a:p>
          <a:p>
            <a:pPr algn="ctr"/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5 231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08594" y="1324606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Лицевых счетов</a:t>
            </a:r>
          </a:p>
          <a:p>
            <a:pPr algn="ctr"/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385 510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32664" y="1979346"/>
            <a:ext cx="91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Жителей</a:t>
            </a:r>
          </a:p>
          <a:p>
            <a:pPr algn="ctr"/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93 417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781913" y="1414653"/>
            <a:ext cx="16273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Обслуживающих </a:t>
            </a:r>
          </a:p>
          <a:p>
            <a:pPr algn="ctr"/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организаций</a:t>
            </a:r>
          </a:p>
          <a:p>
            <a:pPr algn="ctr"/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281</a:t>
            </a:r>
          </a:p>
        </p:txBody>
      </p:sp>
      <p:sp>
        <p:nvSpPr>
          <p:cNvPr id="68" name="object 13"/>
          <p:cNvSpPr/>
          <p:nvPr/>
        </p:nvSpPr>
        <p:spPr>
          <a:xfrm>
            <a:off x="7399814" y="2310780"/>
            <a:ext cx="411038" cy="414506"/>
          </a:xfrm>
          <a:custGeom>
            <a:avLst/>
            <a:gdLst/>
            <a:ahLst/>
            <a:cxnLst/>
            <a:rect l="l" t="t" r="r" b="b"/>
            <a:pathLst>
              <a:path w="300989" h="303530">
                <a:moveTo>
                  <a:pt x="69999" y="233554"/>
                </a:moveTo>
                <a:lnTo>
                  <a:pt x="51458" y="233554"/>
                </a:lnTo>
                <a:lnTo>
                  <a:pt x="52221" y="234951"/>
                </a:lnTo>
                <a:lnTo>
                  <a:pt x="66315" y="249174"/>
                </a:lnTo>
                <a:lnTo>
                  <a:pt x="67842" y="250571"/>
                </a:lnTo>
                <a:lnTo>
                  <a:pt x="67842" y="252731"/>
                </a:lnTo>
                <a:lnTo>
                  <a:pt x="66315" y="254128"/>
                </a:lnTo>
                <a:lnTo>
                  <a:pt x="32281" y="288291"/>
                </a:lnTo>
                <a:lnTo>
                  <a:pt x="31647" y="290451"/>
                </a:lnTo>
                <a:lnTo>
                  <a:pt x="32281" y="292608"/>
                </a:lnTo>
                <a:lnTo>
                  <a:pt x="32281" y="294768"/>
                </a:lnTo>
                <a:lnTo>
                  <a:pt x="60729" y="303278"/>
                </a:lnTo>
                <a:lnTo>
                  <a:pt x="71826" y="302107"/>
                </a:lnTo>
                <a:lnTo>
                  <a:pt x="82541" y="298674"/>
                </a:lnTo>
                <a:lnTo>
                  <a:pt x="92446" y="293098"/>
                </a:lnTo>
                <a:lnTo>
                  <a:pt x="96335" y="289688"/>
                </a:lnTo>
                <a:lnTo>
                  <a:pt x="57171" y="289688"/>
                </a:lnTo>
                <a:lnTo>
                  <a:pt x="50821" y="288291"/>
                </a:lnTo>
                <a:lnTo>
                  <a:pt x="75589" y="263398"/>
                </a:lnTo>
                <a:lnTo>
                  <a:pt x="79280" y="257960"/>
                </a:lnTo>
                <a:lnTo>
                  <a:pt x="80732" y="251699"/>
                </a:lnTo>
                <a:lnTo>
                  <a:pt x="79802" y="245415"/>
                </a:lnTo>
                <a:lnTo>
                  <a:pt x="76348" y="239904"/>
                </a:lnTo>
                <a:lnTo>
                  <a:pt x="69999" y="233554"/>
                </a:lnTo>
                <a:close/>
              </a:path>
              <a:path w="300989" h="303530">
                <a:moveTo>
                  <a:pt x="220366" y="102489"/>
                </a:moveTo>
                <a:lnTo>
                  <a:pt x="217574" y="102489"/>
                </a:lnTo>
                <a:lnTo>
                  <a:pt x="101877" y="218567"/>
                </a:lnTo>
                <a:lnTo>
                  <a:pt x="101113" y="221361"/>
                </a:lnTo>
                <a:lnTo>
                  <a:pt x="102640" y="224283"/>
                </a:lnTo>
                <a:lnTo>
                  <a:pt x="105812" y="237774"/>
                </a:lnTo>
                <a:lnTo>
                  <a:pt x="91969" y="276225"/>
                </a:lnTo>
                <a:lnTo>
                  <a:pt x="60729" y="289688"/>
                </a:lnTo>
                <a:lnTo>
                  <a:pt x="96335" y="289688"/>
                </a:lnTo>
                <a:lnTo>
                  <a:pt x="101113" y="285498"/>
                </a:lnTo>
                <a:lnTo>
                  <a:pt x="111367" y="272125"/>
                </a:lnTo>
                <a:lnTo>
                  <a:pt x="117418" y="256335"/>
                </a:lnTo>
                <a:lnTo>
                  <a:pt x="119063" y="239473"/>
                </a:lnTo>
                <a:lnTo>
                  <a:pt x="116099" y="222887"/>
                </a:lnTo>
                <a:lnTo>
                  <a:pt x="221763" y="117475"/>
                </a:lnTo>
                <a:lnTo>
                  <a:pt x="256525" y="117475"/>
                </a:lnTo>
                <a:lnTo>
                  <a:pt x="263437" y="115301"/>
                </a:lnTo>
                <a:lnTo>
                  <a:pt x="274211" y="109501"/>
                </a:lnTo>
                <a:lnTo>
                  <a:pt x="277523" y="106808"/>
                </a:lnTo>
                <a:lnTo>
                  <a:pt x="233957" y="106808"/>
                </a:lnTo>
                <a:lnTo>
                  <a:pt x="228243" y="105411"/>
                </a:lnTo>
                <a:lnTo>
                  <a:pt x="222527" y="103252"/>
                </a:lnTo>
                <a:lnTo>
                  <a:pt x="220366" y="102489"/>
                </a:lnTo>
                <a:close/>
              </a:path>
              <a:path w="300989" h="303530">
                <a:moveTo>
                  <a:pt x="67079" y="183009"/>
                </a:moveTo>
                <a:lnTo>
                  <a:pt x="60729" y="183009"/>
                </a:lnTo>
                <a:lnTo>
                  <a:pt x="48538" y="184179"/>
                </a:lnTo>
                <a:lnTo>
                  <a:pt x="6203" y="214992"/>
                </a:lnTo>
                <a:lnTo>
                  <a:pt x="0" y="249174"/>
                </a:lnTo>
                <a:lnTo>
                  <a:pt x="4593" y="266321"/>
                </a:lnTo>
                <a:lnTo>
                  <a:pt x="5357" y="267717"/>
                </a:lnTo>
                <a:lnTo>
                  <a:pt x="7517" y="269877"/>
                </a:lnTo>
                <a:lnTo>
                  <a:pt x="9548" y="269877"/>
                </a:lnTo>
                <a:lnTo>
                  <a:pt x="11707" y="270511"/>
                </a:lnTo>
                <a:lnTo>
                  <a:pt x="13867" y="269877"/>
                </a:lnTo>
                <a:lnTo>
                  <a:pt x="15264" y="267717"/>
                </a:lnTo>
                <a:lnTo>
                  <a:pt x="32681" y="250571"/>
                </a:lnTo>
                <a:lnTo>
                  <a:pt x="13867" y="250571"/>
                </a:lnTo>
                <a:lnTo>
                  <a:pt x="13090" y="239904"/>
                </a:lnTo>
                <a:lnTo>
                  <a:pt x="33797" y="204194"/>
                </a:lnTo>
                <a:lnTo>
                  <a:pt x="60729" y="195836"/>
                </a:lnTo>
                <a:lnTo>
                  <a:pt x="87518" y="195836"/>
                </a:lnTo>
                <a:lnTo>
                  <a:pt x="97529" y="185803"/>
                </a:lnTo>
                <a:lnTo>
                  <a:pt x="79142" y="185803"/>
                </a:lnTo>
                <a:lnTo>
                  <a:pt x="73429" y="183643"/>
                </a:lnTo>
                <a:lnTo>
                  <a:pt x="67079" y="183009"/>
                </a:lnTo>
                <a:close/>
              </a:path>
              <a:path w="300989" h="303530">
                <a:moveTo>
                  <a:pt x="55015" y="220727"/>
                </a:moveTo>
                <a:lnTo>
                  <a:pt x="46505" y="220727"/>
                </a:lnTo>
                <a:lnTo>
                  <a:pt x="41552" y="222887"/>
                </a:lnTo>
                <a:lnTo>
                  <a:pt x="13867" y="250571"/>
                </a:lnTo>
                <a:lnTo>
                  <a:pt x="32681" y="250571"/>
                </a:lnTo>
                <a:lnTo>
                  <a:pt x="47902" y="235587"/>
                </a:lnTo>
                <a:lnTo>
                  <a:pt x="49299" y="234190"/>
                </a:lnTo>
                <a:lnTo>
                  <a:pt x="51458" y="233554"/>
                </a:lnTo>
                <a:lnTo>
                  <a:pt x="69999" y="233554"/>
                </a:lnTo>
                <a:lnTo>
                  <a:pt x="62126" y="225680"/>
                </a:lnTo>
                <a:lnTo>
                  <a:pt x="59332" y="222124"/>
                </a:lnTo>
                <a:lnTo>
                  <a:pt x="55015" y="220727"/>
                </a:lnTo>
                <a:close/>
              </a:path>
              <a:path w="300989" h="303530">
                <a:moveTo>
                  <a:pt x="87518" y="195836"/>
                </a:moveTo>
                <a:lnTo>
                  <a:pt x="67079" y="195836"/>
                </a:lnTo>
                <a:lnTo>
                  <a:pt x="72795" y="197233"/>
                </a:lnTo>
                <a:lnTo>
                  <a:pt x="77745" y="199390"/>
                </a:lnTo>
                <a:lnTo>
                  <a:pt x="80539" y="200787"/>
                </a:lnTo>
                <a:lnTo>
                  <a:pt x="83462" y="200027"/>
                </a:lnTo>
                <a:lnTo>
                  <a:pt x="85492" y="197867"/>
                </a:lnTo>
                <a:lnTo>
                  <a:pt x="87518" y="195836"/>
                </a:lnTo>
                <a:close/>
              </a:path>
              <a:path w="300989" h="303530">
                <a:moveTo>
                  <a:pt x="239543" y="0"/>
                </a:moveTo>
                <a:lnTo>
                  <a:pt x="199159" y="17147"/>
                </a:lnTo>
                <a:lnTo>
                  <a:pt x="181318" y="63259"/>
                </a:lnTo>
                <a:lnTo>
                  <a:pt x="184173" y="79758"/>
                </a:lnTo>
                <a:lnTo>
                  <a:pt x="79142" y="185803"/>
                </a:lnTo>
                <a:lnTo>
                  <a:pt x="97529" y="185803"/>
                </a:lnTo>
                <a:lnTo>
                  <a:pt x="197000" y="86108"/>
                </a:lnTo>
                <a:lnTo>
                  <a:pt x="198395" y="83948"/>
                </a:lnTo>
                <a:lnTo>
                  <a:pt x="199159" y="81155"/>
                </a:lnTo>
                <a:lnTo>
                  <a:pt x="198395" y="78995"/>
                </a:lnTo>
                <a:lnTo>
                  <a:pt x="195158" y="65491"/>
                </a:lnTo>
                <a:lnTo>
                  <a:pt x="208303" y="26291"/>
                </a:lnTo>
                <a:lnTo>
                  <a:pt x="239543" y="12827"/>
                </a:lnTo>
                <a:lnTo>
                  <a:pt x="268628" y="12827"/>
                </a:lnTo>
                <a:lnTo>
                  <a:pt x="268628" y="10670"/>
                </a:lnTo>
                <a:lnTo>
                  <a:pt x="267991" y="8510"/>
                </a:lnTo>
                <a:lnTo>
                  <a:pt x="266594" y="6351"/>
                </a:lnTo>
                <a:lnTo>
                  <a:pt x="264438" y="5717"/>
                </a:lnTo>
                <a:lnTo>
                  <a:pt x="258422" y="3001"/>
                </a:lnTo>
                <a:lnTo>
                  <a:pt x="252228" y="1238"/>
                </a:lnTo>
                <a:lnTo>
                  <a:pt x="245916" y="285"/>
                </a:lnTo>
                <a:lnTo>
                  <a:pt x="239543" y="0"/>
                </a:lnTo>
                <a:close/>
              </a:path>
              <a:path w="300989" h="303530">
                <a:moveTo>
                  <a:pt x="256525" y="117475"/>
                </a:moveTo>
                <a:lnTo>
                  <a:pt x="221763" y="117475"/>
                </a:lnTo>
                <a:lnTo>
                  <a:pt x="233193" y="120269"/>
                </a:lnTo>
                <a:lnTo>
                  <a:pt x="239543" y="120269"/>
                </a:lnTo>
                <a:lnTo>
                  <a:pt x="251734" y="118981"/>
                </a:lnTo>
                <a:lnTo>
                  <a:pt x="256525" y="117475"/>
                </a:lnTo>
                <a:close/>
              </a:path>
              <a:path w="300989" h="303530">
                <a:moveTo>
                  <a:pt x="299798" y="51944"/>
                </a:moveTo>
                <a:lnTo>
                  <a:pt x="286409" y="51944"/>
                </a:lnTo>
                <a:lnTo>
                  <a:pt x="287189" y="62611"/>
                </a:lnTo>
                <a:lnTo>
                  <a:pt x="287125" y="63259"/>
                </a:lnTo>
                <a:lnTo>
                  <a:pt x="266797" y="98718"/>
                </a:lnTo>
                <a:lnTo>
                  <a:pt x="239543" y="106808"/>
                </a:lnTo>
                <a:lnTo>
                  <a:pt x="277523" y="106808"/>
                </a:lnTo>
                <a:lnTo>
                  <a:pt x="283615" y="101855"/>
                </a:lnTo>
                <a:lnTo>
                  <a:pt x="294072" y="87590"/>
                </a:lnTo>
                <a:lnTo>
                  <a:pt x="299743" y="71265"/>
                </a:lnTo>
                <a:lnTo>
                  <a:pt x="300366" y="54011"/>
                </a:lnTo>
                <a:lnTo>
                  <a:pt x="299798" y="51944"/>
                </a:lnTo>
                <a:close/>
              </a:path>
              <a:path w="300989" h="303530">
                <a:moveTo>
                  <a:pt x="268628" y="12827"/>
                </a:moveTo>
                <a:lnTo>
                  <a:pt x="243101" y="12827"/>
                </a:lnTo>
                <a:lnTo>
                  <a:pt x="246658" y="13590"/>
                </a:lnTo>
                <a:lnTo>
                  <a:pt x="249451" y="14224"/>
                </a:lnTo>
                <a:lnTo>
                  <a:pt x="224687" y="39117"/>
                </a:lnTo>
                <a:lnTo>
                  <a:pt x="221114" y="44895"/>
                </a:lnTo>
                <a:lnTo>
                  <a:pt x="219923" y="51149"/>
                </a:lnTo>
                <a:lnTo>
                  <a:pt x="221114" y="57261"/>
                </a:lnTo>
                <a:lnTo>
                  <a:pt x="224687" y="62611"/>
                </a:lnTo>
                <a:lnTo>
                  <a:pt x="238910" y="76835"/>
                </a:lnTo>
                <a:lnTo>
                  <a:pt x="241704" y="79758"/>
                </a:lnTo>
                <a:lnTo>
                  <a:pt x="246020" y="81915"/>
                </a:lnTo>
                <a:lnTo>
                  <a:pt x="254531" y="81915"/>
                </a:lnTo>
                <a:lnTo>
                  <a:pt x="258722" y="79758"/>
                </a:lnTo>
                <a:lnTo>
                  <a:pt x="262278" y="76835"/>
                </a:lnTo>
                <a:lnTo>
                  <a:pt x="270524" y="68328"/>
                </a:lnTo>
                <a:lnTo>
                  <a:pt x="248817" y="68328"/>
                </a:lnTo>
                <a:lnTo>
                  <a:pt x="248054" y="67691"/>
                </a:lnTo>
                <a:lnTo>
                  <a:pt x="233957" y="53341"/>
                </a:lnTo>
                <a:lnTo>
                  <a:pt x="232434" y="51944"/>
                </a:lnTo>
                <a:lnTo>
                  <a:pt x="232434" y="49785"/>
                </a:lnTo>
                <a:lnTo>
                  <a:pt x="233957" y="49151"/>
                </a:lnTo>
                <a:lnTo>
                  <a:pt x="267991" y="14987"/>
                </a:lnTo>
                <a:lnTo>
                  <a:pt x="268628" y="12827"/>
                </a:lnTo>
                <a:close/>
              </a:path>
              <a:path w="300989" h="303530">
                <a:moveTo>
                  <a:pt x="290726" y="32767"/>
                </a:moveTo>
                <a:lnTo>
                  <a:pt x="288565" y="32767"/>
                </a:lnTo>
                <a:lnTo>
                  <a:pt x="286409" y="33401"/>
                </a:lnTo>
                <a:lnTo>
                  <a:pt x="285012" y="34927"/>
                </a:lnTo>
                <a:lnTo>
                  <a:pt x="252370" y="67691"/>
                </a:lnTo>
                <a:lnTo>
                  <a:pt x="251611" y="68328"/>
                </a:lnTo>
                <a:lnTo>
                  <a:pt x="270524" y="68328"/>
                </a:lnTo>
                <a:lnTo>
                  <a:pt x="286409" y="51944"/>
                </a:lnTo>
                <a:lnTo>
                  <a:pt x="299798" y="51944"/>
                </a:lnTo>
                <a:lnTo>
                  <a:pt x="295679" y="36958"/>
                </a:lnTo>
                <a:lnTo>
                  <a:pt x="294915" y="34927"/>
                </a:lnTo>
                <a:lnTo>
                  <a:pt x="292759" y="33401"/>
                </a:lnTo>
                <a:lnTo>
                  <a:pt x="290726" y="32767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TextBox 69"/>
          <p:cNvSpPr txBox="1"/>
          <p:nvPr/>
        </p:nvSpPr>
        <p:spPr>
          <a:xfrm>
            <a:off x="607578" y="1655422"/>
            <a:ext cx="18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Заявок от жителей</a:t>
            </a:r>
          </a:p>
          <a:p>
            <a:pPr algn="ctr"/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2 800 000 </a:t>
            </a:r>
          </a:p>
        </p:txBody>
      </p:sp>
      <p:sp>
        <p:nvSpPr>
          <p:cNvPr id="71" name="object 15"/>
          <p:cNvSpPr/>
          <p:nvPr/>
        </p:nvSpPr>
        <p:spPr>
          <a:xfrm>
            <a:off x="1182832" y="2910256"/>
            <a:ext cx="649605" cy="135890"/>
          </a:xfrm>
          <a:custGeom>
            <a:avLst/>
            <a:gdLst/>
            <a:ahLst/>
            <a:cxnLst/>
            <a:rect l="l" t="t" r="r" b="b"/>
            <a:pathLst>
              <a:path w="649604" h="135889">
                <a:moveTo>
                  <a:pt x="649224" y="0"/>
                </a:moveTo>
                <a:lnTo>
                  <a:pt x="611681" y="33905"/>
                </a:lnTo>
                <a:lnTo>
                  <a:pt x="570595" y="63544"/>
                </a:lnTo>
                <a:lnTo>
                  <a:pt x="526326" y="88572"/>
                </a:lnTo>
                <a:lnTo>
                  <a:pt x="479233" y="108641"/>
                </a:lnTo>
                <a:lnTo>
                  <a:pt x="429676" y="123406"/>
                </a:lnTo>
                <a:lnTo>
                  <a:pt x="378016" y="132518"/>
                </a:lnTo>
                <a:lnTo>
                  <a:pt x="324612" y="135633"/>
                </a:lnTo>
                <a:lnTo>
                  <a:pt x="270967" y="132518"/>
                </a:lnTo>
                <a:lnTo>
                  <a:pt x="219213" y="123406"/>
                </a:lnTo>
                <a:lnTo>
                  <a:pt x="169670" y="108641"/>
                </a:lnTo>
                <a:lnTo>
                  <a:pt x="122657" y="88572"/>
                </a:lnTo>
                <a:lnTo>
                  <a:pt x="78494" y="63544"/>
                </a:lnTo>
                <a:lnTo>
                  <a:pt x="37502" y="33905"/>
                </a:ln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16"/>
          <p:cNvSpPr/>
          <p:nvPr/>
        </p:nvSpPr>
        <p:spPr>
          <a:xfrm>
            <a:off x="1512320" y="3061081"/>
            <a:ext cx="45719" cy="640386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274319"/>
                </a:moveTo>
                <a:lnTo>
                  <a:pt x="0" y="0"/>
                </a:lnTo>
              </a:path>
            </a:pathLst>
          </a:custGeom>
          <a:ln w="12193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23"/>
          <p:cNvSpPr/>
          <p:nvPr/>
        </p:nvSpPr>
        <p:spPr>
          <a:xfrm>
            <a:off x="1145493" y="2223693"/>
            <a:ext cx="725805" cy="725805"/>
          </a:xfrm>
          <a:custGeom>
            <a:avLst/>
            <a:gdLst/>
            <a:ahLst/>
            <a:cxnLst/>
            <a:rect l="l" t="t" r="r" b="b"/>
            <a:pathLst>
              <a:path w="725804" h="725804">
                <a:moveTo>
                  <a:pt x="0" y="362710"/>
                </a:moveTo>
                <a:lnTo>
                  <a:pt x="3311" y="313501"/>
                </a:lnTo>
                <a:lnTo>
                  <a:pt x="12959" y="266301"/>
                </a:lnTo>
                <a:lnTo>
                  <a:pt x="28509" y="221544"/>
                </a:lnTo>
                <a:lnTo>
                  <a:pt x="49529" y="179661"/>
                </a:lnTo>
                <a:lnTo>
                  <a:pt x="75587" y="141086"/>
                </a:lnTo>
                <a:lnTo>
                  <a:pt x="106250" y="106250"/>
                </a:lnTo>
                <a:lnTo>
                  <a:pt x="141086" y="75587"/>
                </a:lnTo>
                <a:lnTo>
                  <a:pt x="179661" y="49529"/>
                </a:lnTo>
                <a:lnTo>
                  <a:pt x="221544" y="28509"/>
                </a:lnTo>
                <a:lnTo>
                  <a:pt x="266301" y="12959"/>
                </a:lnTo>
                <a:lnTo>
                  <a:pt x="313501" y="3311"/>
                </a:lnTo>
                <a:lnTo>
                  <a:pt x="362710" y="0"/>
                </a:lnTo>
                <a:lnTo>
                  <a:pt x="411919" y="3311"/>
                </a:lnTo>
                <a:lnTo>
                  <a:pt x="459119" y="12959"/>
                </a:lnTo>
                <a:lnTo>
                  <a:pt x="503877" y="28509"/>
                </a:lnTo>
                <a:lnTo>
                  <a:pt x="545760" y="49529"/>
                </a:lnTo>
                <a:lnTo>
                  <a:pt x="584336" y="75587"/>
                </a:lnTo>
                <a:lnTo>
                  <a:pt x="619172" y="106250"/>
                </a:lnTo>
                <a:lnTo>
                  <a:pt x="649836" y="141086"/>
                </a:lnTo>
                <a:lnTo>
                  <a:pt x="675894" y="179661"/>
                </a:lnTo>
                <a:lnTo>
                  <a:pt x="696915" y="221544"/>
                </a:lnTo>
                <a:lnTo>
                  <a:pt x="712465" y="266301"/>
                </a:lnTo>
                <a:lnTo>
                  <a:pt x="722113" y="313501"/>
                </a:lnTo>
                <a:lnTo>
                  <a:pt x="725425" y="362710"/>
                </a:lnTo>
                <a:lnTo>
                  <a:pt x="722113" y="411919"/>
                </a:lnTo>
                <a:lnTo>
                  <a:pt x="712465" y="459119"/>
                </a:lnTo>
                <a:lnTo>
                  <a:pt x="696915" y="503877"/>
                </a:lnTo>
                <a:lnTo>
                  <a:pt x="675894" y="545760"/>
                </a:lnTo>
                <a:lnTo>
                  <a:pt x="649836" y="584336"/>
                </a:lnTo>
                <a:lnTo>
                  <a:pt x="619172" y="619172"/>
                </a:lnTo>
                <a:lnTo>
                  <a:pt x="584336" y="649836"/>
                </a:lnTo>
                <a:lnTo>
                  <a:pt x="545760" y="675894"/>
                </a:lnTo>
                <a:lnTo>
                  <a:pt x="503877" y="696915"/>
                </a:lnTo>
                <a:lnTo>
                  <a:pt x="459119" y="712465"/>
                </a:lnTo>
                <a:lnTo>
                  <a:pt x="411919" y="722113"/>
                </a:lnTo>
                <a:lnTo>
                  <a:pt x="362710" y="725425"/>
                </a:lnTo>
                <a:lnTo>
                  <a:pt x="313501" y="722113"/>
                </a:lnTo>
                <a:lnTo>
                  <a:pt x="266301" y="712465"/>
                </a:lnTo>
                <a:lnTo>
                  <a:pt x="221544" y="696915"/>
                </a:lnTo>
                <a:lnTo>
                  <a:pt x="179661" y="675894"/>
                </a:lnTo>
                <a:lnTo>
                  <a:pt x="141086" y="649836"/>
                </a:lnTo>
                <a:lnTo>
                  <a:pt x="106250" y="619172"/>
                </a:lnTo>
                <a:lnTo>
                  <a:pt x="75587" y="584336"/>
                </a:lnTo>
                <a:lnTo>
                  <a:pt x="49529" y="545760"/>
                </a:lnTo>
                <a:lnTo>
                  <a:pt x="28509" y="503877"/>
                </a:lnTo>
                <a:lnTo>
                  <a:pt x="12959" y="459119"/>
                </a:lnTo>
                <a:lnTo>
                  <a:pt x="3311" y="411919"/>
                </a:lnTo>
                <a:lnTo>
                  <a:pt x="0" y="362710"/>
                </a:lnTo>
                <a:close/>
              </a:path>
            </a:pathLst>
          </a:custGeom>
          <a:ln w="19810">
            <a:solidFill>
              <a:srgbClr val="C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24"/>
          <p:cNvSpPr/>
          <p:nvPr/>
        </p:nvSpPr>
        <p:spPr>
          <a:xfrm>
            <a:off x="1353518" y="2396666"/>
            <a:ext cx="312420" cy="379730"/>
          </a:xfrm>
          <a:custGeom>
            <a:avLst/>
            <a:gdLst/>
            <a:ahLst/>
            <a:cxnLst/>
            <a:rect l="l" t="t" r="r" b="b"/>
            <a:pathLst>
              <a:path w="312420" h="379729">
                <a:moveTo>
                  <a:pt x="225932" y="0"/>
                </a:moveTo>
                <a:lnTo>
                  <a:pt x="34545" y="0"/>
                </a:lnTo>
                <a:lnTo>
                  <a:pt x="21432" y="2663"/>
                </a:lnTo>
                <a:lnTo>
                  <a:pt x="10414" y="9969"/>
                </a:lnTo>
                <a:lnTo>
                  <a:pt x="2825" y="20896"/>
                </a:lnTo>
                <a:lnTo>
                  <a:pt x="0" y="34419"/>
                </a:lnTo>
                <a:lnTo>
                  <a:pt x="0" y="345060"/>
                </a:lnTo>
                <a:lnTo>
                  <a:pt x="2825" y="358581"/>
                </a:lnTo>
                <a:lnTo>
                  <a:pt x="10414" y="369506"/>
                </a:lnTo>
                <a:lnTo>
                  <a:pt x="21432" y="376812"/>
                </a:lnTo>
                <a:lnTo>
                  <a:pt x="34545" y="379476"/>
                </a:lnTo>
                <a:lnTo>
                  <a:pt x="277877" y="379476"/>
                </a:lnTo>
                <a:lnTo>
                  <a:pt x="291470" y="376812"/>
                </a:lnTo>
                <a:lnTo>
                  <a:pt x="302433" y="369506"/>
                </a:lnTo>
                <a:lnTo>
                  <a:pt x="307240" y="362332"/>
                </a:lnTo>
                <a:lnTo>
                  <a:pt x="25909" y="362332"/>
                </a:lnTo>
                <a:lnTo>
                  <a:pt x="17273" y="354711"/>
                </a:lnTo>
                <a:lnTo>
                  <a:pt x="17273" y="24767"/>
                </a:lnTo>
                <a:lnTo>
                  <a:pt x="25909" y="17146"/>
                </a:lnTo>
                <a:lnTo>
                  <a:pt x="241606" y="17146"/>
                </a:lnTo>
                <a:lnTo>
                  <a:pt x="225932" y="0"/>
                </a:lnTo>
                <a:close/>
              </a:path>
              <a:path w="312420" h="379729">
                <a:moveTo>
                  <a:pt x="208659" y="17146"/>
                </a:moveTo>
                <a:lnTo>
                  <a:pt x="191390" y="17146"/>
                </a:lnTo>
                <a:lnTo>
                  <a:pt x="191390" y="112903"/>
                </a:lnTo>
                <a:lnTo>
                  <a:pt x="198881" y="120398"/>
                </a:lnTo>
                <a:lnTo>
                  <a:pt x="295149" y="120398"/>
                </a:lnTo>
                <a:lnTo>
                  <a:pt x="295149" y="354711"/>
                </a:lnTo>
                <a:lnTo>
                  <a:pt x="287527" y="362332"/>
                </a:lnTo>
                <a:lnTo>
                  <a:pt x="307240" y="362332"/>
                </a:lnTo>
                <a:lnTo>
                  <a:pt x="309753" y="358581"/>
                </a:lnTo>
                <a:lnTo>
                  <a:pt x="312418" y="345060"/>
                </a:lnTo>
                <a:lnTo>
                  <a:pt x="312418" y="103250"/>
                </a:lnTo>
                <a:lnTo>
                  <a:pt x="208659" y="103250"/>
                </a:lnTo>
                <a:lnTo>
                  <a:pt x="208659" y="17146"/>
                </a:lnTo>
                <a:close/>
              </a:path>
              <a:path w="312420" h="379729">
                <a:moveTo>
                  <a:pt x="187071" y="284861"/>
                </a:moveTo>
                <a:lnTo>
                  <a:pt x="73532" y="284861"/>
                </a:lnTo>
                <a:lnTo>
                  <a:pt x="70232" y="288165"/>
                </a:lnTo>
                <a:lnTo>
                  <a:pt x="70232" y="297817"/>
                </a:lnTo>
                <a:lnTo>
                  <a:pt x="73532" y="302133"/>
                </a:lnTo>
                <a:lnTo>
                  <a:pt x="187071" y="302133"/>
                </a:lnTo>
                <a:lnTo>
                  <a:pt x="191390" y="297817"/>
                </a:lnTo>
                <a:lnTo>
                  <a:pt x="191390" y="288165"/>
                </a:lnTo>
                <a:lnTo>
                  <a:pt x="187071" y="284861"/>
                </a:lnTo>
                <a:close/>
              </a:path>
              <a:path w="312420" h="379729">
                <a:moveTo>
                  <a:pt x="240029" y="215013"/>
                </a:moveTo>
                <a:lnTo>
                  <a:pt x="73532" y="215013"/>
                </a:lnTo>
                <a:lnTo>
                  <a:pt x="70232" y="219330"/>
                </a:lnTo>
                <a:lnTo>
                  <a:pt x="70232" y="228981"/>
                </a:lnTo>
                <a:lnTo>
                  <a:pt x="73532" y="233301"/>
                </a:lnTo>
                <a:lnTo>
                  <a:pt x="240029" y="233301"/>
                </a:lnTo>
                <a:lnTo>
                  <a:pt x="243204" y="228981"/>
                </a:lnTo>
                <a:lnTo>
                  <a:pt x="243204" y="219330"/>
                </a:lnTo>
                <a:lnTo>
                  <a:pt x="240029" y="215013"/>
                </a:lnTo>
                <a:close/>
              </a:path>
              <a:path w="312420" h="379729">
                <a:moveTo>
                  <a:pt x="240029" y="146178"/>
                </a:moveTo>
                <a:lnTo>
                  <a:pt x="73532" y="146178"/>
                </a:lnTo>
                <a:lnTo>
                  <a:pt x="70232" y="150497"/>
                </a:lnTo>
                <a:lnTo>
                  <a:pt x="70232" y="160149"/>
                </a:lnTo>
                <a:lnTo>
                  <a:pt x="73532" y="163450"/>
                </a:lnTo>
                <a:lnTo>
                  <a:pt x="240029" y="163450"/>
                </a:lnTo>
                <a:lnTo>
                  <a:pt x="243204" y="160149"/>
                </a:lnTo>
                <a:lnTo>
                  <a:pt x="243204" y="150497"/>
                </a:lnTo>
                <a:lnTo>
                  <a:pt x="240029" y="146178"/>
                </a:lnTo>
                <a:close/>
              </a:path>
              <a:path w="312420" h="379729">
                <a:moveTo>
                  <a:pt x="241606" y="17146"/>
                </a:moveTo>
                <a:lnTo>
                  <a:pt x="217295" y="17146"/>
                </a:lnTo>
                <a:lnTo>
                  <a:pt x="295149" y="103250"/>
                </a:lnTo>
                <a:lnTo>
                  <a:pt x="312418" y="103250"/>
                </a:lnTo>
                <a:lnTo>
                  <a:pt x="312418" y="94614"/>
                </a:lnTo>
                <a:lnTo>
                  <a:pt x="241606" y="17146"/>
                </a:lnTo>
                <a:close/>
              </a:path>
              <a:path w="312420" h="379729">
                <a:moveTo>
                  <a:pt x="126493" y="77345"/>
                </a:moveTo>
                <a:lnTo>
                  <a:pt x="73532" y="77345"/>
                </a:lnTo>
                <a:lnTo>
                  <a:pt x="70232" y="81662"/>
                </a:lnTo>
                <a:lnTo>
                  <a:pt x="70232" y="90298"/>
                </a:lnTo>
                <a:lnTo>
                  <a:pt x="73532" y="94614"/>
                </a:lnTo>
                <a:lnTo>
                  <a:pt x="126493" y="94614"/>
                </a:lnTo>
                <a:lnTo>
                  <a:pt x="130809" y="90298"/>
                </a:lnTo>
                <a:lnTo>
                  <a:pt x="130809" y="81662"/>
                </a:lnTo>
                <a:lnTo>
                  <a:pt x="126493" y="77345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36"/>
          <p:cNvSpPr/>
          <p:nvPr/>
        </p:nvSpPr>
        <p:spPr>
          <a:xfrm>
            <a:off x="906985" y="3717925"/>
            <a:ext cx="1207135" cy="0"/>
          </a:xfrm>
          <a:custGeom>
            <a:avLst/>
            <a:gdLst/>
            <a:ahLst/>
            <a:cxnLst/>
            <a:rect l="l" t="t" r="r" b="b"/>
            <a:pathLst>
              <a:path w="1207134">
                <a:moveTo>
                  <a:pt x="0" y="0"/>
                </a:moveTo>
                <a:lnTo>
                  <a:pt x="1207008" y="0"/>
                </a:lnTo>
              </a:path>
            </a:pathLst>
          </a:custGeom>
          <a:ln w="42062">
            <a:solidFill>
              <a:srgbClr val="C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922700" y="3932558"/>
            <a:ext cx="7279109" cy="7759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object 3"/>
          <p:cNvSpPr/>
          <p:nvPr/>
        </p:nvSpPr>
        <p:spPr>
          <a:xfrm>
            <a:off x="2150433" y="4020194"/>
            <a:ext cx="45719" cy="566650"/>
          </a:xfrm>
          <a:custGeom>
            <a:avLst/>
            <a:gdLst/>
            <a:ahLst/>
            <a:cxnLst/>
            <a:rect l="l" t="t" r="r" b="b"/>
            <a:pathLst>
              <a:path h="665480">
                <a:moveTo>
                  <a:pt x="0" y="0"/>
                </a:moveTo>
                <a:lnTo>
                  <a:pt x="0" y="665226"/>
                </a:lnTo>
              </a:path>
            </a:pathLst>
          </a:custGeom>
          <a:ln w="19810">
            <a:solidFill>
              <a:srgbClr val="41506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TextBox 75"/>
          <p:cNvSpPr txBox="1"/>
          <p:nvPr/>
        </p:nvSpPr>
        <p:spPr>
          <a:xfrm>
            <a:off x="2302635" y="4279067"/>
            <a:ext cx="278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2 810 811 </a:t>
            </a:r>
            <a:r>
              <a:rPr lang="ru-RU" sz="1400" b="1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выполнено заявок</a:t>
            </a:r>
            <a:endParaRPr lang="ru-RU" sz="1400" b="1" dirty="0">
              <a:solidFill>
                <a:srgbClr val="4150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03785" y="4020194"/>
            <a:ext cx="3788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2 842 989 </a:t>
            </a:r>
            <a:r>
              <a:rPr lang="ru-RU" sz="1400" b="1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4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принято заявок от жителей</a:t>
            </a:r>
            <a:endParaRPr lang="ru-RU" sz="1400" b="1" dirty="0">
              <a:solidFill>
                <a:srgbClr val="4150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202279" y="4011729"/>
            <a:ext cx="588763" cy="58876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Арка 2"/>
          <p:cNvSpPr/>
          <p:nvPr/>
        </p:nvSpPr>
        <p:spPr>
          <a:xfrm rot="14873037">
            <a:off x="1196168" y="3987650"/>
            <a:ext cx="616736" cy="617282"/>
          </a:xfrm>
          <a:prstGeom prst="blockArc">
            <a:avLst>
              <a:gd name="adj1" fmla="val 1266752"/>
              <a:gd name="adj2" fmla="val 435740"/>
              <a:gd name="adj3" fmla="val 7317"/>
            </a:avLst>
          </a:prstGeom>
          <a:solidFill>
            <a:srgbClr val="1AD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61577" y="4138826"/>
            <a:ext cx="670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99%</a:t>
            </a:r>
          </a:p>
        </p:txBody>
      </p:sp>
    </p:spTree>
    <p:extLst>
      <p:ext uri="{BB962C8B-B14F-4D97-AF65-F5344CB8AC3E}">
        <p14:creationId xmlns:p14="http://schemas.microsoft.com/office/powerpoint/2010/main" val="2739157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valiullin\Pictures\14609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11"/>
            <a:ext cx="6202741" cy="48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8257029" y="4817638"/>
            <a:ext cx="2076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>
                <a:latin typeface="Roboto" panose="02000000000000000000" pitchFamily="2" charset="0"/>
                <a:ea typeface="Roboto" panose="02000000000000000000" pitchFamily="2" charset="0"/>
              </a:rPr>
              <a:t>12</a:t>
            </a:fld>
            <a:endParaRPr spc="-5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object 3"/>
          <p:cNvSpPr/>
          <p:nvPr/>
        </p:nvSpPr>
        <p:spPr>
          <a:xfrm>
            <a:off x="606553" y="1030097"/>
            <a:ext cx="338327" cy="30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50"/>
          <p:cNvSpPr txBox="1">
            <a:spLocks noGrp="1"/>
          </p:cNvSpPr>
          <p:nvPr>
            <p:ph type="title"/>
          </p:nvPr>
        </p:nvSpPr>
        <p:spPr>
          <a:xfrm>
            <a:off x="579059" y="207933"/>
            <a:ext cx="4096437" cy="757259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Открытый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</a:t>
            </a:r>
            <a:endParaRPr dirty="0">
              <a:solidFill>
                <a:srgbClr val="1AD8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География внедрения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305545" y="1484312"/>
            <a:ext cx="1752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Казань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Нижний Новгород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Нижнекамск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Альметьевск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Елабуга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Камские Поляны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Заинск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Агрыз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Иннополис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Усинск</a:t>
            </a:r>
          </a:p>
          <a:p>
            <a:r>
              <a:rPr lang="ru-RU" sz="1400" kern="0" dirty="0">
                <a:solidFill>
                  <a:srgbClr val="1AD89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Грозный</a:t>
            </a:r>
          </a:p>
          <a:p>
            <a:endParaRPr lang="ru-RU" sz="1400" kern="0" dirty="0">
              <a:solidFill>
                <a:srgbClr val="1AD89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object 3"/>
          <p:cNvSpPr/>
          <p:nvPr/>
        </p:nvSpPr>
        <p:spPr>
          <a:xfrm>
            <a:off x="606553" y="1030097"/>
            <a:ext cx="338327" cy="30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Picture 3" descr="E:\Tanya\WORK WORK\Презентация\2014.07.01_\Coat_of_Arms_of_Kazan_(Tatarstan)_(200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4201" y="1438638"/>
            <a:ext cx="546264" cy="746638"/>
          </a:xfrm>
          <a:prstGeom prst="rect">
            <a:avLst/>
          </a:prstGeom>
          <a:noFill/>
          <a:effectLst/>
        </p:spPr>
      </p:pic>
      <p:pic>
        <p:nvPicPr>
          <p:cNvPr id="18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65" y="1438638"/>
            <a:ext cx="599935" cy="7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90124"/>
            <a:ext cx="595207" cy="745200"/>
          </a:xfrm>
          <a:prstGeom prst="rect">
            <a:avLst/>
          </a:prstGeom>
        </p:spPr>
      </p:pic>
      <p:pic>
        <p:nvPicPr>
          <p:cNvPr id="20" name="Picture 6" descr="http://images.vector-images.com/20/grozny2010_city_shieldcoa_n14049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265" y="1438638"/>
            <a:ext cx="583239" cy="7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43" y="2490124"/>
            <a:ext cx="596157" cy="745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83993"/>
            <a:ext cx="618242" cy="745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363" y="1438638"/>
            <a:ext cx="569579" cy="7452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79" y="3504685"/>
            <a:ext cx="542621" cy="7452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04685"/>
            <a:ext cx="591433" cy="7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9"/>
          <p:cNvSpPr/>
          <p:nvPr/>
        </p:nvSpPr>
        <p:spPr>
          <a:xfrm>
            <a:off x="606553" y="1034884"/>
            <a:ext cx="338327" cy="27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Roboto" pitchFamily="2" charset="0"/>
              <a:ea typeface="Roboto" pitchFamily="2" charset="0"/>
            </a:endParaRPr>
          </a:p>
        </p:txBody>
      </p:sp>
      <p:pic>
        <p:nvPicPr>
          <p:cNvPr id="4098" name="Picture 2" descr="K:\Награды\RI1_66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8634" r="7763" b="10920"/>
          <a:stretch/>
        </p:blipFill>
        <p:spPr bwMode="auto">
          <a:xfrm>
            <a:off x="606553" y="1225170"/>
            <a:ext cx="27432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Награды\3.Ас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58913"/>
            <a:ext cx="1401812" cy="140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 b="12986"/>
          <a:stretch/>
        </p:blipFill>
        <p:spPr bwMode="auto">
          <a:xfrm>
            <a:off x="4998720" y="2803525"/>
            <a:ext cx="2741826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K:\Награды\2.Цифровые вершины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r="1463" b="2005"/>
          <a:stretch/>
        </p:blipFill>
        <p:spPr bwMode="auto">
          <a:xfrm>
            <a:off x="7437120" y="3307506"/>
            <a:ext cx="985004" cy="140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5800" y="3841144"/>
            <a:ext cx="3962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Лауреат премии </a:t>
            </a:r>
            <a:r>
              <a:rPr lang="ru-RU" sz="1400" b="1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«Цифровые вершины» </a:t>
            </a:r>
            <a:endParaRPr lang="en-US" sz="1400" b="1" dirty="0">
              <a:solidFill>
                <a:srgbClr val="41506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4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Номинация: «Лучшее решение для умного города»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00600" y="1041114"/>
            <a:ext cx="4114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Победитель всероссийского конкурса лучших практик и инициатив социально-экономического развития субъектов РФ. </a:t>
            </a:r>
            <a:endParaRPr lang="en-US" sz="1400" b="1" dirty="0">
              <a:solidFill>
                <a:srgbClr val="41506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just"/>
            <a:r>
              <a:rPr lang="ru-RU" sz="14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Номинация: </a:t>
            </a:r>
          </a:p>
          <a:p>
            <a:pPr lvl="0" algn="just"/>
            <a:r>
              <a:rPr lang="ru-RU" sz="14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«Создание условий, направленных на рост информационно-технологического потенциала региона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</p:txBody>
      </p:sp>
      <p:sp>
        <p:nvSpPr>
          <p:cNvPr id="12" name="object 3"/>
          <p:cNvSpPr/>
          <p:nvPr/>
        </p:nvSpPr>
        <p:spPr>
          <a:xfrm>
            <a:off x="4648200" y="1085564"/>
            <a:ext cx="45719" cy="1565561"/>
          </a:xfrm>
          <a:custGeom>
            <a:avLst/>
            <a:gdLst/>
            <a:ahLst/>
            <a:cxnLst/>
            <a:rect l="l" t="t" r="r" b="b"/>
            <a:pathLst>
              <a:path h="665480">
                <a:moveTo>
                  <a:pt x="0" y="0"/>
                </a:moveTo>
                <a:lnTo>
                  <a:pt x="0" y="665226"/>
                </a:lnTo>
              </a:path>
            </a:pathLst>
          </a:custGeom>
          <a:ln w="19810">
            <a:solidFill>
              <a:srgbClr val="1AD898"/>
            </a:solidFill>
          </a:ln>
        </p:spPr>
        <p:txBody>
          <a:bodyPr wrap="square" lIns="0" tIns="0" rIns="0" bIns="0" rtlCol="0"/>
          <a:lstStyle/>
          <a:p>
            <a:endParaRPr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object 11"/>
          <p:cNvSpPr/>
          <p:nvPr/>
        </p:nvSpPr>
        <p:spPr>
          <a:xfrm flipH="1">
            <a:off x="533337" y="3753276"/>
            <a:ext cx="73215" cy="914400"/>
          </a:xfrm>
          <a:custGeom>
            <a:avLst/>
            <a:gdLst/>
            <a:ahLst/>
            <a:cxnLst/>
            <a:rect l="l" t="t" r="r" b="b"/>
            <a:pathLst>
              <a:path h="665479">
                <a:moveTo>
                  <a:pt x="0" y="0"/>
                </a:moveTo>
                <a:lnTo>
                  <a:pt x="0" y="665226"/>
                </a:lnTo>
              </a:path>
            </a:pathLst>
          </a:custGeom>
          <a:ln w="19810">
            <a:solidFill>
              <a:srgbClr val="E14B64"/>
            </a:solidFill>
          </a:ln>
        </p:spPr>
        <p:txBody>
          <a:bodyPr wrap="square" lIns="0" tIns="0" rIns="0" bIns="0" rtlCol="0"/>
          <a:lstStyle/>
          <a:p>
            <a:endParaRPr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8257029" y="4817638"/>
            <a:ext cx="2076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>
                <a:latin typeface="Roboto" pitchFamily="2" charset="0"/>
                <a:ea typeface="Roboto" pitchFamily="2" charset="0"/>
              </a:rPr>
              <a:t>13</a:t>
            </a:fld>
            <a:endParaRPr spc="-5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3337" y="2910264"/>
            <a:ext cx="2438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 фев. 2019, Российский инвестиционный форум в Сочи</a:t>
            </a:r>
          </a:p>
        </p:txBody>
      </p:sp>
      <p:sp>
        <p:nvSpPr>
          <p:cNvPr id="18" name="object 150">
            <a:extLst>
              <a:ext uri="{FF2B5EF4-FFF2-40B4-BE49-F238E27FC236}">
                <a16:creationId xmlns:a16="http://schemas.microsoft.com/office/drawing/2014/main" id="{DA7871F2-D944-484C-870E-70F2471F1C7B}"/>
              </a:ext>
            </a:extLst>
          </p:cNvPr>
          <p:cNvSpPr txBox="1">
            <a:spLocks/>
          </p:cNvSpPr>
          <p:nvPr/>
        </p:nvSpPr>
        <p:spPr>
          <a:xfrm>
            <a:off x="579059" y="207933"/>
            <a:ext cx="4831141" cy="80599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pPr marL="12700">
              <a:spcBef>
                <a:spcPts val="965"/>
              </a:spcBef>
            </a:pPr>
            <a:r>
              <a:rPr lang="ru-RU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kern="0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Казань</a:t>
            </a:r>
          </a:p>
          <a:p>
            <a:pPr marL="12700">
              <a:spcBef>
                <a:spcPts val="965"/>
              </a:spcBef>
            </a:pPr>
            <a:r>
              <a:rPr lang="ru-RU" sz="1200" b="0" kern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награды</a:t>
            </a:r>
            <a:endParaRPr lang="ru-RU" sz="12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6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322" name="object 149"/>
          <p:cNvSpPr/>
          <p:nvPr/>
        </p:nvSpPr>
        <p:spPr>
          <a:xfrm>
            <a:off x="606553" y="1034884"/>
            <a:ext cx="338327" cy="27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150"/>
          <p:cNvSpPr txBox="1">
            <a:spLocks noGrp="1"/>
          </p:cNvSpPr>
          <p:nvPr>
            <p:ph type="title"/>
          </p:nvPr>
        </p:nvSpPr>
        <p:spPr>
          <a:xfrm>
            <a:off x="579059" y="207933"/>
            <a:ext cx="4096437" cy="757259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компании </a:t>
            </a:r>
            <a:r>
              <a:rPr lang="ru-RU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продуктах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Rounded Rectangle 4">
            <a:extLst>
              <a:ext uri="{FF2B5EF4-FFF2-40B4-BE49-F238E27FC236}">
                <a16:creationId xmlns:a16="http://schemas.microsoft.com/office/drawing/2014/main" id="{D161C211-BE54-4F76-B513-E51DE5B5ACCF}"/>
              </a:ext>
            </a:extLst>
          </p:cNvPr>
          <p:cNvSpPr/>
          <p:nvPr/>
        </p:nvSpPr>
        <p:spPr>
          <a:xfrm>
            <a:off x="2625816" y="1183650"/>
            <a:ext cx="1541487" cy="3868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415069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1" tIns="36151" rIns="36151" bIns="36151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rgbClr val="415069"/>
                </a:solidFill>
                <a:latin typeface="Roboto Regular" charset="0"/>
              </a:rPr>
              <a:t>Биллинг Эксперт</a:t>
            </a:r>
            <a:endParaRPr lang="en-US" sz="1400" dirty="0">
              <a:solidFill>
                <a:srgbClr val="415069"/>
              </a:solidFill>
              <a:latin typeface="Roboto Regular" charset="0"/>
            </a:endParaRPr>
          </a:p>
        </p:txBody>
      </p:sp>
      <p:sp>
        <p:nvSpPr>
          <p:cNvPr id="51" name="Rounded Rectangle 6">
            <a:extLst>
              <a:ext uri="{FF2B5EF4-FFF2-40B4-BE49-F238E27FC236}">
                <a16:creationId xmlns:a16="http://schemas.microsoft.com/office/drawing/2014/main" id="{653DD533-34E6-427C-9FAE-67505223E8F7}"/>
              </a:ext>
            </a:extLst>
          </p:cNvPr>
          <p:cNvSpPr/>
          <p:nvPr/>
        </p:nvSpPr>
        <p:spPr>
          <a:xfrm>
            <a:off x="2635273" y="2505295"/>
            <a:ext cx="1541487" cy="3868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1AD898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1" tIns="36151" rIns="36151" bIns="36151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rgbClr val="1AD898"/>
                </a:solidFill>
                <a:latin typeface="Roboto Regular" charset="0"/>
              </a:rPr>
              <a:t>Открытый Город</a:t>
            </a:r>
            <a:endParaRPr lang="en-US" sz="1400" dirty="0">
              <a:solidFill>
                <a:srgbClr val="1AD898"/>
              </a:solidFill>
              <a:latin typeface="Roboto Regular" charset="0"/>
            </a:endParaRPr>
          </a:p>
        </p:txBody>
      </p:sp>
      <p:sp>
        <p:nvSpPr>
          <p:cNvPr id="52" name="Rounded Rectangle 7">
            <a:extLst>
              <a:ext uri="{FF2B5EF4-FFF2-40B4-BE49-F238E27FC236}">
                <a16:creationId xmlns:a16="http://schemas.microsoft.com/office/drawing/2014/main" id="{6AB90FFC-8EE6-44DA-861F-EC4EF47B690D}"/>
              </a:ext>
            </a:extLst>
          </p:cNvPr>
          <p:cNvSpPr/>
          <p:nvPr/>
        </p:nvSpPr>
        <p:spPr>
          <a:xfrm>
            <a:off x="2635273" y="3860226"/>
            <a:ext cx="1541487" cy="386838"/>
          </a:xfrm>
          <a:prstGeom prst="roundRect">
            <a:avLst>
              <a:gd name="adj" fmla="val 50000"/>
            </a:avLst>
          </a:prstGeom>
          <a:noFill/>
          <a:ln>
            <a:solidFill>
              <a:srgbClr val="11A3D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1" tIns="36151" rIns="36151" bIns="36151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rgbClr val="11A3DE"/>
                </a:solidFill>
                <a:latin typeface="Roboto Regular" charset="0"/>
              </a:rPr>
              <a:t>Онлайн Диспетчерская</a:t>
            </a:r>
            <a:endParaRPr lang="en-US" sz="1400" dirty="0">
              <a:solidFill>
                <a:srgbClr val="11A3DE"/>
              </a:solidFill>
              <a:latin typeface="Roboto Regular" charset="0"/>
            </a:endParaRPr>
          </a:p>
        </p:txBody>
      </p:sp>
      <p:sp>
        <p:nvSpPr>
          <p:cNvPr id="53" name="Rounded Rectangle 16">
            <a:extLst>
              <a:ext uri="{FF2B5EF4-FFF2-40B4-BE49-F238E27FC236}">
                <a16:creationId xmlns:a16="http://schemas.microsoft.com/office/drawing/2014/main" id="{955BE408-B8B3-4269-BC12-B288BEA3DC4B}"/>
              </a:ext>
            </a:extLst>
          </p:cNvPr>
          <p:cNvSpPr/>
          <p:nvPr/>
        </p:nvSpPr>
        <p:spPr>
          <a:xfrm>
            <a:off x="568415" y="2353660"/>
            <a:ext cx="1659437" cy="692729"/>
          </a:xfrm>
          <a:prstGeom prst="roundRect">
            <a:avLst>
              <a:gd name="adj" fmla="val 50000"/>
            </a:avLst>
          </a:prstGeom>
          <a:noFill/>
          <a:ln>
            <a:solidFill>
              <a:srgbClr val="A162D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1" tIns="36151" rIns="36151" bIns="36151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>
                <a:solidFill>
                  <a:srgbClr val="415069"/>
                </a:solidFill>
                <a:latin typeface="Roboto Regular" charset="0"/>
              </a:rPr>
              <a:t>Биллинг Онлайн Решения</a:t>
            </a:r>
            <a:endParaRPr lang="en-US" sz="1400" dirty="0">
              <a:solidFill>
                <a:srgbClr val="415069"/>
              </a:solidFill>
              <a:latin typeface="Roboto Regular" charset="0"/>
            </a:endParaRPr>
          </a:p>
        </p:txBody>
      </p:sp>
      <p:grpSp>
        <p:nvGrpSpPr>
          <p:cNvPr id="54" name="Group 33">
            <a:extLst>
              <a:ext uri="{FF2B5EF4-FFF2-40B4-BE49-F238E27FC236}">
                <a16:creationId xmlns:a16="http://schemas.microsoft.com/office/drawing/2014/main" id="{F8B50F3E-A0CE-48C0-90F2-4AE303604D3E}"/>
              </a:ext>
            </a:extLst>
          </p:cNvPr>
          <p:cNvGrpSpPr/>
          <p:nvPr/>
        </p:nvGrpSpPr>
        <p:grpSpPr>
          <a:xfrm>
            <a:off x="4540241" y="848035"/>
            <a:ext cx="4329500" cy="990600"/>
            <a:chOff x="6182271" y="1092448"/>
            <a:chExt cx="5366265" cy="1084157"/>
          </a:xfrm>
        </p:grpSpPr>
        <p:sp>
          <p:nvSpPr>
            <p:cNvPr id="55" name="Rounded Rectangle 14">
              <a:extLst>
                <a:ext uri="{FF2B5EF4-FFF2-40B4-BE49-F238E27FC236}">
                  <a16:creationId xmlns:a16="http://schemas.microsoft.com/office/drawing/2014/main" id="{A2C0772D-5659-4FB0-B5AF-841E0BA92354}"/>
                </a:ext>
              </a:extLst>
            </p:cNvPr>
            <p:cNvSpPr/>
            <p:nvPr/>
          </p:nvSpPr>
          <p:spPr>
            <a:xfrm>
              <a:off x="6182271" y="1092448"/>
              <a:ext cx="5366262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0" tIns="36151" rIns="0" bIns="36151" numCol="1" spcCol="1270" anchor="ctr" anchorCtr="0">
              <a:noAutofit/>
            </a:bodyPr>
            <a:lstStyle/>
            <a:p>
              <a:pPr defTabSz="685800">
                <a:lnSpc>
                  <a:spcPct val="89000"/>
                </a:lnSpc>
              </a:pPr>
              <a:r>
                <a:rPr lang="ru-RU" sz="1050" dirty="0">
                  <a:solidFill>
                    <a:srgbClr val="445469"/>
                  </a:solidFill>
                  <a:latin typeface="Roboto Regular" charset="0"/>
                </a:rPr>
                <a:t>Облачное решение для начисления платы за жилищные, коммунальные и другие услуги</a:t>
              </a:r>
              <a:endParaRPr lang="en-US" sz="1050" dirty="0">
                <a:solidFill>
                  <a:srgbClr val="445469"/>
                </a:solidFill>
                <a:latin typeface="Roboto Regular" charset="0"/>
              </a:endParaRPr>
            </a:p>
          </p:txBody>
        </p:sp>
        <p:sp>
          <p:nvSpPr>
            <p:cNvPr id="57" name="Rounded Rectangle 15">
              <a:extLst>
                <a:ext uri="{FF2B5EF4-FFF2-40B4-BE49-F238E27FC236}">
                  <a16:creationId xmlns:a16="http://schemas.microsoft.com/office/drawing/2014/main" id="{18BE2BA9-A986-432D-BB38-F062E0F0B943}"/>
                </a:ext>
              </a:extLst>
            </p:cNvPr>
            <p:cNvSpPr/>
            <p:nvPr/>
          </p:nvSpPr>
          <p:spPr>
            <a:xfrm>
              <a:off x="6182273" y="1660821"/>
              <a:ext cx="5366263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0" tIns="36151" rIns="0" bIns="36151" numCol="1" spcCol="1270" anchor="ctr" anchorCtr="0">
              <a:noAutofit/>
            </a:bodyPr>
            <a:lstStyle/>
            <a:p>
              <a:pPr defTabSz="685800">
                <a:lnSpc>
                  <a:spcPct val="89000"/>
                </a:lnSpc>
              </a:pPr>
              <a:r>
                <a:rPr lang="ru-RU" sz="1050" dirty="0">
                  <a:solidFill>
                    <a:srgbClr val="445469"/>
                  </a:solidFill>
                  <a:latin typeface="Roboto Regular" charset="0"/>
                </a:rPr>
                <a:t>Более 200 предприятий сферы ЖКХ из 74-х регионов РФ</a:t>
              </a:r>
              <a:endParaRPr lang="en-US" sz="1050" dirty="0">
                <a:solidFill>
                  <a:srgbClr val="445469"/>
                </a:solidFill>
                <a:latin typeface="Roboto Regular" charset="0"/>
              </a:endParaRPr>
            </a:p>
          </p:txBody>
        </p:sp>
      </p:grpSp>
      <p:grpSp>
        <p:nvGrpSpPr>
          <p:cNvPr id="68" name="Group 39">
            <a:extLst>
              <a:ext uri="{FF2B5EF4-FFF2-40B4-BE49-F238E27FC236}">
                <a16:creationId xmlns:a16="http://schemas.microsoft.com/office/drawing/2014/main" id="{6A159442-4716-45EE-BE7D-B08CC4FF87C1}"/>
              </a:ext>
            </a:extLst>
          </p:cNvPr>
          <p:cNvGrpSpPr/>
          <p:nvPr/>
        </p:nvGrpSpPr>
        <p:grpSpPr>
          <a:xfrm>
            <a:off x="4509699" y="2155725"/>
            <a:ext cx="4329500" cy="990601"/>
            <a:chOff x="6182272" y="1092448"/>
            <a:chExt cx="5366267" cy="1084157"/>
          </a:xfrm>
        </p:grpSpPr>
        <p:sp>
          <p:nvSpPr>
            <p:cNvPr id="69" name="Rounded Rectangle 40">
              <a:extLst>
                <a:ext uri="{FF2B5EF4-FFF2-40B4-BE49-F238E27FC236}">
                  <a16:creationId xmlns:a16="http://schemas.microsoft.com/office/drawing/2014/main" id="{7DCB3F40-4A1D-42E0-BEDA-FC549A263968}"/>
                </a:ext>
              </a:extLst>
            </p:cNvPr>
            <p:cNvSpPr/>
            <p:nvPr/>
          </p:nvSpPr>
          <p:spPr>
            <a:xfrm>
              <a:off x="6182273" y="1092448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0" tIns="36151" rIns="0" bIns="36151" numCol="1" spcCol="1270" anchor="ctr" anchorCtr="0">
              <a:noAutofit/>
            </a:bodyPr>
            <a:lstStyle/>
            <a:p>
              <a:pPr defTabSz="685800">
                <a:lnSpc>
                  <a:spcPct val="89000"/>
                </a:lnSpc>
              </a:pPr>
              <a:r>
                <a:rPr lang="ru-RU" sz="1050" dirty="0">
                  <a:solidFill>
                    <a:srgbClr val="445469"/>
                  </a:solidFill>
                  <a:latin typeface="Roboto Regular" charset="0"/>
                </a:rPr>
                <a:t>WEB-приложение, позволяющее создать единое информационное пространство для всех участников сферы ЖКХ.</a:t>
              </a:r>
              <a:endParaRPr lang="en-US" sz="1050" dirty="0">
                <a:solidFill>
                  <a:srgbClr val="445469"/>
                </a:solidFill>
                <a:latin typeface="Roboto Regular" charset="0"/>
              </a:endParaRPr>
            </a:p>
          </p:txBody>
        </p:sp>
        <p:sp>
          <p:nvSpPr>
            <p:cNvPr id="70" name="Rounded Rectangle 41">
              <a:extLst>
                <a:ext uri="{FF2B5EF4-FFF2-40B4-BE49-F238E27FC236}">
                  <a16:creationId xmlns:a16="http://schemas.microsoft.com/office/drawing/2014/main" id="{4D272483-2CAC-46DB-A41B-2366AB01231A}"/>
                </a:ext>
              </a:extLst>
            </p:cNvPr>
            <p:cNvSpPr/>
            <p:nvPr/>
          </p:nvSpPr>
          <p:spPr>
            <a:xfrm>
              <a:off x="6182272" y="1660821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0" tIns="36151" rIns="0" bIns="36151" numCol="1" spcCol="1270" anchor="ctr" anchorCtr="0">
              <a:noAutofit/>
            </a:bodyPr>
            <a:lstStyle/>
            <a:p>
              <a:pPr defTabSz="685800">
                <a:lnSpc>
                  <a:spcPct val="89000"/>
                </a:lnSpc>
              </a:pPr>
              <a:r>
                <a:rPr lang="ru-RU" sz="1050" dirty="0">
                  <a:solidFill>
                    <a:srgbClr val="445469"/>
                  </a:solidFill>
                  <a:latin typeface="Roboto Regular" charset="0"/>
                </a:rPr>
                <a:t>4 региона внедрения, 11 городов</a:t>
              </a:r>
              <a:endParaRPr lang="en-US" sz="1050" dirty="0">
                <a:solidFill>
                  <a:srgbClr val="445469"/>
                </a:solidFill>
                <a:latin typeface="Roboto Regular" charset="0"/>
              </a:endParaRPr>
            </a:p>
          </p:txBody>
        </p:sp>
      </p:grpSp>
      <p:grpSp>
        <p:nvGrpSpPr>
          <p:cNvPr id="73" name="Group 44">
            <a:extLst>
              <a:ext uri="{FF2B5EF4-FFF2-40B4-BE49-F238E27FC236}">
                <a16:creationId xmlns:a16="http://schemas.microsoft.com/office/drawing/2014/main" id="{23C1B737-33CF-47F9-9D6B-C2EEFC69CAFE}"/>
              </a:ext>
            </a:extLst>
          </p:cNvPr>
          <p:cNvGrpSpPr/>
          <p:nvPr/>
        </p:nvGrpSpPr>
        <p:grpSpPr>
          <a:xfrm>
            <a:off x="4509700" y="3565525"/>
            <a:ext cx="4329500" cy="990600"/>
            <a:chOff x="6182272" y="1092448"/>
            <a:chExt cx="5366266" cy="1084157"/>
          </a:xfrm>
        </p:grpSpPr>
        <p:sp>
          <p:nvSpPr>
            <p:cNvPr id="74" name="Rounded Rectangle 45">
              <a:extLst>
                <a:ext uri="{FF2B5EF4-FFF2-40B4-BE49-F238E27FC236}">
                  <a16:creationId xmlns:a16="http://schemas.microsoft.com/office/drawing/2014/main" id="{7C119DC3-8F08-4E0E-951D-6286621CFF0F}"/>
                </a:ext>
              </a:extLst>
            </p:cNvPr>
            <p:cNvSpPr/>
            <p:nvPr/>
          </p:nvSpPr>
          <p:spPr>
            <a:xfrm>
              <a:off x="6182272" y="1092448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0" tIns="36151" rIns="0" bIns="36151" numCol="1" spcCol="1270" anchor="ctr" anchorCtr="0">
              <a:noAutofit/>
            </a:bodyPr>
            <a:lstStyle/>
            <a:p>
              <a:pPr defTabSz="685800">
                <a:lnSpc>
                  <a:spcPct val="89000"/>
                </a:lnSpc>
              </a:pPr>
              <a:r>
                <a:rPr lang="ru-RU" sz="1050" dirty="0">
                  <a:solidFill>
                    <a:srgbClr val="445469"/>
                  </a:solidFill>
                  <a:latin typeface="Roboto Regular" charset="0"/>
                </a:rPr>
                <a:t>Дистанционный сбор показаний приборов учета, формирование отчетности и информирование об инцидентах</a:t>
              </a:r>
              <a:endParaRPr lang="en-US" sz="1050" dirty="0">
                <a:solidFill>
                  <a:srgbClr val="445469"/>
                </a:solidFill>
                <a:latin typeface="Roboto Regular" charset="0"/>
              </a:endParaRPr>
            </a:p>
          </p:txBody>
        </p:sp>
        <p:sp>
          <p:nvSpPr>
            <p:cNvPr id="75" name="Rounded Rectangle 46">
              <a:extLst>
                <a:ext uri="{FF2B5EF4-FFF2-40B4-BE49-F238E27FC236}">
                  <a16:creationId xmlns:a16="http://schemas.microsoft.com/office/drawing/2014/main" id="{347AE25D-18AD-43D2-AF35-6FF339E99A03}"/>
                </a:ext>
              </a:extLst>
            </p:cNvPr>
            <p:cNvSpPr/>
            <p:nvPr/>
          </p:nvSpPr>
          <p:spPr>
            <a:xfrm>
              <a:off x="6182272" y="1660821"/>
              <a:ext cx="5366266" cy="515784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12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0" tIns="36151" rIns="0" bIns="36151" numCol="1" spcCol="1270" anchor="ctr" anchorCtr="0">
              <a:noAutofit/>
            </a:bodyPr>
            <a:lstStyle/>
            <a:p>
              <a:pPr defTabSz="685800">
                <a:lnSpc>
                  <a:spcPct val="89000"/>
                </a:lnSpc>
              </a:pPr>
              <a:r>
                <a:rPr lang="ru-RU" sz="1050" dirty="0">
                  <a:solidFill>
                    <a:srgbClr val="445469"/>
                  </a:solidFill>
                  <a:latin typeface="Roboto Regular" charset="0"/>
                </a:rPr>
                <a:t>Реализована первая версия продукта - Тепловая энергия. Проходит тестирование.</a:t>
              </a:r>
              <a:endParaRPr lang="en-US" sz="1050" dirty="0">
                <a:solidFill>
                  <a:srgbClr val="445469"/>
                </a:solidFill>
                <a:latin typeface="Roboto Regular" charset="0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D628F7C4-9A23-4123-A66B-C033A9071FBC}"/>
                </a:ext>
              </a:extLst>
            </p:cNvPr>
            <p:cNvSpPr/>
            <p:nvPr/>
          </p:nvSpPr>
          <p:spPr>
            <a:xfrm rot="10800000" flipV="1">
              <a:off x="6228201" y="1132264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4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07415" tIns="206408" rIns="207415" bIns="206408" numCol="1" spcCol="1270" anchor="ctr" anchorCtr="0">
              <a:noAutofit/>
            </a:bodyPr>
            <a:lstStyle/>
            <a:p>
              <a:pPr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Roboto Regular" charset="0"/>
                </a:rPr>
                <a:t>A</a:t>
              </a:r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C7DC22B0-6697-4BB0-8EDD-8D168B0F2A33}"/>
                </a:ext>
              </a:extLst>
            </p:cNvPr>
            <p:cNvSpPr/>
            <p:nvPr/>
          </p:nvSpPr>
          <p:spPr>
            <a:xfrm rot="10800000" flipV="1">
              <a:off x="6228201" y="1700637"/>
              <a:ext cx="438395" cy="436152"/>
            </a:xfrm>
            <a:custGeom>
              <a:avLst/>
              <a:gdLst>
                <a:gd name="connsiteX0" fmla="*/ 0 w 1346941"/>
                <a:gd name="connsiteY0" fmla="*/ 670031 h 1340062"/>
                <a:gd name="connsiteX1" fmla="*/ 673471 w 1346941"/>
                <a:gd name="connsiteY1" fmla="*/ 0 h 1340062"/>
                <a:gd name="connsiteX2" fmla="*/ 1346942 w 1346941"/>
                <a:gd name="connsiteY2" fmla="*/ 670031 h 1340062"/>
                <a:gd name="connsiteX3" fmla="*/ 673471 w 1346941"/>
                <a:gd name="connsiteY3" fmla="*/ 1340062 h 1340062"/>
                <a:gd name="connsiteX4" fmla="*/ 0 w 1346941"/>
                <a:gd name="connsiteY4" fmla="*/ 670031 h 134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941" h="1340062">
                  <a:moveTo>
                    <a:pt x="0" y="670031"/>
                  </a:moveTo>
                  <a:cubicBezTo>
                    <a:pt x="0" y="299983"/>
                    <a:pt x="301523" y="0"/>
                    <a:pt x="673471" y="0"/>
                  </a:cubicBezTo>
                  <a:cubicBezTo>
                    <a:pt x="1045419" y="0"/>
                    <a:pt x="1346942" y="299983"/>
                    <a:pt x="1346942" y="670031"/>
                  </a:cubicBezTo>
                  <a:cubicBezTo>
                    <a:pt x="1346942" y="1040079"/>
                    <a:pt x="1045419" y="1340062"/>
                    <a:pt x="673471" y="1340062"/>
                  </a:cubicBezTo>
                  <a:cubicBezTo>
                    <a:pt x="301523" y="1340062"/>
                    <a:pt x="0" y="1040079"/>
                    <a:pt x="0" y="670031"/>
                  </a:cubicBezTo>
                  <a:close/>
                </a:path>
              </a:pathLst>
            </a:custGeom>
            <a:solidFill>
              <a:schemeClr val="accent4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207415" tIns="206408" rIns="207415" bIns="206408" numCol="1" spcCol="1270" anchor="ctr" anchorCtr="0">
              <a:noAutofit/>
            </a:bodyPr>
            <a:lstStyle/>
            <a:p>
              <a:pPr algn="ctr" defTabSz="7111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srgbClr val="FFFFFF"/>
                  </a:solidFill>
                  <a:latin typeface="Roboto Regular" charset="0"/>
                </a:rPr>
                <a:t>B</a:t>
              </a:r>
            </a:p>
          </p:txBody>
        </p:sp>
      </p:grpSp>
      <p:cxnSp>
        <p:nvCxnSpPr>
          <p:cNvPr id="78" name="Curved Connector 50">
            <a:extLst>
              <a:ext uri="{FF2B5EF4-FFF2-40B4-BE49-F238E27FC236}">
                <a16:creationId xmlns:a16="http://schemas.microsoft.com/office/drawing/2014/main" id="{FFBD467E-BB7D-40FF-8A3B-ED465B3D27E5}"/>
              </a:ext>
            </a:extLst>
          </p:cNvPr>
          <p:cNvCxnSpPr>
            <a:stCxn id="53" idx="3"/>
            <a:endCxn id="49" idx="1"/>
          </p:cNvCxnSpPr>
          <p:nvPr/>
        </p:nvCxnSpPr>
        <p:spPr>
          <a:xfrm flipV="1">
            <a:off x="2227852" y="1377069"/>
            <a:ext cx="397964" cy="1322956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54">
            <a:extLst>
              <a:ext uri="{FF2B5EF4-FFF2-40B4-BE49-F238E27FC236}">
                <a16:creationId xmlns:a16="http://schemas.microsoft.com/office/drawing/2014/main" id="{8D6EB355-AFF1-4A66-B6C3-DAD9178E200E}"/>
              </a:ext>
            </a:extLst>
          </p:cNvPr>
          <p:cNvCxnSpPr>
            <a:stCxn id="53" idx="3"/>
            <a:endCxn id="51" idx="1"/>
          </p:cNvCxnSpPr>
          <p:nvPr/>
        </p:nvCxnSpPr>
        <p:spPr>
          <a:xfrm flipV="1">
            <a:off x="2227852" y="2698714"/>
            <a:ext cx="407421" cy="131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57">
            <a:extLst>
              <a:ext uri="{FF2B5EF4-FFF2-40B4-BE49-F238E27FC236}">
                <a16:creationId xmlns:a16="http://schemas.microsoft.com/office/drawing/2014/main" id="{AD6EC9BF-B525-43A1-8F11-B209FA72873C}"/>
              </a:ext>
            </a:extLst>
          </p:cNvPr>
          <p:cNvCxnSpPr>
            <a:stCxn id="53" idx="3"/>
            <a:endCxn id="52" idx="1"/>
          </p:cNvCxnSpPr>
          <p:nvPr/>
        </p:nvCxnSpPr>
        <p:spPr>
          <a:xfrm>
            <a:off x="2227852" y="2700025"/>
            <a:ext cx="407421" cy="1353620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60">
            <a:extLst>
              <a:ext uri="{FF2B5EF4-FFF2-40B4-BE49-F238E27FC236}">
                <a16:creationId xmlns:a16="http://schemas.microsoft.com/office/drawing/2014/main" id="{33EE2B72-6105-4E14-AEF1-00109B03DD99}"/>
              </a:ext>
            </a:extLst>
          </p:cNvPr>
          <p:cNvCxnSpPr>
            <a:cxnSpLocks/>
            <a:stCxn id="49" idx="3"/>
            <a:endCxn id="55" idx="1"/>
          </p:cNvCxnSpPr>
          <p:nvPr/>
        </p:nvCxnSpPr>
        <p:spPr>
          <a:xfrm flipV="1">
            <a:off x="4167303" y="1083673"/>
            <a:ext cx="372938" cy="293396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urved Connector 63">
            <a:extLst>
              <a:ext uri="{FF2B5EF4-FFF2-40B4-BE49-F238E27FC236}">
                <a16:creationId xmlns:a16="http://schemas.microsoft.com/office/drawing/2014/main" id="{17DA29B5-BE7D-4C85-9A7F-E2718A89F1B1}"/>
              </a:ext>
            </a:extLst>
          </p:cNvPr>
          <p:cNvCxnSpPr>
            <a:cxnSpLocks/>
            <a:stCxn id="49" idx="3"/>
            <a:endCxn id="57" idx="1"/>
          </p:cNvCxnSpPr>
          <p:nvPr/>
        </p:nvCxnSpPr>
        <p:spPr>
          <a:xfrm>
            <a:off x="4167303" y="1377069"/>
            <a:ext cx="372938" cy="225929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urved Connector 72">
            <a:extLst>
              <a:ext uri="{FF2B5EF4-FFF2-40B4-BE49-F238E27FC236}">
                <a16:creationId xmlns:a16="http://schemas.microsoft.com/office/drawing/2014/main" id="{F8A6E72F-C247-456D-AD1E-76F4EB92AEA0}"/>
              </a:ext>
            </a:extLst>
          </p:cNvPr>
          <p:cNvCxnSpPr>
            <a:stCxn id="51" idx="3"/>
            <a:endCxn id="69" idx="1"/>
          </p:cNvCxnSpPr>
          <p:nvPr/>
        </p:nvCxnSpPr>
        <p:spPr>
          <a:xfrm flipV="1">
            <a:off x="4176760" y="2391362"/>
            <a:ext cx="332940" cy="307352"/>
          </a:xfrm>
          <a:prstGeom prst="curvedConnector3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75">
            <a:extLst>
              <a:ext uri="{FF2B5EF4-FFF2-40B4-BE49-F238E27FC236}">
                <a16:creationId xmlns:a16="http://schemas.microsoft.com/office/drawing/2014/main" id="{B0924528-BFE7-4342-BCF3-969A0DC1C60C}"/>
              </a:ext>
            </a:extLst>
          </p:cNvPr>
          <p:cNvCxnSpPr>
            <a:stCxn id="51" idx="3"/>
            <a:endCxn id="70" idx="1"/>
          </p:cNvCxnSpPr>
          <p:nvPr/>
        </p:nvCxnSpPr>
        <p:spPr>
          <a:xfrm>
            <a:off x="4176760" y="2698714"/>
            <a:ext cx="332939" cy="21197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78">
            <a:extLst>
              <a:ext uri="{FF2B5EF4-FFF2-40B4-BE49-F238E27FC236}">
                <a16:creationId xmlns:a16="http://schemas.microsoft.com/office/drawing/2014/main" id="{88A9D94A-0FC4-4944-94F5-F54F2697B9E3}"/>
              </a:ext>
            </a:extLst>
          </p:cNvPr>
          <p:cNvCxnSpPr>
            <a:cxnSpLocks/>
            <a:stCxn id="52" idx="3"/>
            <a:endCxn id="74" idx="1"/>
          </p:cNvCxnSpPr>
          <p:nvPr/>
        </p:nvCxnSpPr>
        <p:spPr>
          <a:xfrm flipV="1">
            <a:off x="4176760" y="3801163"/>
            <a:ext cx="332940" cy="25248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urved Connector 81">
            <a:extLst>
              <a:ext uri="{FF2B5EF4-FFF2-40B4-BE49-F238E27FC236}">
                <a16:creationId xmlns:a16="http://schemas.microsoft.com/office/drawing/2014/main" id="{9EC919D1-2B1D-4676-B387-7CEF8C791CE1}"/>
              </a:ext>
            </a:extLst>
          </p:cNvPr>
          <p:cNvCxnSpPr>
            <a:stCxn id="52" idx="3"/>
            <a:endCxn id="75" idx="1"/>
          </p:cNvCxnSpPr>
          <p:nvPr/>
        </p:nvCxnSpPr>
        <p:spPr>
          <a:xfrm>
            <a:off x="4176760" y="4053645"/>
            <a:ext cx="332940" cy="26684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16">
            <a:extLst>
              <a:ext uri="{FF2B5EF4-FFF2-40B4-BE49-F238E27FC236}">
                <a16:creationId xmlns:a16="http://schemas.microsoft.com/office/drawing/2014/main" id="{0561EEA8-7D28-41D3-B31D-8E15921C0595}"/>
              </a:ext>
            </a:extLst>
          </p:cNvPr>
          <p:cNvSpPr/>
          <p:nvPr/>
        </p:nvSpPr>
        <p:spPr>
          <a:xfrm>
            <a:off x="568840" y="1301750"/>
            <a:ext cx="1659437" cy="670504"/>
          </a:xfrm>
          <a:prstGeom prst="roundRect">
            <a:avLst>
              <a:gd name="adj" fmla="val 50000"/>
            </a:avLst>
          </a:prstGeom>
          <a:noFill/>
          <a:ln>
            <a:solidFill>
              <a:srgbClr val="F5AD0B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36151" tIns="36151" rIns="36151" bIns="36151" numCol="1" spcCol="1270" anchor="ctr" anchorCtr="0">
            <a:no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rgbClr val="415069"/>
                </a:solidFill>
                <a:latin typeface="Roboto Regular" charset="0"/>
              </a:rPr>
              <a:t>QIWI</a:t>
            </a:r>
          </a:p>
        </p:txBody>
      </p:sp>
      <p:cxnSp>
        <p:nvCxnSpPr>
          <p:cNvPr id="91" name="Curved Connector 54">
            <a:extLst>
              <a:ext uri="{FF2B5EF4-FFF2-40B4-BE49-F238E27FC236}">
                <a16:creationId xmlns:a16="http://schemas.microsoft.com/office/drawing/2014/main" id="{5C6C6119-B4BA-40A4-B8CD-72454523007E}"/>
              </a:ext>
            </a:extLst>
          </p:cNvPr>
          <p:cNvCxnSpPr>
            <a:cxnSpLocks/>
            <a:stCxn id="53" idx="0"/>
            <a:endCxn id="90" idx="2"/>
          </p:cNvCxnSpPr>
          <p:nvPr/>
        </p:nvCxnSpPr>
        <p:spPr>
          <a:xfrm rot="5400000" flipH="1" flipV="1">
            <a:off x="1207643" y="2162745"/>
            <a:ext cx="381406" cy="425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1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120796"/>
              </p:ext>
            </p:extLst>
          </p:nvPr>
        </p:nvGraphicFramePr>
        <p:xfrm>
          <a:off x="2643188" y="6350"/>
          <a:ext cx="6507162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orelDRAW" r:id="rId4" imgW="6529680" imgH="5171040" progId="CorelDraw.Graphic.19">
                  <p:embed/>
                </p:oleObj>
              </mc:Choice>
              <mc:Fallback>
                <p:oleObj name="CorelDRAW" r:id="rId4" imgW="6529680" imgH="5171040" progId="CorelDraw.Graphic.19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8" y="6350"/>
                        <a:ext cx="6507162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150"/>
          <p:cNvSpPr txBox="1">
            <a:spLocks/>
          </p:cNvSpPr>
          <p:nvPr/>
        </p:nvSpPr>
        <p:spPr>
          <a:xfrm>
            <a:off x="0" y="2207584"/>
            <a:ext cx="9144000" cy="493084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pPr marL="12700" algn="ctr">
              <a:spcBef>
                <a:spcPts val="965"/>
              </a:spcBef>
            </a:pPr>
            <a:r>
              <a:rPr lang="ru-RU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 за внимание!</a:t>
            </a:r>
            <a:endParaRPr lang="ru-RU" sz="12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2"/>
          <p:cNvSpPr/>
          <p:nvPr/>
        </p:nvSpPr>
        <p:spPr>
          <a:xfrm>
            <a:off x="5406109" y="4684617"/>
            <a:ext cx="157398" cy="2164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object 18"/>
          <p:cNvSpPr txBox="1"/>
          <p:nvPr/>
        </p:nvSpPr>
        <p:spPr>
          <a:xfrm>
            <a:off x="3746674" y="4703667"/>
            <a:ext cx="166970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Открытый город 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г.</a:t>
            </a:r>
            <a:endParaRPr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object 150">
            <a:extLst>
              <a:ext uri="{FF2B5EF4-FFF2-40B4-BE49-F238E27FC236}">
                <a16:creationId xmlns:a16="http://schemas.microsoft.com/office/drawing/2014/main" id="{F548458C-5EC6-426D-8750-68A2D847D110}"/>
              </a:ext>
            </a:extLst>
          </p:cNvPr>
          <p:cNvSpPr txBox="1">
            <a:spLocks/>
          </p:cNvSpPr>
          <p:nvPr/>
        </p:nvSpPr>
        <p:spPr>
          <a:xfrm>
            <a:off x="457200" y="3834441"/>
            <a:ext cx="2133600" cy="80599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pPr marL="12700" algn="ctr">
              <a:spcBef>
                <a:spcPts val="965"/>
              </a:spcBef>
            </a:pPr>
            <a:r>
              <a:rPr lang="ru-RU" sz="1800" kern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Алия</a:t>
            </a:r>
            <a:r>
              <a:rPr lang="ru-RU" sz="18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Муртазина</a:t>
            </a:r>
          </a:p>
          <a:p>
            <a:pPr marL="12700" algn="ctr">
              <a:spcBef>
                <a:spcPts val="965"/>
              </a:spcBef>
            </a:pPr>
            <a:r>
              <a:rPr lang="ru-RU" sz="18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+7 965 618 71 28</a:t>
            </a:r>
          </a:p>
        </p:txBody>
      </p:sp>
    </p:spTree>
    <p:extLst>
      <p:ext uri="{BB962C8B-B14F-4D97-AF65-F5344CB8AC3E}">
        <p14:creationId xmlns:p14="http://schemas.microsoft.com/office/powerpoint/2010/main" val="12180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6" name="TextBox 5"/>
          <p:cNvSpPr txBox="1"/>
          <p:nvPr/>
        </p:nvSpPr>
        <p:spPr>
          <a:xfrm>
            <a:off x="533401" y="1118195"/>
            <a:ext cx="8305799" cy="88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4150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Открытая Казань – комплексная информационная система, позволяющая автоматизировать сферу жилищно-коммунального хозяйства и объединить на одной площадке жителя, управляющие, ресурсоснабжающие организации и органы власти.</a:t>
            </a:r>
          </a:p>
        </p:txBody>
      </p:sp>
      <p:sp>
        <p:nvSpPr>
          <p:cNvPr id="286" name="object 5"/>
          <p:cNvSpPr/>
          <p:nvPr/>
        </p:nvSpPr>
        <p:spPr>
          <a:xfrm>
            <a:off x="795019" y="2901061"/>
            <a:ext cx="1795780" cy="1731645"/>
          </a:xfrm>
          <a:custGeom>
            <a:avLst/>
            <a:gdLst/>
            <a:ahLst/>
            <a:cxnLst/>
            <a:rect l="l" t="t" r="r" b="b"/>
            <a:pathLst>
              <a:path w="1795780" h="2569845">
                <a:moveTo>
                  <a:pt x="0" y="2569464"/>
                </a:moveTo>
                <a:lnTo>
                  <a:pt x="1795269" y="2569464"/>
                </a:lnTo>
                <a:lnTo>
                  <a:pt x="1795269" y="0"/>
                </a:lnTo>
                <a:lnTo>
                  <a:pt x="0" y="0"/>
                </a:lnTo>
                <a:lnTo>
                  <a:pt x="0" y="2569464"/>
                </a:lnTo>
                <a:close/>
              </a:path>
            </a:pathLst>
          </a:custGeom>
          <a:ln w="12193">
            <a:solidFill>
              <a:srgbClr val="1AD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6"/>
          <p:cNvSpPr/>
          <p:nvPr/>
        </p:nvSpPr>
        <p:spPr>
          <a:xfrm>
            <a:off x="1282696" y="2498725"/>
            <a:ext cx="818515" cy="817244"/>
          </a:xfrm>
          <a:custGeom>
            <a:avLst/>
            <a:gdLst/>
            <a:ahLst/>
            <a:cxnLst/>
            <a:rect l="l" t="t" r="r" b="b"/>
            <a:pathLst>
              <a:path w="818514" h="817244">
                <a:moveTo>
                  <a:pt x="409194" y="0"/>
                </a:moveTo>
                <a:lnTo>
                  <a:pt x="361472" y="2748"/>
                </a:lnTo>
                <a:lnTo>
                  <a:pt x="315368" y="10787"/>
                </a:lnTo>
                <a:lnTo>
                  <a:pt x="271188" y="23813"/>
                </a:lnTo>
                <a:lnTo>
                  <a:pt x="229239" y="41516"/>
                </a:lnTo>
                <a:lnTo>
                  <a:pt x="189828" y="63592"/>
                </a:lnTo>
                <a:lnTo>
                  <a:pt x="153263" y="89734"/>
                </a:lnTo>
                <a:lnTo>
                  <a:pt x="119849" y="119634"/>
                </a:lnTo>
                <a:lnTo>
                  <a:pt x="89894" y="152986"/>
                </a:lnTo>
                <a:lnTo>
                  <a:pt x="63706" y="189485"/>
                </a:lnTo>
                <a:lnTo>
                  <a:pt x="41590" y="228823"/>
                </a:lnTo>
                <a:lnTo>
                  <a:pt x="23855" y="270693"/>
                </a:lnTo>
                <a:lnTo>
                  <a:pt x="10806" y="314789"/>
                </a:lnTo>
                <a:lnTo>
                  <a:pt x="2752" y="360805"/>
                </a:lnTo>
                <a:lnTo>
                  <a:pt x="0" y="408434"/>
                </a:lnTo>
                <a:lnTo>
                  <a:pt x="2752" y="456062"/>
                </a:lnTo>
                <a:lnTo>
                  <a:pt x="10806" y="502077"/>
                </a:lnTo>
                <a:lnTo>
                  <a:pt x="23855" y="546173"/>
                </a:lnTo>
                <a:lnTo>
                  <a:pt x="41590" y="588043"/>
                </a:lnTo>
                <a:lnTo>
                  <a:pt x="63706" y="627380"/>
                </a:lnTo>
                <a:lnTo>
                  <a:pt x="89894" y="663879"/>
                </a:lnTo>
                <a:lnTo>
                  <a:pt x="119849" y="697231"/>
                </a:lnTo>
                <a:lnTo>
                  <a:pt x="153263" y="727131"/>
                </a:lnTo>
                <a:lnTo>
                  <a:pt x="189828" y="753272"/>
                </a:lnTo>
                <a:lnTo>
                  <a:pt x="229239" y="775348"/>
                </a:lnTo>
                <a:lnTo>
                  <a:pt x="271188" y="793052"/>
                </a:lnTo>
                <a:lnTo>
                  <a:pt x="315368" y="806077"/>
                </a:lnTo>
                <a:lnTo>
                  <a:pt x="361472" y="814117"/>
                </a:lnTo>
                <a:lnTo>
                  <a:pt x="409194" y="816865"/>
                </a:lnTo>
                <a:lnTo>
                  <a:pt x="456903" y="814117"/>
                </a:lnTo>
                <a:lnTo>
                  <a:pt x="502999" y="806077"/>
                </a:lnTo>
                <a:lnTo>
                  <a:pt x="547175" y="793052"/>
                </a:lnTo>
                <a:lnTo>
                  <a:pt x="589121" y="775348"/>
                </a:lnTo>
                <a:lnTo>
                  <a:pt x="628532" y="753272"/>
                </a:lnTo>
                <a:lnTo>
                  <a:pt x="665099" y="727131"/>
                </a:lnTo>
                <a:lnTo>
                  <a:pt x="698515" y="697231"/>
                </a:lnTo>
                <a:lnTo>
                  <a:pt x="728474" y="663879"/>
                </a:lnTo>
                <a:lnTo>
                  <a:pt x="754666" y="627380"/>
                </a:lnTo>
                <a:lnTo>
                  <a:pt x="776786" y="588043"/>
                </a:lnTo>
                <a:lnTo>
                  <a:pt x="794526" y="546173"/>
                </a:lnTo>
                <a:lnTo>
                  <a:pt x="807577" y="502077"/>
                </a:lnTo>
                <a:lnTo>
                  <a:pt x="815634" y="456062"/>
                </a:lnTo>
                <a:lnTo>
                  <a:pt x="818388" y="408434"/>
                </a:lnTo>
                <a:lnTo>
                  <a:pt x="815634" y="360805"/>
                </a:lnTo>
                <a:lnTo>
                  <a:pt x="807577" y="314789"/>
                </a:lnTo>
                <a:lnTo>
                  <a:pt x="794526" y="270693"/>
                </a:lnTo>
                <a:lnTo>
                  <a:pt x="776786" y="228823"/>
                </a:lnTo>
                <a:lnTo>
                  <a:pt x="754666" y="189485"/>
                </a:lnTo>
                <a:lnTo>
                  <a:pt x="728474" y="152986"/>
                </a:lnTo>
                <a:lnTo>
                  <a:pt x="698515" y="119634"/>
                </a:lnTo>
                <a:lnTo>
                  <a:pt x="665099" y="89734"/>
                </a:lnTo>
                <a:lnTo>
                  <a:pt x="628532" y="63592"/>
                </a:lnTo>
                <a:lnTo>
                  <a:pt x="589121" y="41516"/>
                </a:lnTo>
                <a:lnTo>
                  <a:pt x="547175" y="23813"/>
                </a:lnTo>
                <a:lnTo>
                  <a:pt x="502999" y="10787"/>
                </a:lnTo>
                <a:lnTo>
                  <a:pt x="456903" y="2748"/>
                </a:lnTo>
                <a:lnTo>
                  <a:pt x="409194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7"/>
          <p:cNvSpPr/>
          <p:nvPr/>
        </p:nvSpPr>
        <p:spPr>
          <a:xfrm>
            <a:off x="1282696" y="2498725"/>
            <a:ext cx="818515" cy="817244"/>
          </a:xfrm>
          <a:custGeom>
            <a:avLst/>
            <a:gdLst/>
            <a:ahLst/>
            <a:cxnLst/>
            <a:rect l="l" t="t" r="r" b="b"/>
            <a:pathLst>
              <a:path w="818514" h="817244">
                <a:moveTo>
                  <a:pt x="0" y="408434"/>
                </a:moveTo>
                <a:lnTo>
                  <a:pt x="2752" y="360805"/>
                </a:lnTo>
                <a:lnTo>
                  <a:pt x="10806" y="314789"/>
                </a:lnTo>
                <a:lnTo>
                  <a:pt x="23855" y="270693"/>
                </a:lnTo>
                <a:lnTo>
                  <a:pt x="41590" y="228823"/>
                </a:lnTo>
                <a:lnTo>
                  <a:pt x="63706" y="189485"/>
                </a:lnTo>
                <a:lnTo>
                  <a:pt x="89894" y="152986"/>
                </a:lnTo>
                <a:lnTo>
                  <a:pt x="119849" y="119634"/>
                </a:lnTo>
                <a:lnTo>
                  <a:pt x="153263" y="89734"/>
                </a:lnTo>
                <a:lnTo>
                  <a:pt x="189828" y="63592"/>
                </a:lnTo>
                <a:lnTo>
                  <a:pt x="229239" y="41516"/>
                </a:lnTo>
                <a:lnTo>
                  <a:pt x="271188" y="23813"/>
                </a:lnTo>
                <a:lnTo>
                  <a:pt x="315368" y="10787"/>
                </a:lnTo>
                <a:lnTo>
                  <a:pt x="361472" y="2748"/>
                </a:lnTo>
                <a:lnTo>
                  <a:pt x="409194" y="0"/>
                </a:lnTo>
                <a:lnTo>
                  <a:pt x="456903" y="2748"/>
                </a:lnTo>
                <a:lnTo>
                  <a:pt x="502999" y="10787"/>
                </a:lnTo>
                <a:lnTo>
                  <a:pt x="547175" y="23813"/>
                </a:lnTo>
                <a:lnTo>
                  <a:pt x="589121" y="41516"/>
                </a:lnTo>
                <a:lnTo>
                  <a:pt x="628532" y="63592"/>
                </a:lnTo>
                <a:lnTo>
                  <a:pt x="665099" y="89734"/>
                </a:lnTo>
                <a:lnTo>
                  <a:pt x="698515" y="119634"/>
                </a:lnTo>
                <a:lnTo>
                  <a:pt x="728474" y="152986"/>
                </a:lnTo>
                <a:lnTo>
                  <a:pt x="754666" y="189485"/>
                </a:lnTo>
                <a:lnTo>
                  <a:pt x="776786" y="228823"/>
                </a:lnTo>
                <a:lnTo>
                  <a:pt x="794526" y="270693"/>
                </a:lnTo>
                <a:lnTo>
                  <a:pt x="807577" y="314789"/>
                </a:lnTo>
                <a:lnTo>
                  <a:pt x="815634" y="360805"/>
                </a:lnTo>
                <a:lnTo>
                  <a:pt x="818388" y="408434"/>
                </a:lnTo>
                <a:lnTo>
                  <a:pt x="815634" y="456062"/>
                </a:lnTo>
                <a:lnTo>
                  <a:pt x="807577" y="502077"/>
                </a:lnTo>
                <a:lnTo>
                  <a:pt x="794526" y="546173"/>
                </a:lnTo>
                <a:lnTo>
                  <a:pt x="776786" y="588043"/>
                </a:lnTo>
                <a:lnTo>
                  <a:pt x="754666" y="627380"/>
                </a:lnTo>
                <a:lnTo>
                  <a:pt x="728474" y="663879"/>
                </a:lnTo>
                <a:lnTo>
                  <a:pt x="698515" y="697231"/>
                </a:lnTo>
                <a:lnTo>
                  <a:pt x="665099" y="727131"/>
                </a:lnTo>
                <a:lnTo>
                  <a:pt x="628532" y="753272"/>
                </a:lnTo>
                <a:lnTo>
                  <a:pt x="589121" y="775348"/>
                </a:lnTo>
                <a:lnTo>
                  <a:pt x="547175" y="793052"/>
                </a:lnTo>
                <a:lnTo>
                  <a:pt x="502999" y="806077"/>
                </a:lnTo>
                <a:lnTo>
                  <a:pt x="456903" y="814117"/>
                </a:lnTo>
                <a:lnTo>
                  <a:pt x="409194" y="816865"/>
                </a:lnTo>
                <a:lnTo>
                  <a:pt x="361472" y="814117"/>
                </a:lnTo>
                <a:lnTo>
                  <a:pt x="315368" y="806077"/>
                </a:lnTo>
                <a:lnTo>
                  <a:pt x="271188" y="793052"/>
                </a:lnTo>
                <a:lnTo>
                  <a:pt x="229239" y="775348"/>
                </a:lnTo>
                <a:lnTo>
                  <a:pt x="189828" y="753272"/>
                </a:lnTo>
                <a:lnTo>
                  <a:pt x="153263" y="727131"/>
                </a:lnTo>
                <a:lnTo>
                  <a:pt x="119849" y="697231"/>
                </a:lnTo>
                <a:lnTo>
                  <a:pt x="89894" y="663879"/>
                </a:lnTo>
                <a:lnTo>
                  <a:pt x="63706" y="627380"/>
                </a:lnTo>
                <a:lnTo>
                  <a:pt x="41590" y="588043"/>
                </a:lnTo>
                <a:lnTo>
                  <a:pt x="23855" y="546173"/>
                </a:lnTo>
                <a:lnTo>
                  <a:pt x="10806" y="502077"/>
                </a:lnTo>
                <a:lnTo>
                  <a:pt x="2752" y="456062"/>
                </a:lnTo>
                <a:lnTo>
                  <a:pt x="0" y="408434"/>
                </a:lnTo>
                <a:close/>
              </a:path>
            </a:pathLst>
          </a:custGeom>
          <a:ln w="12193">
            <a:solidFill>
              <a:srgbClr val="1AD8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8"/>
          <p:cNvSpPr/>
          <p:nvPr/>
        </p:nvSpPr>
        <p:spPr>
          <a:xfrm>
            <a:off x="3657600" y="2901061"/>
            <a:ext cx="1795780" cy="1731645"/>
          </a:xfrm>
          <a:custGeom>
            <a:avLst/>
            <a:gdLst/>
            <a:ahLst/>
            <a:cxnLst/>
            <a:rect l="l" t="t" r="r" b="b"/>
            <a:pathLst>
              <a:path w="1795779" h="2569845">
                <a:moveTo>
                  <a:pt x="0" y="2569464"/>
                </a:moveTo>
                <a:lnTo>
                  <a:pt x="1795273" y="2569464"/>
                </a:lnTo>
                <a:lnTo>
                  <a:pt x="1795273" y="0"/>
                </a:lnTo>
                <a:lnTo>
                  <a:pt x="0" y="0"/>
                </a:lnTo>
                <a:lnTo>
                  <a:pt x="0" y="2569464"/>
                </a:lnTo>
                <a:close/>
              </a:path>
            </a:pathLst>
          </a:custGeom>
          <a:ln w="12193">
            <a:solidFill>
              <a:srgbClr val="11A3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9"/>
          <p:cNvSpPr/>
          <p:nvPr/>
        </p:nvSpPr>
        <p:spPr>
          <a:xfrm>
            <a:off x="4145281" y="2498725"/>
            <a:ext cx="818515" cy="817244"/>
          </a:xfrm>
          <a:custGeom>
            <a:avLst/>
            <a:gdLst/>
            <a:ahLst/>
            <a:cxnLst/>
            <a:rect l="l" t="t" r="r" b="b"/>
            <a:pathLst>
              <a:path w="818514" h="817244">
                <a:moveTo>
                  <a:pt x="409194" y="0"/>
                </a:moveTo>
                <a:lnTo>
                  <a:pt x="361484" y="2748"/>
                </a:lnTo>
                <a:lnTo>
                  <a:pt x="315388" y="10787"/>
                </a:lnTo>
                <a:lnTo>
                  <a:pt x="271213" y="23813"/>
                </a:lnTo>
                <a:lnTo>
                  <a:pt x="229267" y="41516"/>
                </a:lnTo>
                <a:lnTo>
                  <a:pt x="189856" y="63592"/>
                </a:lnTo>
                <a:lnTo>
                  <a:pt x="153289" y="89734"/>
                </a:lnTo>
                <a:lnTo>
                  <a:pt x="119872" y="119634"/>
                </a:lnTo>
                <a:lnTo>
                  <a:pt x="89914" y="152986"/>
                </a:lnTo>
                <a:lnTo>
                  <a:pt x="63721" y="189485"/>
                </a:lnTo>
                <a:lnTo>
                  <a:pt x="41601" y="228823"/>
                </a:lnTo>
                <a:lnTo>
                  <a:pt x="23861" y="270693"/>
                </a:lnTo>
                <a:lnTo>
                  <a:pt x="10810" y="314789"/>
                </a:lnTo>
                <a:lnTo>
                  <a:pt x="2753" y="360805"/>
                </a:lnTo>
                <a:lnTo>
                  <a:pt x="0" y="408434"/>
                </a:lnTo>
                <a:lnTo>
                  <a:pt x="2753" y="456062"/>
                </a:lnTo>
                <a:lnTo>
                  <a:pt x="10810" y="502077"/>
                </a:lnTo>
                <a:lnTo>
                  <a:pt x="23861" y="546173"/>
                </a:lnTo>
                <a:lnTo>
                  <a:pt x="41601" y="588043"/>
                </a:lnTo>
                <a:lnTo>
                  <a:pt x="63721" y="627380"/>
                </a:lnTo>
                <a:lnTo>
                  <a:pt x="89914" y="663879"/>
                </a:lnTo>
                <a:lnTo>
                  <a:pt x="119872" y="697231"/>
                </a:lnTo>
                <a:lnTo>
                  <a:pt x="153289" y="727131"/>
                </a:lnTo>
                <a:lnTo>
                  <a:pt x="189856" y="753272"/>
                </a:lnTo>
                <a:lnTo>
                  <a:pt x="229267" y="775348"/>
                </a:lnTo>
                <a:lnTo>
                  <a:pt x="271213" y="793052"/>
                </a:lnTo>
                <a:lnTo>
                  <a:pt x="315388" y="806077"/>
                </a:lnTo>
                <a:lnTo>
                  <a:pt x="361484" y="814117"/>
                </a:lnTo>
                <a:lnTo>
                  <a:pt x="409194" y="816865"/>
                </a:lnTo>
                <a:lnTo>
                  <a:pt x="456903" y="814117"/>
                </a:lnTo>
                <a:lnTo>
                  <a:pt x="502999" y="806077"/>
                </a:lnTo>
                <a:lnTo>
                  <a:pt x="547175" y="793052"/>
                </a:lnTo>
                <a:lnTo>
                  <a:pt x="589121" y="775348"/>
                </a:lnTo>
                <a:lnTo>
                  <a:pt x="628532" y="753272"/>
                </a:lnTo>
                <a:lnTo>
                  <a:pt x="665099" y="727131"/>
                </a:lnTo>
                <a:lnTo>
                  <a:pt x="698515" y="697231"/>
                </a:lnTo>
                <a:lnTo>
                  <a:pt x="728474" y="663879"/>
                </a:lnTo>
                <a:lnTo>
                  <a:pt x="754666" y="627380"/>
                </a:lnTo>
                <a:lnTo>
                  <a:pt x="776786" y="588043"/>
                </a:lnTo>
                <a:lnTo>
                  <a:pt x="794526" y="546173"/>
                </a:lnTo>
                <a:lnTo>
                  <a:pt x="807577" y="502077"/>
                </a:lnTo>
                <a:lnTo>
                  <a:pt x="815634" y="456062"/>
                </a:lnTo>
                <a:lnTo>
                  <a:pt x="818387" y="408434"/>
                </a:lnTo>
                <a:lnTo>
                  <a:pt x="815634" y="360805"/>
                </a:lnTo>
                <a:lnTo>
                  <a:pt x="807577" y="314789"/>
                </a:lnTo>
                <a:lnTo>
                  <a:pt x="794526" y="270693"/>
                </a:lnTo>
                <a:lnTo>
                  <a:pt x="776786" y="228823"/>
                </a:lnTo>
                <a:lnTo>
                  <a:pt x="754666" y="189485"/>
                </a:lnTo>
                <a:lnTo>
                  <a:pt x="728474" y="152986"/>
                </a:lnTo>
                <a:lnTo>
                  <a:pt x="698515" y="119634"/>
                </a:lnTo>
                <a:lnTo>
                  <a:pt x="665099" y="89734"/>
                </a:lnTo>
                <a:lnTo>
                  <a:pt x="628532" y="63592"/>
                </a:lnTo>
                <a:lnTo>
                  <a:pt x="589121" y="41516"/>
                </a:lnTo>
                <a:lnTo>
                  <a:pt x="547175" y="23813"/>
                </a:lnTo>
                <a:lnTo>
                  <a:pt x="502999" y="10787"/>
                </a:lnTo>
                <a:lnTo>
                  <a:pt x="456903" y="2748"/>
                </a:lnTo>
                <a:lnTo>
                  <a:pt x="409194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10"/>
          <p:cNvSpPr/>
          <p:nvPr/>
        </p:nvSpPr>
        <p:spPr>
          <a:xfrm>
            <a:off x="4145281" y="2498725"/>
            <a:ext cx="818515" cy="817244"/>
          </a:xfrm>
          <a:custGeom>
            <a:avLst/>
            <a:gdLst/>
            <a:ahLst/>
            <a:cxnLst/>
            <a:rect l="l" t="t" r="r" b="b"/>
            <a:pathLst>
              <a:path w="818514" h="817244">
                <a:moveTo>
                  <a:pt x="0" y="408434"/>
                </a:moveTo>
                <a:lnTo>
                  <a:pt x="2753" y="360805"/>
                </a:lnTo>
                <a:lnTo>
                  <a:pt x="10810" y="314789"/>
                </a:lnTo>
                <a:lnTo>
                  <a:pt x="23861" y="270693"/>
                </a:lnTo>
                <a:lnTo>
                  <a:pt x="41601" y="228823"/>
                </a:lnTo>
                <a:lnTo>
                  <a:pt x="63721" y="189485"/>
                </a:lnTo>
                <a:lnTo>
                  <a:pt x="89914" y="152986"/>
                </a:lnTo>
                <a:lnTo>
                  <a:pt x="119872" y="119634"/>
                </a:lnTo>
                <a:lnTo>
                  <a:pt x="153289" y="89734"/>
                </a:lnTo>
                <a:lnTo>
                  <a:pt x="189856" y="63592"/>
                </a:lnTo>
                <a:lnTo>
                  <a:pt x="229267" y="41516"/>
                </a:lnTo>
                <a:lnTo>
                  <a:pt x="271213" y="23813"/>
                </a:lnTo>
                <a:lnTo>
                  <a:pt x="315388" y="10787"/>
                </a:lnTo>
                <a:lnTo>
                  <a:pt x="361484" y="2748"/>
                </a:lnTo>
                <a:lnTo>
                  <a:pt x="409194" y="0"/>
                </a:lnTo>
                <a:lnTo>
                  <a:pt x="456903" y="2748"/>
                </a:lnTo>
                <a:lnTo>
                  <a:pt x="502999" y="10787"/>
                </a:lnTo>
                <a:lnTo>
                  <a:pt x="547175" y="23813"/>
                </a:lnTo>
                <a:lnTo>
                  <a:pt x="589121" y="41516"/>
                </a:lnTo>
                <a:lnTo>
                  <a:pt x="628532" y="63592"/>
                </a:lnTo>
                <a:lnTo>
                  <a:pt x="665099" y="89734"/>
                </a:lnTo>
                <a:lnTo>
                  <a:pt x="698515" y="119634"/>
                </a:lnTo>
                <a:lnTo>
                  <a:pt x="728474" y="152986"/>
                </a:lnTo>
                <a:lnTo>
                  <a:pt x="754666" y="189485"/>
                </a:lnTo>
                <a:lnTo>
                  <a:pt x="776786" y="228823"/>
                </a:lnTo>
                <a:lnTo>
                  <a:pt x="794526" y="270693"/>
                </a:lnTo>
                <a:lnTo>
                  <a:pt x="807577" y="314789"/>
                </a:lnTo>
                <a:lnTo>
                  <a:pt x="815634" y="360805"/>
                </a:lnTo>
                <a:lnTo>
                  <a:pt x="818387" y="408434"/>
                </a:lnTo>
                <a:lnTo>
                  <a:pt x="815634" y="456062"/>
                </a:lnTo>
                <a:lnTo>
                  <a:pt x="807577" y="502077"/>
                </a:lnTo>
                <a:lnTo>
                  <a:pt x="794526" y="546173"/>
                </a:lnTo>
                <a:lnTo>
                  <a:pt x="776786" y="588043"/>
                </a:lnTo>
                <a:lnTo>
                  <a:pt x="754666" y="627380"/>
                </a:lnTo>
                <a:lnTo>
                  <a:pt x="728474" y="663879"/>
                </a:lnTo>
                <a:lnTo>
                  <a:pt x="698515" y="697231"/>
                </a:lnTo>
                <a:lnTo>
                  <a:pt x="665099" y="727131"/>
                </a:lnTo>
                <a:lnTo>
                  <a:pt x="628532" y="753272"/>
                </a:lnTo>
                <a:lnTo>
                  <a:pt x="589121" y="775348"/>
                </a:lnTo>
                <a:lnTo>
                  <a:pt x="547175" y="793052"/>
                </a:lnTo>
                <a:lnTo>
                  <a:pt x="502999" y="806077"/>
                </a:lnTo>
                <a:lnTo>
                  <a:pt x="456903" y="814117"/>
                </a:lnTo>
                <a:lnTo>
                  <a:pt x="409194" y="816865"/>
                </a:lnTo>
                <a:lnTo>
                  <a:pt x="361484" y="814117"/>
                </a:lnTo>
                <a:lnTo>
                  <a:pt x="315388" y="806077"/>
                </a:lnTo>
                <a:lnTo>
                  <a:pt x="271213" y="793052"/>
                </a:lnTo>
                <a:lnTo>
                  <a:pt x="229267" y="775348"/>
                </a:lnTo>
                <a:lnTo>
                  <a:pt x="189856" y="753272"/>
                </a:lnTo>
                <a:lnTo>
                  <a:pt x="153289" y="727131"/>
                </a:lnTo>
                <a:lnTo>
                  <a:pt x="119872" y="697231"/>
                </a:lnTo>
                <a:lnTo>
                  <a:pt x="89914" y="663879"/>
                </a:lnTo>
                <a:lnTo>
                  <a:pt x="63721" y="627380"/>
                </a:lnTo>
                <a:lnTo>
                  <a:pt x="41601" y="588043"/>
                </a:lnTo>
                <a:lnTo>
                  <a:pt x="23861" y="546173"/>
                </a:lnTo>
                <a:lnTo>
                  <a:pt x="10810" y="502077"/>
                </a:lnTo>
                <a:lnTo>
                  <a:pt x="2753" y="456062"/>
                </a:lnTo>
                <a:lnTo>
                  <a:pt x="0" y="408434"/>
                </a:lnTo>
                <a:close/>
              </a:path>
            </a:pathLst>
          </a:custGeom>
          <a:ln w="12193">
            <a:solidFill>
              <a:srgbClr val="11A3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16"/>
          <p:cNvSpPr/>
          <p:nvPr/>
        </p:nvSpPr>
        <p:spPr>
          <a:xfrm>
            <a:off x="6400800" y="2901061"/>
            <a:ext cx="1795780" cy="1731645"/>
          </a:xfrm>
          <a:custGeom>
            <a:avLst/>
            <a:gdLst/>
            <a:ahLst/>
            <a:cxnLst/>
            <a:rect l="l" t="t" r="r" b="b"/>
            <a:pathLst>
              <a:path w="1795779" h="2569845">
                <a:moveTo>
                  <a:pt x="0" y="2569464"/>
                </a:moveTo>
                <a:lnTo>
                  <a:pt x="1795269" y="2569464"/>
                </a:lnTo>
                <a:lnTo>
                  <a:pt x="1795269" y="0"/>
                </a:lnTo>
                <a:lnTo>
                  <a:pt x="0" y="0"/>
                </a:lnTo>
                <a:lnTo>
                  <a:pt x="0" y="2569464"/>
                </a:lnTo>
                <a:close/>
              </a:path>
            </a:pathLst>
          </a:custGeom>
          <a:ln w="12193">
            <a:solidFill>
              <a:srgbClr val="FF4C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17"/>
          <p:cNvSpPr/>
          <p:nvPr/>
        </p:nvSpPr>
        <p:spPr>
          <a:xfrm>
            <a:off x="6890004" y="2498725"/>
            <a:ext cx="818515" cy="817244"/>
          </a:xfrm>
          <a:custGeom>
            <a:avLst/>
            <a:gdLst/>
            <a:ahLst/>
            <a:cxnLst/>
            <a:rect l="l" t="t" r="r" b="b"/>
            <a:pathLst>
              <a:path w="818515" h="817244">
                <a:moveTo>
                  <a:pt x="409194" y="0"/>
                </a:moveTo>
                <a:lnTo>
                  <a:pt x="361483" y="2748"/>
                </a:lnTo>
                <a:lnTo>
                  <a:pt x="315387" y="10787"/>
                </a:lnTo>
                <a:lnTo>
                  <a:pt x="271211" y="23813"/>
                </a:lnTo>
                <a:lnTo>
                  <a:pt x="229265" y="41516"/>
                </a:lnTo>
                <a:lnTo>
                  <a:pt x="189854" y="63592"/>
                </a:lnTo>
                <a:lnTo>
                  <a:pt x="153287" y="89734"/>
                </a:lnTo>
                <a:lnTo>
                  <a:pt x="119871" y="119634"/>
                </a:lnTo>
                <a:lnTo>
                  <a:pt x="89912" y="152986"/>
                </a:lnTo>
                <a:lnTo>
                  <a:pt x="63720" y="189485"/>
                </a:lnTo>
                <a:lnTo>
                  <a:pt x="41600" y="228823"/>
                </a:lnTo>
                <a:lnTo>
                  <a:pt x="23861" y="270693"/>
                </a:lnTo>
                <a:lnTo>
                  <a:pt x="10810" y="314789"/>
                </a:lnTo>
                <a:lnTo>
                  <a:pt x="2753" y="360805"/>
                </a:lnTo>
                <a:lnTo>
                  <a:pt x="0" y="408434"/>
                </a:lnTo>
                <a:lnTo>
                  <a:pt x="2753" y="456062"/>
                </a:lnTo>
                <a:lnTo>
                  <a:pt x="10810" y="502077"/>
                </a:lnTo>
                <a:lnTo>
                  <a:pt x="23861" y="546173"/>
                </a:lnTo>
                <a:lnTo>
                  <a:pt x="41600" y="588043"/>
                </a:lnTo>
                <a:lnTo>
                  <a:pt x="63720" y="627380"/>
                </a:lnTo>
                <a:lnTo>
                  <a:pt x="89912" y="663879"/>
                </a:lnTo>
                <a:lnTo>
                  <a:pt x="119871" y="697231"/>
                </a:lnTo>
                <a:lnTo>
                  <a:pt x="153287" y="727131"/>
                </a:lnTo>
                <a:lnTo>
                  <a:pt x="189854" y="753272"/>
                </a:lnTo>
                <a:lnTo>
                  <a:pt x="229265" y="775348"/>
                </a:lnTo>
                <a:lnTo>
                  <a:pt x="271211" y="793052"/>
                </a:lnTo>
                <a:lnTo>
                  <a:pt x="315387" y="806077"/>
                </a:lnTo>
                <a:lnTo>
                  <a:pt x="361483" y="814117"/>
                </a:lnTo>
                <a:lnTo>
                  <a:pt x="409194" y="816865"/>
                </a:lnTo>
                <a:lnTo>
                  <a:pt x="456903" y="814117"/>
                </a:lnTo>
                <a:lnTo>
                  <a:pt x="502999" y="806077"/>
                </a:lnTo>
                <a:lnTo>
                  <a:pt x="547175" y="793052"/>
                </a:lnTo>
                <a:lnTo>
                  <a:pt x="589121" y="775348"/>
                </a:lnTo>
                <a:lnTo>
                  <a:pt x="628532" y="753272"/>
                </a:lnTo>
                <a:lnTo>
                  <a:pt x="665099" y="727131"/>
                </a:lnTo>
                <a:lnTo>
                  <a:pt x="698515" y="697231"/>
                </a:lnTo>
                <a:lnTo>
                  <a:pt x="728474" y="663879"/>
                </a:lnTo>
                <a:lnTo>
                  <a:pt x="754666" y="627380"/>
                </a:lnTo>
                <a:lnTo>
                  <a:pt x="776786" y="588043"/>
                </a:lnTo>
                <a:lnTo>
                  <a:pt x="794526" y="546173"/>
                </a:lnTo>
                <a:lnTo>
                  <a:pt x="807577" y="502077"/>
                </a:lnTo>
                <a:lnTo>
                  <a:pt x="815634" y="456062"/>
                </a:lnTo>
                <a:lnTo>
                  <a:pt x="818388" y="408434"/>
                </a:lnTo>
                <a:lnTo>
                  <a:pt x="815634" y="360805"/>
                </a:lnTo>
                <a:lnTo>
                  <a:pt x="807577" y="314789"/>
                </a:lnTo>
                <a:lnTo>
                  <a:pt x="794526" y="270693"/>
                </a:lnTo>
                <a:lnTo>
                  <a:pt x="776786" y="228823"/>
                </a:lnTo>
                <a:lnTo>
                  <a:pt x="754666" y="189485"/>
                </a:lnTo>
                <a:lnTo>
                  <a:pt x="728474" y="152986"/>
                </a:lnTo>
                <a:lnTo>
                  <a:pt x="698515" y="119634"/>
                </a:lnTo>
                <a:lnTo>
                  <a:pt x="665099" y="89734"/>
                </a:lnTo>
                <a:lnTo>
                  <a:pt x="628532" y="63592"/>
                </a:lnTo>
                <a:lnTo>
                  <a:pt x="589121" y="41516"/>
                </a:lnTo>
                <a:lnTo>
                  <a:pt x="547175" y="23813"/>
                </a:lnTo>
                <a:lnTo>
                  <a:pt x="502999" y="10787"/>
                </a:lnTo>
                <a:lnTo>
                  <a:pt x="456903" y="2748"/>
                </a:lnTo>
                <a:lnTo>
                  <a:pt x="409194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18"/>
          <p:cNvSpPr/>
          <p:nvPr/>
        </p:nvSpPr>
        <p:spPr>
          <a:xfrm>
            <a:off x="6890004" y="2498725"/>
            <a:ext cx="818515" cy="817244"/>
          </a:xfrm>
          <a:custGeom>
            <a:avLst/>
            <a:gdLst/>
            <a:ahLst/>
            <a:cxnLst/>
            <a:rect l="l" t="t" r="r" b="b"/>
            <a:pathLst>
              <a:path w="818515" h="817244">
                <a:moveTo>
                  <a:pt x="0" y="408434"/>
                </a:moveTo>
                <a:lnTo>
                  <a:pt x="2753" y="360805"/>
                </a:lnTo>
                <a:lnTo>
                  <a:pt x="10810" y="314789"/>
                </a:lnTo>
                <a:lnTo>
                  <a:pt x="23861" y="270693"/>
                </a:lnTo>
                <a:lnTo>
                  <a:pt x="41600" y="228823"/>
                </a:lnTo>
                <a:lnTo>
                  <a:pt x="63720" y="189485"/>
                </a:lnTo>
                <a:lnTo>
                  <a:pt x="89912" y="152986"/>
                </a:lnTo>
                <a:lnTo>
                  <a:pt x="119871" y="119634"/>
                </a:lnTo>
                <a:lnTo>
                  <a:pt x="153287" y="89734"/>
                </a:lnTo>
                <a:lnTo>
                  <a:pt x="189854" y="63592"/>
                </a:lnTo>
                <a:lnTo>
                  <a:pt x="229265" y="41516"/>
                </a:lnTo>
                <a:lnTo>
                  <a:pt x="271211" y="23813"/>
                </a:lnTo>
                <a:lnTo>
                  <a:pt x="315387" y="10787"/>
                </a:lnTo>
                <a:lnTo>
                  <a:pt x="361483" y="2748"/>
                </a:lnTo>
                <a:lnTo>
                  <a:pt x="409194" y="0"/>
                </a:lnTo>
                <a:lnTo>
                  <a:pt x="456903" y="2748"/>
                </a:lnTo>
                <a:lnTo>
                  <a:pt x="502999" y="10787"/>
                </a:lnTo>
                <a:lnTo>
                  <a:pt x="547175" y="23813"/>
                </a:lnTo>
                <a:lnTo>
                  <a:pt x="589121" y="41516"/>
                </a:lnTo>
                <a:lnTo>
                  <a:pt x="628532" y="63592"/>
                </a:lnTo>
                <a:lnTo>
                  <a:pt x="665099" y="89734"/>
                </a:lnTo>
                <a:lnTo>
                  <a:pt x="698515" y="119634"/>
                </a:lnTo>
                <a:lnTo>
                  <a:pt x="728474" y="152986"/>
                </a:lnTo>
                <a:lnTo>
                  <a:pt x="754666" y="189485"/>
                </a:lnTo>
                <a:lnTo>
                  <a:pt x="776786" y="228823"/>
                </a:lnTo>
                <a:lnTo>
                  <a:pt x="794526" y="270693"/>
                </a:lnTo>
                <a:lnTo>
                  <a:pt x="807577" y="314789"/>
                </a:lnTo>
                <a:lnTo>
                  <a:pt x="815634" y="360805"/>
                </a:lnTo>
                <a:lnTo>
                  <a:pt x="818388" y="408434"/>
                </a:lnTo>
                <a:lnTo>
                  <a:pt x="815634" y="456062"/>
                </a:lnTo>
                <a:lnTo>
                  <a:pt x="807577" y="502077"/>
                </a:lnTo>
                <a:lnTo>
                  <a:pt x="794526" y="546173"/>
                </a:lnTo>
                <a:lnTo>
                  <a:pt x="776786" y="588043"/>
                </a:lnTo>
                <a:lnTo>
                  <a:pt x="754666" y="627380"/>
                </a:lnTo>
                <a:lnTo>
                  <a:pt x="728474" y="663879"/>
                </a:lnTo>
                <a:lnTo>
                  <a:pt x="698515" y="697231"/>
                </a:lnTo>
                <a:lnTo>
                  <a:pt x="665099" y="727131"/>
                </a:lnTo>
                <a:lnTo>
                  <a:pt x="628532" y="753272"/>
                </a:lnTo>
                <a:lnTo>
                  <a:pt x="589121" y="775348"/>
                </a:lnTo>
                <a:lnTo>
                  <a:pt x="547175" y="793052"/>
                </a:lnTo>
                <a:lnTo>
                  <a:pt x="502999" y="806077"/>
                </a:lnTo>
                <a:lnTo>
                  <a:pt x="456903" y="814117"/>
                </a:lnTo>
                <a:lnTo>
                  <a:pt x="409194" y="816865"/>
                </a:lnTo>
                <a:lnTo>
                  <a:pt x="361483" y="814117"/>
                </a:lnTo>
                <a:lnTo>
                  <a:pt x="315387" y="806077"/>
                </a:lnTo>
                <a:lnTo>
                  <a:pt x="271211" y="793052"/>
                </a:lnTo>
                <a:lnTo>
                  <a:pt x="229265" y="775348"/>
                </a:lnTo>
                <a:lnTo>
                  <a:pt x="189854" y="753272"/>
                </a:lnTo>
                <a:lnTo>
                  <a:pt x="153287" y="727131"/>
                </a:lnTo>
                <a:lnTo>
                  <a:pt x="119871" y="697231"/>
                </a:lnTo>
                <a:lnTo>
                  <a:pt x="89912" y="663879"/>
                </a:lnTo>
                <a:lnTo>
                  <a:pt x="63720" y="627380"/>
                </a:lnTo>
                <a:lnTo>
                  <a:pt x="41600" y="588043"/>
                </a:lnTo>
                <a:lnTo>
                  <a:pt x="23861" y="546173"/>
                </a:lnTo>
                <a:lnTo>
                  <a:pt x="10810" y="502077"/>
                </a:lnTo>
                <a:lnTo>
                  <a:pt x="2753" y="456062"/>
                </a:lnTo>
                <a:lnTo>
                  <a:pt x="0" y="408434"/>
                </a:lnTo>
                <a:close/>
              </a:path>
            </a:pathLst>
          </a:custGeom>
          <a:ln w="12193">
            <a:solidFill>
              <a:srgbClr val="FF4C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19"/>
          <p:cNvSpPr txBox="1"/>
          <p:nvPr/>
        </p:nvSpPr>
        <p:spPr>
          <a:xfrm>
            <a:off x="795019" y="3384627"/>
            <a:ext cx="1795780" cy="575799"/>
          </a:xfrm>
          <a:prstGeom prst="rect">
            <a:avLst/>
          </a:prstGeom>
          <a:solidFill>
            <a:srgbClr val="1AD898"/>
          </a:solidFill>
        </p:spPr>
        <p:txBody>
          <a:bodyPr vert="horz" wrap="square" lIns="0" tIns="6731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Модуль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«Центр управления заявками»</a:t>
            </a:r>
          </a:p>
        </p:txBody>
      </p:sp>
      <p:sp>
        <p:nvSpPr>
          <p:cNvPr id="305" name="object 20"/>
          <p:cNvSpPr txBox="1"/>
          <p:nvPr/>
        </p:nvSpPr>
        <p:spPr>
          <a:xfrm>
            <a:off x="3657600" y="3370236"/>
            <a:ext cx="1795780" cy="575799"/>
          </a:xfrm>
          <a:prstGeom prst="rect">
            <a:avLst/>
          </a:prstGeom>
          <a:solidFill>
            <a:srgbClr val="11A3DE"/>
          </a:solidFill>
        </p:spPr>
        <p:txBody>
          <a:bodyPr vert="horz" wrap="square" lIns="0" tIns="6731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Модуль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«Управление МКД»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" name="object 22"/>
          <p:cNvSpPr txBox="1"/>
          <p:nvPr/>
        </p:nvSpPr>
        <p:spPr>
          <a:xfrm>
            <a:off x="6400800" y="3370726"/>
            <a:ext cx="1795780" cy="575799"/>
          </a:xfrm>
          <a:prstGeom prst="rect">
            <a:avLst/>
          </a:prstGeom>
          <a:solidFill>
            <a:srgbClr val="FF4C6A"/>
          </a:solidFill>
        </p:spPr>
        <p:txBody>
          <a:bodyPr vert="horz" wrap="square" lIns="0" tIns="673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Модуль</a:t>
            </a:r>
            <a:b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«Интеграция»</a:t>
            </a:r>
            <a:b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6" name="object 18"/>
          <p:cNvSpPr/>
          <p:nvPr/>
        </p:nvSpPr>
        <p:spPr>
          <a:xfrm>
            <a:off x="1431230" y="2716577"/>
            <a:ext cx="527395" cy="392129"/>
          </a:xfrm>
          <a:custGeom>
            <a:avLst/>
            <a:gdLst/>
            <a:ahLst/>
            <a:cxnLst/>
            <a:rect l="l" t="t" r="r" b="b"/>
            <a:pathLst>
              <a:path w="396239" h="360045">
                <a:moveTo>
                  <a:pt x="166118" y="0"/>
                </a:moveTo>
                <a:lnTo>
                  <a:pt x="152360" y="942"/>
                </a:lnTo>
                <a:lnTo>
                  <a:pt x="140161" y="3350"/>
                </a:lnTo>
                <a:lnTo>
                  <a:pt x="130272" y="6591"/>
                </a:lnTo>
                <a:lnTo>
                  <a:pt x="123443" y="10032"/>
                </a:lnTo>
                <a:lnTo>
                  <a:pt x="108814" y="17145"/>
                </a:lnTo>
                <a:lnTo>
                  <a:pt x="96505" y="26353"/>
                </a:lnTo>
                <a:lnTo>
                  <a:pt x="85870" y="39783"/>
                </a:lnTo>
                <a:lnTo>
                  <a:pt x="76326" y="59435"/>
                </a:lnTo>
                <a:lnTo>
                  <a:pt x="72057" y="79114"/>
                </a:lnTo>
                <a:lnTo>
                  <a:pt x="73977" y="98362"/>
                </a:lnTo>
                <a:lnTo>
                  <a:pt x="79041" y="115514"/>
                </a:lnTo>
                <a:lnTo>
                  <a:pt x="84200" y="128904"/>
                </a:lnTo>
                <a:lnTo>
                  <a:pt x="81395" y="150035"/>
                </a:lnTo>
                <a:lnTo>
                  <a:pt x="82900" y="163831"/>
                </a:lnTo>
                <a:lnTo>
                  <a:pt x="85881" y="171340"/>
                </a:lnTo>
                <a:lnTo>
                  <a:pt x="87505" y="173610"/>
                </a:lnTo>
                <a:lnTo>
                  <a:pt x="93248" y="180434"/>
                </a:lnTo>
                <a:lnTo>
                  <a:pt x="100314" y="190294"/>
                </a:lnTo>
                <a:lnTo>
                  <a:pt x="106308" y="204989"/>
                </a:lnTo>
                <a:lnTo>
                  <a:pt x="108838" y="226313"/>
                </a:lnTo>
                <a:lnTo>
                  <a:pt x="103064" y="249088"/>
                </a:lnTo>
                <a:lnTo>
                  <a:pt x="90361" y="263160"/>
                </a:lnTo>
                <a:lnTo>
                  <a:pt x="77658" y="270302"/>
                </a:lnTo>
                <a:lnTo>
                  <a:pt x="71884" y="272289"/>
                </a:lnTo>
                <a:lnTo>
                  <a:pt x="50686" y="280300"/>
                </a:lnTo>
                <a:lnTo>
                  <a:pt x="27083" y="294276"/>
                </a:lnTo>
                <a:lnTo>
                  <a:pt x="7909" y="316848"/>
                </a:lnTo>
                <a:lnTo>
                  <a:pt x="0" y="350646"/>
                </a:lnTo>
                <a:lnTo>
                  <a:pt x="0" y="359665"/>
                </a:lnTo>
                <a:lnTo>
                  <a:pt x="306453" y="359665"/>
                </a:lnTo>
                <a:lnTo>
                  <a:pt x="306453" y="350646"/>
                </a:lnTo>
                <a:lnTo>
                  <a:pt x="304373" y="341758"/>
                </a:lnTo>
                <a:lnTo>
                  <a:pt x="19051" y="341758"/>
                </a:lnTo>
                <a:lnTo>
                  <a:pt x="26322" y="321556"/>
                </a:lnTo>
                <a:lnTo>
                  <a:pt x="39879" y="307022"/>
                </a:lnTo>
                <a:lnTo>
                  <a:pt x="57628" y="296681"/>
                </a:lnTo>
                <a:lnTo>
                  <a:pt x="77472" y="289054"/>
                </a:lnTo>
                <a:lnTo>
                  <a:pt x="92745" y="282894"/>
                </a:lnTo>
                <a:lnTo>
                  <a:pt x="108888" y="270733"/>
                </a:lnTo>
                <a:lnTo>
                  <a:pt x="121673" y="252047"/>
                </a:lnTo>
                <a:lnTo>
                  <a:pt x="126874" y="226313"/>
                </a:lnTo>
                <a:lnTo>
                  <a:pt x="124469" y="203493"/>
                </a:lnTo>
                <a:lnTo>
                  <a:pt x="118587" y="186422"/>
                </a:lnTo>
                <a:lnTo>
                  <a:pt x="111229" y="174184"/>
                </a:lnTo>
                <a:lnTo>
                  <a:pt x="104396" y="165863"/>
                </a:lnTo>
                <a:lnTo>
                  <a:pt x="104396" y="164721"/>
                </a:lnTo>
                <a:lnTo>
                  <a:pt x="102110" y="162435"/>
                </a:lnTo>
                <a:lnTo>
                  <a:pt x="101002" y="159658"/>
                </a:lnTo>
                <a:lnTo>
                  <a:pt x="100074" y="154558"/>
                </a:lnTo>
                <a:lnTo>
                  <a:pt x="100073" y="145629"/>
                </a:lnTo>
                <a:lnTo>
                  <a:pt x="102110" y="133351"/>
                </a:lnTo>
                <a:lnTo>
                  <a:pt x="103252" y="128904"/>
                </a:lnTo>
                <a:lnTo>
                  <a:pt x="103252" y="125478"/>
                </a:lnTo>
                <a:lnTo>
                  <a:pt x="100886" y="120855"/>
                </a:lnTo>
                <a:lnTo>
                  <a:pt x="96611" y="111334"/>
                </a:lnTo>
                <a:lnTo>
                  <a:pt x="92043" y="97362"/>
                </a:lnTo>
                <a:lnTo>
                  <a:pt x="89999" y="81509"/>
                </a:lnTo>
                <a:lnTo>
                  <a:pt x="93217" y="66168"/>
                </a:lnTo>
                <a:lnTo>
                  <a:pt x="100868" y="50249"/>
                </a:lnTo>
                <a:lnTo>
                  <a:pt x="109173" y="39783"/>
                </a:lnTo>
                <a:lnTo>
                  <a:pt x="118739" y="32698"/>
                </a:lnTo>
                <a:lnTo>
                  <a:pt x="130176" y="26923"/>
                </a:lnTo>
                <a:lnTo>
                  <a:pt x="131320" y="26923"/>
                </a:lnTo>
                <a:lnTo>
                  <a:pt x="132462" y="25783"/>
                </a:lnTo>
                <a:lnTo>
                  <a:pt x="137543" y="23104"/>
                </a:lnTo>
                <a:lnTo>
                  <a:pt x="145480" y="20557"/>
                </a:lnTo>
                <a:lnTo>
                  <a:pt x="155323" y="18654"/>
                </a:lnTo>
                <a:lnTo>
                  <a:pt x="166118" y="17905"/>
                </a:lnTo>
                <a:lnTo>
                  <a:pt x="208499" y="17905"/>
                </a:lnTo>
                <a:lnTo>
                  <a:pt x="203821" y="12703"/>
                </a:lnTo>
                <a:lnTo>
                  <a:pt x="195328" y="6732"/>
                </a:lnTo>
                <a:lnTo>
                  <a:pt x="188388" y="3322"/>
                </a:lnTo>
                <a:lnTo>
                  <a:pt x="181151" y="1270"/>
                </a:lnTo>
                <a:lnTo>
                  <a:pt x="173700" y="266"/>
                </a:lnTo>
                <a:lnTo>
                  <a:pt x="166118" y="0"/>
                </a:lnTo>
                <a:close/>
              </a:path>
              <a:path w="396239" h="360045">
                <a:moveTo>
                  <a:pt x="208499" y="17905"/>
                </a:moveTo>
                <a:lnTo>
                  <a:pt x="173991" y="17905"/>
                </a:lnTo>
                <a:lnTo>
                  <a:pt x="180723" y="19051"/>
                </a:lnTo>
                <a:lnTo>
                  <a:pt x="186310" y="22351"/>
                </a:lnTo>
                <a:lnTo>
                  <a:pt x="214290" y="74652"/>
                </a:lnTo>
                <a:lnTo>
                  <a:pt x="216218" y="93141"/>
                </a:lnTo>
                <a:lnTo>
                  <a:pt x="214147" y="108462"/>
                </a:lnTo>
                <a:lnTo>
                  <a:pt x="208789" y="119890"/>
                </a:lnTo>
                <a:lnTo>
                  <a:pt x="205361" y="123192"/>
                </a:lnTo>
                <a:lnTo>
                  <a:pt x="204342" y="128904"/>
                </a:lnTo>
                <a:lnTo>
                  <a:pt x="207468" y="146094"/>
                </a:lnTo>
                <a:lnTo>
                  <a:pt x="207555" y="150035"/>
                </a:lnTo>
                <a:lnTo>
                  <a:pt x="207601" y="154558"/>
                </a:lnTo>
                <a:lnTo>
                  <a:pt x="206967" y="159193"/>
                </a:lnTo>
                <a:lnTo>
                  <a:pt x="206503" y="161291"/>
                </a:lnTo>
                <a:lnTo>
                  <a:pt x="205361" y="161291"/>
                </a:lnTo>
                <a:lnTo>
                  <a:pt x="205361" y="162435"/>
                </a:lnTo>
                <a:lnTo>
                  <a:pt x="204342" y="162435"/>
                </a:lnTo>
                <a:lnTo>
                  <a:pt x="204342" y="163577"/>
                </a:lnTo>
                <a:lnTo>
                  <a:pt x="202056" y="165863"/>
                </a:lnTo>
                <a:lnTo>
                  <a:pt x="195402" y="174184"/>
                </a:lnTo>
                <a:lnTo>
                  <a:pt x="188437" y="186422"/>
                </a:lnTo>
                <a:lnTo>
                  <a:pt x="182949" y="203493"/>
                </a:lnTo>
                <a:lnTo>
                  <a:pt x="180723" y="226313"/>
                </a:lnTo>
                <a:lnTo>
                  <a:pt x="185906" y="252047"/>
                </a:lnTo>
                <a:lnTo>
                  <a:pt x="198661" y="270733"/>
                </a:lnTo>
                <a:lnTo>
                  <a:pt x="214798" y="282894"/>
                </a:lnTo>
                <a:lnTo>
                  <a:pt x="249487" y="296681"/>
                </a:lnTo>
                <a:lnTo>
                  <a:pt x="267288" y="307022"/>
                </a:lnTo>
                <a:lnTo>
                  <a:pt x="281112" y="321556"/>
                </a:lnTo>
                <a:lnTo>
                  <a:pt x="288543" y="341758"/>
                </a:lnTo>
                <a:lnTo>
                  <a:pt x="304373" y="341758"/>
                </a:lnTo>
                <a:lnTo>
                  <a:pt x="279369" y="294276"/>
                </a:lnTo>
                <a:lnTo>
                  <a:pt x="234568" y="272289"/>
                </a:lnTo>
                <a:lnTo>
                  <a:pt x="228953" y="270302"/>
                </a:lnTo>
                <a:lnTo>
                  <a:pt x="216599" y="263160"/>
                </a:lnTo>
                <a:lnTo>
                  <a:pt x="204245" y="249088"/>
                </a:lnTo>
                <a:lnTo>
                  <a:pt x="198630" y="226313"/>
                </a:lnTo>
                <a:lnTo>
                  <a:pt x="201001" y="204989"/>
                </a:lnTo>
                <a:lnTo>
                  <a:pt x="206647" y="190294"/>
                </a:lnTo>
                <a:lnTo>
                  <a:pt x="213363" y="180434"/>
                </a:lnTo>
                <a:lnTo>
                  <a:pt x="218947" y="173610"/>
                </a:lnTo>
                <a:lnTo>
                  <a:pt x="220750" y="171516"/>
                </a:lnTo>
                <a:lnTo>
                  <a:pt x="224123" y="164387"/>
                </a:lnTo>
                <a:lnTo>
                  <a:pt x="226021" y="150947"/>
                </a:lnTo>
                <a:lnTo>
                  <a:pt x="223394" y="129923"/>
                </a:lnTo>
                <a:lnTo>
                  <a:pt x="231305" y="113965"/>
                </a:lnTo>
                <a:lnTo>
                  <a:pt x="234489" y="93805"/>
                </a:lnTo>
                <a:lnTo>
                  <a:pt x="232412" y="70717"/>
                </a:lnTo>
                <a:lnTo>
                  <a:pt x="224535" y="45975"/>
                </a:lnTo>
                <a:lnTo>
                  <a:pt x="217901" y="31788"/>
                </a:lnTo>
                <a:lnTo>
                  <a:pt x="211171" y="20876"/>
                </a:lnTo>
                <a:lnTo>
                  <a:pt x="208499" y="17905"/>
                </a:lnTo>
                <a:close/>
              </a:path>
              <a:path w="396239" h="360045">
                <a:moveTo>
                  <a:pt x="310019" y="35816"/>
                </a:moveTo>
                <a:lnTo>
                  <a:pt x="276097" y="35816"/>
                </a:lnTo>
                <a:lnTo>
                  <a:pt x="281685" y="36956"/>
                </a:lnTo>
                <a:lnTo>
                  <a:pt x="286257" y="39242"/>
                </a:lnTo>
                <a:lnTo>
                  <a:pt x="313578" y="85095"/>
                </a:lnTo>
                <a:lnTo>
                  <a:pt x="315264" y="101234"/>
                </a:lnTo>
                <a:lnTo>
                  <a:pt x="313400" y="114635"/>
                </a:lnTo>
                <a:lnTo>
                  <a:pt x="308739" y="124332"/>
                </a:lnTo>
                <a:lnTo>
                  <a:pt x="305309" y="128904"/>
                </a:lnTo>
                <a:lnTo>
                  <a:pt x="304167" y="134495"/>
                </a:lnTo>
                <a:lnTo>
                  <a:pt x="305309" y="138937"/>
                </a:lnTo>
                <a:lnTo>
                  <a:pt x="308739" y="154558"/>
                </a:lnTo>
                <a:lnTo>
                  <a:pt x="306453" y="160275"/>
                </a:lnTo>
                <a:lnTo>
                  <a:pt x="306453" y="161291"/>
                </a:lnTo>
                <a:lnTo>
                  <a:pt x="281934" y="200653"/>
                </a:lnTo>
                <a:lnTo>
                  <a:pt x="279529" y="220727"/>
                </a:lnTo>
                <a:lnTo>
                  <a:pt x="284516" y="245444"/>
                </a:lnTo>
                <a:lnTo>
                  <a:pt x="296753" y="263017"/>
                </a:lnTo>
                <a:lnTo>
                  <a:pt x="312158" y="274305"/>
                </a:lnTo>
                <a:lnTo>
                  <a:pt x="326646" y="280163"/>
                </a:lnTo>
                <a:lnTo>
                  <a:pt x="343883" y="286632"/>
                </a:lnTo>
                <a:lnTo>
                  <a:pt x="359204" y="295244"/>
                </a:lnTo>
                <a:lnTo>
                  <a:pt x="371167" y="307238"/>
                </a:lnTo>
                <a:lnTo>
                  <a:pt x="378334" y="323852"/>
                </a:lnTo>
                <a:lnTo>
                  <a:pt x="321058" y="323852"/>
                </a:lnTo>
                <a:lnTo>
                  <a:pt x="322200" y="329439"/>
                </a:lnTo>
                <a:lnTo>
                  <a:pt x="323214" y="335027"/>
                </a:lnTo>
                <a:lnTo>
                  <a:pt x="324360" y="341758"/>
                </a:lnTo>
                <a:lnTo>
                  <a:pt x="396241" y="341758"/>
                </a:lnTo>
                <a:lnTo>
                  <a:pt x="396241" y="333885"/>
                </a:lnTo>
                <a:lnTo>
                  <a:pt x="389061" y="302992"/>
                </a:lnTo>
                <a:lnTo>
                  <a:pt x="371666" y="282481"/>
                </a:lnTo>
                <a:lnTo>
                  <a:pt x="350271" y="269733"/>
                </a:lnTo>
                <a:lnTo>
                  <a:pt x="331091" y="262130"/>
                </a:lnTo>
                <a:lnTo>
                  <a:pt x="325832" y="260394"/>
                </a:lnTo>
                <a:lnTo>
                  <a:pt x="314263" y="254050"/>
                </a:lnTo>
                <a:lnTo>
                  <a:pt x="302694" y="241395"/>
                </a:lnTo>
                <a:lnTo>
                  <a:pt x="297435" y="220727"/>
                </a:lnTo>
                <a:lnTo>
                  <a:pt x="300143" y="202203"/>
                </a:lnTo>
                <a:lnTo>
                  <a:pt x="306436" y="189215"/>
                </a:lnTo>
                <a:lnTo>
                  <a:pt x="318772" y="173610"/>
                </a:lnTo>
                <a:lnTo>
                  <a:pt x="320431" y="171766"/>
                </a:lnTo>
                <a:lnTo>
                  <a:pt x="323565" y="165530"/>
                </a:lnTo>
                <a:lnTo>
                  <a:pt x="325414" y="153840"/>
                </a:lnTo>
                <a:lnTo>
                  <a:pt x="323214" y="135637"/>
                </a:lnTo>
                <a:lnTo>
                  <a:pt x="330055" y="120855"/>
                </a:lnTo>
                <a:lnTo>
                  <a:pt x="333074" y="102537"/>
                </a:lnTo>
                <a:lnTo>
                  <a:pt x="331449" y="81718"/>
                </a:lnTo>
                <a:lnTo>
                  <a:pt x="324360" y="59435"/>
                </a:lnTo>
                <a:lnTo>
                  <a:pt x="318066" y="46731"/>
                </a:lnTo>
                <a:lnTo>
                  <a:pt x="311057" y="36847"/>
                </a:lnTo>
                <a:lnTo>
                  <a:pt x="310019" y="35816"/>
                </a:lnTo>
                <a:close/>
              </a:path>
              <a:path w="396239" h="360045">
                <a:moveTo>
                  <a:pt x="268225" y="17905"/>
                </a:moveTo>
                <a:lnTo>
                  <a:pt x="258395" y="18493"/>
                </a:lnTo>
                <a:lnTo>
                  <a:pt x="249303" y="20034"/>
                </a:lnTo>
                <a:lnTo>
                  <a:pt x="241257" y="22193"/>
                </a:lnTo>
                <a:lnTo>
                  <a:pt x="234568" y="24637"/>
                </a:lnTo>
                <a:lnTo>
                  <a:pt x="236949" y="29272"/>
                </a:lnTo>
                <a:lnTo>
                  <a:pt x="239140" y="33656"/>
                </a:lnTo>
                <a:lnTo>
                  <a:pt x="241301" y="39242"/>
                </a:lnTo>
                <a:lnTo>
                  <a:pt x="241301" y="41403"/>
                </a:lnTo>
                <a:lnTo>
                  <a:pt x="246293" y="39618"/>
                </a:lnTo>
                <a:lnTo>
                  <a:pt x="252667" y="37799"/>
                </a:lnTo>
                <a:lnTo>
                  <a:pt x="260089" y="36385"/>
                </a:lnTo>
                <a:lnTo>
                  <a:pt x="268225" y="35816"/>
                </a:lnTo>
                <a:lnTo>
                  <a:pt x="310019" y="35816"/>
                </a:lnTo>
                <a:lnTo>
                  <a:pt x="303428" y="29272"/>
                </a:lnTo>
                <a:lnTo>
                  <a:pt x="295276" y="23497"/>
                </a:lnTo>
                <a:lnTo>
                  <a:pt x="288995" y="20748"/>
                </a:lnTo>
                <a:lnTo>
                  <a:pt x="282179" y="19034"/>
                </a:lnTo>
                <a:lnTo>
                  <a:pt x="275149" y="18154"/>
                </a:lnTo>
                <a:lnTo>
                  <a:pt x="268225" y="17905"/>
                </a:lnTo>
                <a:close/>
              </a:path>
            </a:pathLst>
          </a:custGeom>
          <a:solidFill>
            <a:srgbClr val="1AD898"/>
          </a:solidFill>
          <a:ln w="3175">
            <a:noFill/>
          </a:ln>
        </p:spPr>
        <p:txBody>
          <a:bodyPr wrap="square" lIns="0" tIns="0" rIns="0" bIns="0" rtlCol="0"/>
          <a:lstStyle/>
          <a:p>
            <a:endParaRPr dirty="0">
              <a:solidFill>
                <a:srgbClr val="50DCB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593" y="2041525"/>
            <a:ext cx="4209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11A3D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Система состоит из следующих модулей:</a:t>
            </a:r>
          </a:p>
        </p:txBody>
      </p:sp>
      <p:sp>
        <p:nvSpPr>
          <p:cNvPr id="317" name="object 11"/>
          <p:cNvSpPr/>
          <p:nvPr/>
        </p:nvSpPr>
        <p:spPr>
          <a:xfrm>
            <a:off x="7060979" y="2663034"/>
            <a:ext cx="476563" cy="476563"/>
          </a:xfrm>
          <a:custGeom>
            <a:avLst/>
            <a:gdLst/>
            <a:ahLst/>
            <a:cxnLst/>
            <a:rect l="l" t="t" r="r" b="b"/>
            <a:pathLst>
              <a:path w="306704" h="306704">
                <a:moveTo>
                  <a:pt x="122302" y="268150"/>
                </a:moveTo>
                <a:lnTo>
                  <a:pt x="86742" y="268150"/>
                </a:lnTo>
                <a:lnTo>
                  <a:pt x="94566" y="272005"/>
                </a:lnTo>
                <a:lnTo>
                  <a:pt x="102474" y="275622"/>
                </a:lnTo>
                <a:lnTo>
                  <a:pt x="110548" y="278753"/>
                </a:lnTo>
                <a:lnTo>
                  <a:pt x="118872" y="281152"/>
                </a:lnTo>
                <a:lnTo>
                  <a:pt x="122302" y="295909"/>
                </a:lnTo>
                <a:lnTo>
                  <a:pt x="124081" y="301118"/>
                </a:lnTo>
                <a:lnTo>
                  <a:pt x="126748" y="306323"/>
                </a:lnTo>
                <a:lnTo>
                  <a:pt x="179579" y="306323"/>
                </a:lnTo>
                <a:lnTo>
                  <a:pt x="182246" y="301118"/>
                </a:lnTo>
                <a:lnTo>
                  <a:pt x="184024" y="295909"/>
                </a:lnTo>
                <a:lnTo>
                  <a:pt x="184829" y="292442"/>
                </a:lnTo>
                <a:lnTo>
                  <a:pt x="136271" y="292442"/>
                </a:lnTo>
                <a:lnTo>
                  <a:pt x="131954" y="277686"/>
                </a:lnTo>
                <a:lnTo>
                  <a:pt x="131065" y="273340"/>
                </a:lnTo>
                <a:lnTo>
                  <a:pt x="127508" y="269010"/>
                </a:lnTo>
                <a:lnTo>
                  <a:pt x="122302" y="268150"/>
                </a:lnTo>
                <a:close/>
              </a:path>
              <a:path w="306704" h="306704">
                <a:moveTo>
                  <a:pt x="222124" y="254253"/>
                </a:moveTo>
                <a:lnTo>
                  <a:pt x="214375" y="254253"/>
                </a:lnTo>
                <a:lnTo>
                  <a:pt x="212598" y="255992"/>
                </a:lnTo>
                <a:lnTo>
                  <a:pt x="205829" y="259600"/>
                </a:lnTo>
                <a:lnTo>
                  <a:pt x="198644" y="262719"/>
                </a:lnTo>
                <a:lnTo>
                  <a:pt x="191293" y="265514"/>
                </a:lnTo>
                <a:lnTo>
                  <a:pt x="184024" y="268150"/>
                </a:lnTo>
                <a:lnTo>
                  <a:pt x="178816" y="269010"/>
                </a:lnTo>
                <a:lnTo>
                  <a:pt x="175262" y="273340"/>
                </a:lnTo>
                <a:lnTo>
                  <a:pt x="174373" y="277686"/>
                </a:lnTo>
                <a:lnTo>
                  <a:pt x="170053" y="292442"/>
                </a:lnTo>
                <a:lnTo>
                  <a:pt x="184829" y="292442"/>
                </a:lnTo>
                <a:lnTo>
                  <a:pt x="187452" y="281152"/>
                </a:lnTo>
                <a:lnTo>
                  <a:pt x="195777" y="278753"/>
                </a:lnTo>
                <a:lnTo>
                  <a:pt x="203852" y="275622"/>
                </a:lnTo>
                <a:lnTo>
                  <a:pt x="211760" y="272005"/>
                </a:lnTo>
                <a:lnTo>
                  <a:pt x="219585" y="268150"/>
                </a:lnTo>
                <a:lnTo>
                  <a:pt x="255087" y="268150"/>
                </a:lnTo>
                <a:lnTo>
                  <a:pt x="259444" y="263804"/>
                </a:lnTo>
                <a:lnTo>
                  <a:pt x="239522" y="263804"/>
                </a:lnTo>
                <a:lnTo>
                  <a:pt x="226443" y="255992"/>
                </a:lnTo>
                <a:lnTo>
                  <a:pt x="224791" y="255131"/>
                </a:lnTo>
                <a:lnTo>
                  <a:pt x="222124" y="254253"/>
                </a:lnTo>
                <a:close/>
              </a:path>
              <a:path w="306704" h="306704">
                <a:moveTo>
                  <a:pt x="68580" y="27814"/>
                </a:moveTo>
                <a:lnTo>
                  <a:pt x="63374" y="27814"/>
                </a:lnTo>
                <a:lnTo>
                  <a:pt x="60707" y="28577"/>
                </a:lnTo>
                <a:lnTo>
                  <a:pt x="59008" y="30400"/>
                </a:lnTo>
                <a:lnTo>
                  <a:pt x="26035" y="63374"/>
                </a:lnTo>
                <a:lnTo>
                  <a:pt x="27814" y="68579"/>
                </a:lnTo>
                <a:lnTo>
                  <a:pt x="30355" y="73785"/>
                </a:lnTo>
                <a:lnTo>
                  <a:pt x="38228" y="86742"/>
                </a:lnTo>
                <a:lnTo>
                  <a:pt x="33988" y="94218"/>
                </a:lnTo>
                <a:lnTo>
                  <a:pt x="30402" y="102175"/>
                </a:lnTo>
                <a:lnTo>
                  <a:pt x="27458" y="110452"/>
                </a:lnTo>
                <a:lnTo>
                  <a:pt x="25146" y="118885"/>
                </a:lnTo>
                <a:lnTo>
                  <a:pt x="10415" y="122353"/>
                </a:lnTo>
                <a:lnTo>
                  <a:pt x="5209" y="124091"/>
                </a:lnTo>
                <a:lnTo>
                  <a:pt x="0" y="126695"/>
                </a:lnTo>
                <a:lnTo>
                  <a:pt x="0" y="178765"/>
                </a:lnTo>
                <a:lnTo>
                  <a:pt x="5209" y="182232"/>
                </a:lnTo>
                <a:lnTo>
                  <a:pt x="10415" y="183970"/>
                </a:lnTo>
                <a:lnTo>
                  <a:pt x="25146" y="187438"/>
                </a:lnTo>
                <a:lnTo>
                  <a:pt x="27458" y="195748"/>
                </a:lnTo>
                <a:lnTo>
                  <a:pt x="30402" y="203815"/>
                </a:lnTo>
                <a:lnTo>
                  <a:pt x="33988" y="211721"/>
                </a:lnTo>
                <a:lnTo>
                  <a:pt x="38228" y="219546"/>
                </a:lnTo>
                <a:lnTo>
                  <a:pt x="30355" y="232563"/>
                </a:lnTo>
                <a:lnTo>
                  <a:pt x="27814" y="236905"/>
                </a:lnTo>
                <a:lnTo>
                  <a:pt x="26035" y="242975"/>
                </a:lnTo>
                <a:lnTo>
                  <a:pt x="59057" y="275946"/>
                </a:lnTo>
                <a:lnTo>
                  <a:pt x="60707" y="277686"/>
                </a:lnTo>
                <a:lnTo>
                  <a:pt x="63374" y="278550"/>
                </a:lnTo>
                <a:lnTo>
                  <a:pt x="68580" y="278550"/>
                </a:lnTo>
                <a:lnTo>
                  <a:pt x="71121" y="276821"/>
                </a:lnTo>
                <a:lnTo>
                  <a:pt x="73789" y="275946"/>
                </a:lnTo>
                <a:lnTo>
                  <a:pt x="86742" y="268150"/>
                </a:lnTo>
                <a:lnTo>
                  <a:pt x="122302" y="268150"/>
                </a:lnTo>
                <a:lnTo>
                  <a:pt x="115033" y="265514"/>
                </a:lnTo>
                <a:lnTo>
                  <a:pt x="110535" y="263804"/>
                </a:lnTo>
                <a:lnTo>
                  <a:pt x="66802" y="263804"/>
                </a:lnTo>
                <a:lnTo>
                  <a:pt x="42545" y="239508"/>
                </a:lnTo>
                <a:lnTo>
                  <a:pt x="50292" y="226490"/>
                </a:lnTo>
                <a:lnTo>
                  <a:pt x="52960" y="222148"/>
                </a:lnTo>
                <a:lnTo>
                  <a:pt x="52960" y="216943"/>
                </a:lnTo>
                <a:lnTo>
                  <a:pt x="37339" y="178765"/>
                </a:lnTo>
                <a:lnTo>
                  <a:pt x="33022" y="175284"/>
                </a:lnTo>
                <a:lnTo>
                  <a:pt x="28576" y="173559"/>
                </a:lnTo>
                <a:lnTo>
                  <a:pt x="13845" y="170078"/>
                </a:lnTo>
                <a:lnTo>
                  <a:pt x="13845" y="136245"/>
                </a:lnTo>
                <a:lnTo>
                  <a:pt x="28576" y="131904"/>
                </a:lnTo>
                <a:lnTo>
                  <a:pt x="33022" y="131039"/>
                </a:lnTo>
                <a:lnTo>
                  <a:pt x="37339" y="127558"/>
                </a:lnTo>
                <a:lnTo>
                  <a:pt x="52960" y="89385"/>
                </a:lnTo>
                <a:lnTo>
                  <a:pt x="52960" y="84200"/>
                </a:lnTo>
                <a:lnTo>
                  <a:pt x="50292" y="79884"/>
                </a:lnTo>
                <a:lnTo>
                  <a:pt x="42545" y="66801"/>
                </a:lnTo>
                <a:lnTo>
                  <a:pt x="66802" y="42544"/>
                </a:lnTo>
                <a:lnTo>
                  <a:pt x="109553" y="42544"/>
                </a:lnTo>
                <a:lnTo>
                  <a:pt x="115033" y="40452"/>
                </a:lnTo>
                <a:lnTo>
                  <a:pt x="122302" y="38228"/>
                </a:lnTo>
                <a:lnTo>
                  <a:pt x="86742" y="38228"/>
                </a:lnTo>
                <a:lnTo>
                  <a:pt x="73789" y="30351"/>
                </a:lnTo>
                <a:lnTo>
                  <a:pt x="71121" y="28577"/>
                </a:lnTo>
                <a:lnTo>
                  <a:pt x="68580" y="27814"/>
                </a:lnTo>
                <a:close/>
              </a:path>
              <a:path w="306704" h="306704">
                <a:moveTo>
                  <a:pt x="255087" y="268150"/>
                </a:moveTo>
                <a:lnTo>
                  <a:pt x="219585" y="268150"/>
                </a:lnTo>
                <a:lnTo>
                  <a:pt x="232538" y="275946"/>
                </a:lnTo>
                <a:lnTo>
                  <a:pt x="235206" y="276821"/>
                </a:lnTo>
                <a:lnTo>
                  <a:pt x="238633" y="278550"/>
                </a:lnTo>
                <a:lnTo>
                  <a:pt x="242953" y="278550"/>
                </a:lnTo>
                <a:lnTo>
                  <a:pt x="245620" y="277686"/>
                </a:lnTo>
                <a:lnTo>
                  <a:pt x="247270" y="275946"/>
                </a:lnTo>
                <a:lnTo>
                  <a:pt x="255087" y="268150"/>
                </a:lnTo>
                <a:close/>
              </a:path>
              <a:path w="306704" h="306704">
                <a:moveTo>
                  <a:pt x="91948" y="254253"/>
                </a:moveTo>
                <a:lnTo>
                  <a:pt x="84203" y="254253"/>
                </a:lnTo>
                <a:lnTo>
                  <a:pt x="81536" y="255131"/>
                </a:lnTo>
                <a:lnTo>
                  <a:pt x="79884" y="255992"/>
                </a:lnTo>
                <a:lnTo>
                  <a:pt x="66802" y="263804"/>
                </a:lnTo>
                <a:lnTo>
                  <a:pt x="110535" y="263804"/>
                </a:lnTo>
                <a:lnTo>
                  <a:pt x="107680" y="262719"/>
                </a:lnTo>
                <a:lnTo>
                  <a:pt x="100494" y="259600"/>
                </a:lnTo>
                <a:lnTo>
                  <a:pt x="93725" y="255992"/>
                </a:lnTo>
                <a:lnTo>
                  <a:pt x="91948" y="254253"/>
                </a:lnTo>
                <a:close/>
              </a:path>
              <a:path w="306704" h="306704">
                <a:moveTo>
                  <a:pt x="259462" y="42544"/>
                </a:moveTo>
                <a:lnTo>
                  <a:pt x="239522" y="42544"/>
                </a:lnTo>
                <a:lnTo>
                  <a:pt x="263779" y="66801"/>
                </a:lnTo>
                <a:lnTo>
                  <a:pt x="256032" y="79884"/>
                </a:lnTo>
                <a:lnTo>
                  <a:pt x="253367" y="84200"/>
                </a:lnTo>
                <a:lnTo>
                  <a:pt x="253367" y="89385"/>
                </a:lnTo>
                <a:lnTo>
                  <a:pt x="256032" y="93712"/>
                </a:lnTo>
                <a:lnTo>
                  <a:pt x="259757" y="100387"/>
                </a:lnTo>
                <a:lnTo>
                  <a:pt x="263066" y="107384"/>
                </a:lnTo>
                <a:lnTo>
                  <a:pt x="265874" y="114706"/>
                </a:lnTo>
                <a:lnTo>
                  <a:pt x="268099" y="122353"/>
                </a:lnTo>
                <a:lnTo>
                  <a:pt x="268988" y="127558"/>
                </a:lnTo>
                <a:lnTo>
                  <a:pt x="273305" y="131039"/>
                </a:lnTo>
                <a:lnTo>
                  <a:pt x="277750" y="131904"/>
                </a:lnTo>
                <a:lnTo>
                  <a:pt x="292482" y="136245"/>
                </a:lnTo>
                <a:lnTo>
                  <a:pt x="292482" y="170078"/>
                </a:lnTo>
                <a:lnTo>
                  <a:pt x="277750" y="173559"/>
                </a:lnTo>
                <a:lnTo>
                  <a:pt x="273305" y="175284"/>
                </a:lnTo>
                <a:lnTo>
                  <a:pt x="268988" y="178765"/>
                </a:lnTo>
                <a:lnTo>
                  <a:pt x="268099" y="183970"/>
                </a:lnTo>
                <a:lnTo>
                  <a:pt x="265874" y="191127"/>
                </a:lnTo>
                <a:lnTo>
                  <a:pt x="263066" y="198285"/>
                </a:lnTo>
                <a:lnTo>
                  <a:pt x="259757" y="205443"/>
                </a:lnTo>
                <a:lnTo>
                  <a:pt x="256032" y="212597"/>
                </a:lnTo>
                <a:lnTo>
                  <a:pt x="253367" y="216943"/>
                </a:lnTo>
                <a:lnTo>
                  <a:pt x="253367" y="222148"/>
                </a:lnTo>
                <a:lnTo>
                  <a:pt x="256032" y="226490"/>
                </a:lnTo>
                <a:lnTo>
                  <a:pt x="263779" y="239508"/>
                </a:lnTo>
                <a:lnTo>
                  <a:pt x="239522" y="263804"/>
                </a:lnTo>
                <a:lnTo>
                  <a:pt x="259444" y="263804"/>
                </a:lnTo>
                <a:lnTo>
                  <a:pt x="280288" y="242975"/>
                </a:lnTo>
                <a:lnTo>
                  <a:pt x="278513" y="236905"/>
                </a:lnTo>
                <a:lnTo>
                  <a:pt x="275972" y="232563"/>
                </a:lnTo>
                <a:lnTo>
                  <a:pt x="268099" y="219546"/>
                </a:lnTo>
                <a:lnTo>
                  <a:pt x="272339" y="211721"/>
                </a:lnTo>
                <a:lnTo>
                  <a:pt x="275925" y="203815"/>
                </a:lnTo>
                <a:lnTo>
                  <a:pt x="278867" y="195748"/>
                </a:lnTo>
                <a:lnTo>
                  <a:pt x="281178" y="187438"/>
                </a:lnTo>
                <a:lnTo>
                  <a:pt x="295912" y="183970"/>
                </a:lnTo>
                <a:lnTo>
                  <a:pt x="301118" y="182232"/>
                </a:lnTo>
                <a:lnTo>
                  <a:pt x="306324" y="178765"/>
                </a:lnTo>
                <a:lnTo>
                  <a:pt x="306324" y="126695"/>
                </a:lnTo>
                <a:lnTo>
                  <a:pt x="301118" y="124091"/>
                </a:lnTo>
                <a:lnTo>
                  <a:pt x="295912" y="122353"/>
                </a:lnTo>
                <a:lnTo>
                  <a:pt x="281178" y="118885"/>
                </a:lnTo>
                <a:lnTo>
                  <a:pt x="278867" y="110452"/>
                </a:lnTo>
                <a:lnTo>
                  <a:pt x="275925" y="102175"/>
                </a:lnTo>
                <a:lnTo>
                  <a:pt x="272339" y="94218"/>
                </a:lnTo>
                <a:lnTo>
                  <a:pt x="268099" y="86742"/>
                </a:lnTo>
                <a:lnTo>
                  <a:pt x="275972" y="73785"/>
                </a:lnTo>
                <a:lnTo>
                  <a:pt x="278513" y="68579"/>
                </a:lnTo>
                <a:lnTo>
                  <a:pt x="280288" y="63374"/>
                </a:lnTo>
                <a:lnTo>
                  <a:pt x="259462" y="42544"/>
                </a:lnTo>
                <a:close/>
              </a:path>
              <a:path w="306704" h="306704">
                <a:moveTo>
                  <a:pt x="152783" y="83312"/>
                </a:moveTo>
                <a:lnTo>
                  <a:pt x="125801" y="88788"/>
                </a:lnTo>
                <a:lnTo>
                  <a:pt x="103713" y="103700"/>
                </a:lnTo>
                <a:lnTo>
                  <a:pt x="88793" y="125772"/>
                </a:lnTo>
                <a:lnTo>
                  <a:pt x="83314" y="152730"/>
                </a:lnTo>
                <a:lnTo>
                  <a:pt x="88793" y="180187"/>
                </a:lnTo>
                <a:lnTo>
                  <a:pt x="103713" y="202516"/>
                </a:lnTo>
                <a:lnTo>
                  <a:pt x="125801" y="217523"/>
                </a:lnTo>
                <a:lnTo>
                  <a:pt x="152783" y="223013"/>
                </a:lnTo>
                <a:lnTo>
                  <a:pt x="180205" y="217523"/>
                </a:lnTo>
                <a:lnTo>
                  <a:pt x="192684" y="209130"/>
                </a:lnTo>
                <a:lnTo>
                  <a:pt x="152783" y="209130"/>
                </a:lnTo>
                <a:lnTo>
                  <a:pt x="131232" y="204711"/>
                </a:lnTo>
                <a:lnTo>
                  <a:pt x="113539" y="192645"/>
                </a:lnTo>
                <a:lnTo>
                  <a:pt x="101561" y="174722"/>
                </a:lnTo>
                <a:lnTo>
                  <a:pt x="97156" y="152730"/>
                </a:lnTo>
                <a:lnTo>
                  <a:pt x="101561" y="131237"/>
                </a:lnTo>
                <a:lnTo>
                  <a:pt x="113539" y="113570"/>
                </a:lnTo>
                <a:lnTo>
                  <a:pt x="131232" y="101598"/>
                </a:lnTo>
                <a:lnTo>
                  <a:pt x="152783" y="97193"/>
                </a:lnTo>
                <a:lnTo>
                  <a:pt x="192782" y="97193"/>
                </a:lnTo>
                <a:lnTo>
                  <a:pt x="180205" y="88788"/>
                </a:lnTo>
                <a:lnTo>
                  <a:pt x="152783" y="83312"/>
                </a:lnTo>
                <a:close/>
              </a:path>
              <a:path w="306704" h="306704">
                <a:moveTo>
                  <a:pt x="192782" y="97193"/>
                </a:moveTo>
                <a:lnTo>
                  <a:pt x="152783" y="97193"/>
                </a:lnTo>
                <a:lnTo>
                  <a:pt x="174773" y="101598"/>
                </a:lnTo>
                <a:lnTo>
                  <a:pt x="192692" y="113570"/>
                </a:lnTo>
                <a:lnTo>
                  <a:pt x="204753" y="131237"/>
                </a:lnTo>
                <a:lnTo>
                  <a:pt x="209170" y="152730"/>
                </a:lnTo>
                <a:lnTo>
                  <a:pt x="204753" y="174722"/>
                </a:lnTo>
                <a:lnTo>
                  <a:pt x="192692" y="192645"/>
                </a:lnTo>
                <a:lnTo>
                  <a:pt x="174773" y="204711"/>
                </a:lnTo>
                <a:lnTo>
                  <a:pt x="152783" y="209130"/>
                </a:lnTo>
                <a:lnTo>
                  <a:pt x="192684" y="209130"/>
                </a:lnTo>
                <a:lnTo>
                  <a:pt x="202519" y="202516"/>
                </a:lnTo>
                <a:lnTo>
                  <a:pt x="217522" y="180187"/>
                </a:lnTo>
                <a:lnTo>
                  <a:pt x="223013" y="152730"/>
                </a:lnTo>
                <a:lnTo>
                  <a:pt x="217522" y="125772"/>
                </a:lnTo>
                <a:lnTo>
                  <a:pt x="202519" y="103700"/>
                </a:lnTo>
                <a:lnTo>
                  <a:pt x="192782" y="97193"/>
                </a:lnTo>
                <a:close/>
              </a:path>
              <a:path w="306704" h="306704">
                <a:moveTo>
                  <a:pt x="109553" y="42544"/>
                </a:moveTo>
                <a:lnTo>
                  <a:pt x="66802" y="42544"/>
                </a:lnTo>
                <a:lnTo>
                  <a:pt x="79884" y="50291"/>
                </a:lnTo>
                <a:lnTo>
                  <a:pt x="81536" y="51181"/>
                </a:lnTo>
                <a:lnTo>
                  <a:pt x="84203" y="52069"/>
                </a:lnTo>
                <a:lnTo>
                  <a:pt x="89409" y="52069"/>
                </a:lnTo>
                <a:lnTo>
                  <a:pt x="91948" y="51181"/>
                </a:lnTo>
                <a:lnTo>
                  <a:pt x="93725" y="50291"/>
                </a:lnTo>
                <a:lnTo>
                  <a:pt x="100494" y="46567"/>
                </a:lnTo>
                <a:lnTo>
                  <a:pt x="107680" y="43260"/>
                </a:lnTo>
                <a:lnTo>
                  <a:pt x="109553" y="42544"/>
                </a:lnTo>
                <a:close/>
              </a:path>
              <a:path w="306704" h="306704">
                <a:moveTo>
                  <a:pt x="184821" y="13841"/>
                </a:moveTo>
                <a:lnTo>
                  <a:pt x="170053" y="13841"/>
                </a:lnTo>
                <a:lnTo>
                  <a:pt x="174373" y="28577"/>
                </a:lnTo>
                <a:lnTo>
                  <a:pt x="175262" y="33019"/>
                </a:lnTo>
                <a:lnTo>
                  <a:pt x="178816" y="37339"/>
                </a:lnTo>
                <a:lnTo>
                  <a:pt x="184024" y="38228"/>
                </a:lnTo>
                <a:lnTo>
                  <a:pt x="191293" y="40452"/>
                </a:lnTo>
                <a:lnTo>
                  <a:pt x="198644" y="43260"/>
                </a:lnTo>
                <a:lnTo>
                  <a:pt x="205829" y="46567"/>
                </a:lnTo>
                <a:lnTo>
                  <a:pt x="212598" y="50291"/>
                </a:lnTo>
                <a:lnTo>
                  <a:pt x="214375" y="51181"/>
                </a:lnTo>
                <a:lnTo>
                  <a:pt x="216918" y="52069"/>
                </a:lnTo>
                <a:lnTo>
                  <a:pt x="222124" y="52069"/>
                </a:lnTo>
                <a:lnTo>
                  <a:pt x="224791" y="51181"/>
                </a:lnTo>
                <a:lnTo>
                  <a:pt x="226443" y="50291"/>
                </a:lnTo>
                <a:lnTo>
                  <a:pt x="239522" y="42544"/>
                </a:lnTo>
                <a:lnTo>
                  <a:pt x="259462" y="42544"/>
                </a:lnTo>
                <a:lnTo>
                  <a:pt x="255145" y="38228"/>
                </a:lnTo>
                <a:lnTo>
                  <a:pt x="219585" y="38228"/>
                </a:lnTo>
                <a:lnTo>
                  <a:pt x="211760" y="33986"/>
                </a:lnTo>
                <a:lnTo>
                  <a:pt x="203852" y="30400"/>
                </a:lnTo>
                <a:lnTo>
                  <a:pt x="195777" y="27458"/>
                </a:lnTo>
                <a:lnTo>
                  <a:pt x="187452" y="25145"/>
                </a:lnTo>
                <a:lnTo>
                  <a:pt x="184821" y="13841"/>
                </a:lnTo>
                <a:close/>
              </a:path>
              <a:path w="306704" h="306704">
                <a:moveTo>
                  <a:pt x="179579" y="0"/>
                </a:moveTo>
                <a:lnTo>
                  <a:pt x="126748" y="0"/>
                </a:lnTo>
                <a:lnTo>
                  <a:pt x="124081" y="5205"/>
                </a:lnTo>
                <a:lnTo>
                  <a:pt x="122302" y="10415"/>
                </a:lnTo>
                <a:lnTo>
                  <a:pt x="118872" y="25145"/>
                </a:lnTo>
                <a:lnTo>
                  <a:pt x="110548" y="27458"/>
                </a:lnTo>
                <a:lnTo>
                  <a:pt x="102474" y="30400"/>
                </a:lnTo>
                <a:lnTo>
                  <a:pt x="94566" y="33986"/>
                </a:lnTo>
                <a:lnTo>
                  <a:pt x="86742" y="38228"/>
                </a:lnTo>
                <a:lnTo>
                  <a:pt x="122302" y="38228"/>
                </a:lnTo>
                <a:lnTo>
                  <a:pt x="127508" y="37339"/>
                </a:lnTo>
                <a:lnTo>
                  <a:pt x="131065" y="33019"/>
                </a:lnTo>
                <a:lnTo>
                  <a:pt x="131954" y="28577"/>
                </a:lnTo>
                <a:lnTo>
                  <a:pt x="136271" y="13841"/>
                </a:lnTo>
                <a:lnTo>
                  <a:pt x="184821" y="13841"/>
                </a:lnTo>
                <a:lnTo>
                  <a:pt x="184024" y="10415"/>
                </a:lnTo>
                <a:lnTo>
                  <a:pt x="182246" y="5205"/>
                </a:lnTo>
                <a:lnTo>
                  <a:pt x="179579" y="0"/>
                </a:lnTo>
                <a:close/>
              </a:path>
              <a:path w="306704" h="306704">
                <a:moveTo>
                  <a:pt x="242953" y="27814"/>
                </a:moveTo>
                <a:lnTo>
                  <a:pt x="237744" y="27814"/>
                </a:lnTo>
                <a:lnTo>
                  <a:pt x="235206" y="28577"/>
                </a:lnTo>
                <a:lnTo>
                  <a:pt x="232457" y="30400"/>
                </a:lnTo>
                <a:lnTo>
                  <a:pt x="219585" y="38228"/>
                </a:lnTo>
                <a:lnTo>
                  <a:pt x="255145" y="38228"/>
                </a:lnTo>
                <a:lnTo>
                  <a:pt x="247270" y="30351"/>
                </a:lnTo>
                <a:lnTo>
                  <a:pt x="245620" y="28577"/>
                </a:lnTo>
                <a:lnTo>
                  <a:pt x="242953" y="27814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22"/>
          <p:cNvSpPr/>
          <p:nvPr/>
        </p:nvSpPr>
        <p:spPr>
          <a:xfrm>
            <a:off x="4342825" y="2685281"/>
            <a:ext cx="423425" cy="423425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71248" y="164843"/>
                </a:moveTo>
                <a:lnTo>
                  <a:pt x="53467" y="164843"/>
                </a:lnTo>
                <a:lnTo>
                  <a:pt x="53467" y="388745"/>
                </a:lnTo>
                <a:lnTo>
                  <a:pt x="57913" y="393192"/>
                </a:lnTo>
                <a:lnTo>
                  <a:pt x="335282" y="393192"/>
                </a:lnTo>
                <a:lnTo>
                  <a:pt x="339725" y="388745"/>
                </a:lnTo>
                <a:lnTo>
                  <a:pt x="339725" y="375412"/>
                </a:lnTo>
                <a:lnTo>
                  <a:pt x="71248" y="375412"/>
                </a:lnTo>
                <a:lnTo>
                  <a:pt x="71248" y="357505"/>
                </a:lnTo>
                <a:lnTo>
                  <a:pt x="160402" y="357505"/>
                </a:lnTo>
                <a:lnTo>
                  <a:pt x="160402" y="339725"/>
                </a:lnTo>
                <a:lnTo>
                  <a:pt x="71248" y="339725"/>
                </a:lnTo>
                <a:lnTo>
                  <a:pt x="71248" y="164843"/>
                </a:lnTo>
                <a:close/>
              </a:path>
              <a:path w="393700" h="393700">
                <a:moveTo>
                  <a:pt x="160402" y="357505"/>
                </a:moveTo>
                <a:lnTo>
                  <a:pt x="142620" y="357505"/>
                </a:lnTo>
                <a:lnTo>
                  <a:pt x="142620" y="375412"/>
                </a:lnTo>
                <a:lnTo>
                  <a:pt x="160402" y="375412"/>
                </a:lnTo>
                <a:lnTo>
                  <a:pt x="160402" y="357505"/>
                </a:lnTo>
                <a:close/>
              </a:path>
              <a:path w="393700" h="393700">
                <a:moveTo>
                  <a:pt x="250570" y="231645"/>
                </a:moveTo>
                <a:lnTo>
                  <a:pt x="232791" y="231645"/>
                </a:lnTo>
                <a:lnTo>
                  <a:pt x="232791" y="375412"/>
                </a:lnTo>
                <a:lnTo>
                  <a:pt x="250570" y="375412"/>
                </a:lnTo>
                <a:lnTo>
                  <a:pt x="250570" y="357505"/>
                </a:lnTo>
                <a:lnTo>
                  <a:pt x="339725" y="357505"/>
                </a:lnTo>
                <a:lnTo>
                  <a:pt x="339725" y="339725"/>
                </a:lnTo>
                <a:lnTo>
                  <a:pt x="250570" y="339725"/>
                </a:lnTo>
                <a:lnTo>
                  <a:pt x="250570" y="231645"/>
                </a:lnTo>
                <a:close/>
              </a:path>
              <a:path w="393700" h="393700">
                <a:moveTo>
                  <a:pt x="339725" y="357505"/>
                </a:moveTo>
                <a:lnTo>
                  <a:pt x="321944" y="357505"/>
                </a:lnTo>
                <a:lnTo>
                  <a:pt x="321944" y="375412"/>
                </a:lnTo>
                <a:lnTo>
                  <a:pt x="339725" y="375412"/>
                </a:lnTo>
                <a:lnTo>
                  <a:pt x="339725" y="357505"/>
                </a:lnTo>
                <a:close/>
              </a:path>
              <a:path w="393700" h="393700">
                <a:moveTo>
                  <a:pt x="246128" y="213865"/>
                </a:moveTo>
                <a:lnTo>
                  <a:pt x="147067" y="213865"/>
                </a:lnTo>
                <a:lnTo>
                  <a:pt x="142620" y="218310"/>
                </a:lnTo>
                <a:lnTo>
                  <a:pt x="142620" y="339725"/>
                </a:lnTo>
                <a:lnTo>
                  <a:pt x="160402" y="339725"/>
                </a:lnTo>
                <a:lnTo>
                  <a:pt x="160402" y="231645"/>
                </a:lnTo>
                <a:lnTo>
                  <a:pt x="250570" y="231645"/>
                </a:lnTo>
                <a:lnTo>
                  <a:pt x="250570" y="218310"/>
                </a:lnTo>
                <a:lnTo>
                  <a:pt x="246128" y="213865"/>
                </a:lnTo>
                <a:close/>
              </a:path>
              <a:path w="393700" h="393700">
                <a:moveTo>
                  <a:pt x="221617" y="21207"/>
                </a:moveTo>
                <a:lnTo>
                  <a:pt x="197104" y="21207"/>
                </a:lnTo>
                <a:lnTo>
                  <a:pt x="321944" y="147063"/>
                </a:lnTo>
                <a:lnTo>
                  <a:pt x="321944" y="339725"/>
                </a:lnTo>
                <a:lnTo>
                  <a:pt x="339725" y="339725"/>
                </a:lnTo>
                <a:lnTo>
                  <a:pt x="339725" y="164843"/>
                </a:lnTo>
                <a:lnTo>
                  <a:pt x="365299" y="164843"/>
                </a:lnTo>
                <a:lnTo>
                  <a:pt x="321944" y="121409"/>
                </a:lnTo>
                <a:lnTo>
                  <a:pt x="321944" y="103629"/>
                </a:lnTo>
                <a:lnTo>
                  <a:pt x="304038" y="103629"/>
                </a:lnTo>
                <a:lnTo>
                  <a:pt x="268480" y="67942"/>
                </a:lnTo>
                <a:lnTo>
                  <a:pt x="268480" y="50162"/>
                </a:lnTo>
                <a:lnTo>
                  <a:pt x="250570" y="50162"/>
                </a:lnTo>
                <a:lnTo>
                  <a:pt x="221617" y="21207"/>
                </a:lnTo>
                <a:close/>
              </a:path>
              <a:path w="393700" h="393700">
                <a:moveTo>
                  <a:pt x="210567" y="304038"/>
                </a:moveTo>
                <a:lnTo>
                  <a:pt x="200534" y="304038"/>
                </a:lnTo>
                <a:lnTo>
                  <a:pt x="197104" y="307464"/>
                </a:lnTo>
                <a:lnTo>
                  <a:pt x="197104" y="317498"/>
                </a:lnTo>
                <a:lnTo>
                  <a:pt x="200534" y="321943"/>
                </a:lnTo>
                <a:lnTo>
                  <a:pt x="210567" y="321943"/>
                </a:lnTo>
                <a:lnTo>
                  <a:pt x="215013" y="317498"/>
                </a:lnTo>
                <a:lnTo>
                  <a:pt x="215013" y="307464"/>
                </a:lnTo>
                <a:lnTo>
                  <a:pt x="210567" y="304038"/>
                </a:lnTo>
                <a:close/>
              </a:path>
              <a:path w="393700" h="393700">
                <a:moveTo>
                  <a:pt x="199389" y="0"/>
                </a:moveTo>
                <a:lnTo>
                  <a:pt x="193801" y="0"/>
                </a:lnTo>
                <a:lnTo>
                  <a:pt x="191643" y="1140"/>
                </a:lnTo>
                <a:lnTo>
                  <a:pt x="1144" y="191641"/>
                </a:lnTo>
                <a:lnTo>
                  <a:pt x="0" y="193801"/>
                </a:lnTo>
                <a:lnTo>
                  <a:pt x="0" y="201545"/>
                </a:lnTo>
                <a:lnTo>
                  <a:pt x="3304" y="204976"/>
                </a:lnTo>
                <a:lnTo>
                  <a:pt x="13335" y="204976"/>
                </a:lnTo>
                <a:lnTo>
                  <a:pt x="53467" y="164843"/>
                </a:lnTo>
                <a:lnTo>
                  <a:pt x="71248" y="164843"/>
                </a:lnTo>
                <a:lnTo>
                  <a:pt x="71248" y="147063"/>
                </a:lnTo>
                <a:lnTo>
                  <a:pt x="197104" y="21207"/>
                </a:lnTo>
                <a:lnTo>
                  <a:pt x="221617" y="21207"/>
                </a:lnTo>
                <a:lnTo>
                  <a:pt x="201550" y="1140"/>
                </a:lnTo>
                <a:lnTo>
                  <a:pt x="199389" y="0"/>
                </a:lnTo>
                <a:close/>
              </a:path>
              <a:path w="393700" h="393700">
                <a:moveTo>
                  <a:pt x="365299" y="164843"/>
                </a:moveTo>
                <a:lnTo>
                  <a:pt x="339725" y="164843"/>
                </a:lnTo>
                <a:lnTo>
                  <a:pt x="379858" y="204976"/>
                </a:lnTo>
                <a:lnTo>
                  <a:pt x="389891" y="204976"/>
                </a:lnTo>
                <a:lnTo>
                  <a:pt x="393191" y="201545"/>
                </a:lnTo>
                <a:lnTo>
                  <a:pt x="393191" y="193801"/>
                </a:lnTo>
                <a:lnTo>
                  <a:pt x="392050" y="191641"/>
                </a:lnTo>
                <a:lnTo>
                  <a:pt x="365299" y="164843"/>
                </a:lnTo>
                <a:close/>
              </a:path>
              <a:path w="393700" h="393700">
                <a:moveTo>
                  <a:pt x="321944" y="35687"/>
                </a:moveTo>
                <a:lnTo>
                  <a:pt x="304038" y="35687"/>
                </a:lnTo>
                <a:lnTo>
                  <a:pt x="304038" y="103629"/>
                </a:lnTo>
                <a:lnTo>
                  <a:pt x="321944" y="103629"/>
                </a:lnTo>
                <a:lnTo>
                  <a:pt x="321944" y="35687"/>
                </a:lnTo>
                <a:close/>
              </a:path>
              <a:path w="393700" h="393700">
                <a:moveTo>
                  <a:pt x="317502" y="17780"/>
                </a:moveTo>
                <a:lnTo>
                  <a:pt x="254001" y="17780"/>
                </a:lnTo>
                <a:lnTo>
                  <a:pt x="250570" y="21207"/>
                </a:lnTo>
                <a:lnTo>
                  <a:pt x="250570" y="50162"/>
                </a:lnTo>
                <a:lnTo>
                  <a:pt x="268480" y="50162"/>
                </a:lnTo>
                <a:lnTo>
                  <a:pt x="268480" y="35687"/>
                </a:lnTo>
                <a:lnTo>
                  <a:pt x="321944" y="35687"/>
                </a:lnTo>
                <a:lnTo>
                  <a:pt x="321944" y="21207"/>
                </a:lnTo>
                <a:lnTo>
                  <a:pt x="317502" y="17780"/>
                </a:lnTo>
                <a:close/>
              </a:path>
            </a:pathLst>
          </a:custGeom>
          <a:solidFill>
            <a:srgbClr val="11A3DE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TextBox 16"/>
          <p:cNvSpPr txBox="1"/>
          <p:nvPr/>
        </p:nvSpPr>
        <p:spPr>
          <a:xfrm>
            <a:off x="795019" y="3982352"/>
            <a:ext cx="17957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415069"/>
                </a:solidFill>
              </a:rPr>
              <a:t>Система управления инцидентами в сфере ЖКХ </a:t>
            </a:r>
          </a:p>
        </p:txBody>
      </p:sp>
      <p:sp>
        <p:nvSpPr>
          <p:cNvPr id="319" name="TextBox 318"/>
          <p:cNvSpPr txBox="1"/>
          <p:nvPr/>
        </p:nvSpPr>
        <p:spPr>
          <a:xfrm>
            <a:off x="3657600" y="3982352"/>
            <a:ext cx="17957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415069"/>
                </a:solidFill>
              </a:rPr>
              <a:t>Информация по состоянию МКД и отдельных элементов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6419850" y="3983254"/>
            <a:ext cx="17957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415069"/>
                </a:solidFill>
              </a:rPr>
              <a:t>Объединение всех ИС в рамках деятельности ЖКХ в одном окне  </a:t>
            </a:r>
          </a:p>
        </p:txBody>
      </p:sp>
      <p:sp>
        <p:nvSpPr>
          <p:cNvPr id="322" name="object 149"/>
          <p:cNvSpPr/>
          <p:nvPr/>
        </p:nvSpPr>
        <p:spPr>
          <a:xfrm>
            <a:off x="606553" y="1034884"/>
            <a:ext cx="338327" cy="27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150"/>
          <p:cNvSpPr txBox="1">
            <a:spLocks noGrp="1"/>
          </p:cNvSpPr>
          <p:nvPr>
            <p:ph type="title"/>
          </p:nvPr>
        </p:nvSpPr>
        <p:spPr>
          <a:xfrm>
            <a:off x="579059" y="207933"/>
            <a:ext cx="4096437" cy="757259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Открытая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Казань</a:t>
            </a:r>
            <a:endParaRPr dirty="0">
              <a:solidFill>
                <a:srgbClr val="1AD89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проекте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3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4" descr="C:\Users\avaliullin\Pictures\control-center-1054460_960_7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28038"/>
          <a:stretch/>
        </p:blipFill>
        <p:spPr bwMode="auto">
          <a:xfrm>
            <a:off x="0" y="0"/>
            <a:ext cx="4163579" cy="51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319833CB-EBDF-45FD-9B76-50D429CFBF9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561916" y="-43462"/>
          <a:ext cx="6637956" cy="522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CorelDRAW" r:id="rId6" imgW="6294265" imgH="4991975" progId="CorelDraw.Graphic.19">
                  <p:embed/>
                </p:oleObj>
              </mc:Choice>
              <mc:Fallback>
                <p:oleObj name="CorelDRAW" r:id="rId6" imgW="6294265" imgH="4991975" progId="CorelDraw.Graphic.19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319833CB-EBDF-45FD-9B76-50D429CFB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61916" y="-43462"/>
                        <a:ext cx="6637956" cy="522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ject 9"/>
          <p:cNvSpPr/>
          <p:nvPr/>
        </p:nvSpPr>
        <p:spPr>
          <a:xfrm>
            <a:off x="9100263" y="4206578"/>
            <a:ext cx="43815" cy="1270"/>
          </a:xfrm>
          <a:custGeom>
            <a:avLst/>
            <a:gdLst/>
            <a:ahLst/>
            <a:cxnLst/>
            <a:rect l="l" t="t" r="r" b="b"/>
            <a:pathLst>
              <a:path w="43815" h="1270">
                <a:moveTo>
                  <a:pt x="43736" y="1141"/>
                </a:moveTo>
                <a:lnTo>
                  <a:pt x="0" y="0"/>
                </a:lnTo>
              </a:path>
            </a:pathLst>
          </a:custGeom>
          <a:ln w="3175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400058" y="4635579"/>
            <a:ext cx="157398" cy="2164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937219" y="724853"/>
            <a:ext cx="157398" cy="2164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163579" y="203997"/>
            <a:ext cx="157399" cy="2164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4267200" y="2106769"/>
            <a:ext cx="3422055" cy="414216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>
              <a:spcBef>
                <a:spcPts val="1550"/>
              </a:spcBef>
            </a:pPr>
            <a:r>
              <a:rPr lang="ru-RU" sz="1400" b="1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Управление заявками 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12540" y="3555867"/>
            <a:ext cx="157398" cy="216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72D9244A-FBC6-4C9F-ACF7-33284515F0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15000" y="2058988"/>
          <a:ext cx="3124200" cy="5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CorelDRAW" r:id="rId11" imgW="3636085" imgH="58386" progId="CorelDraw.Graphic.19">
                  <p:embed/>
                </p:oleObj>
              </mc:Choice>
              <mc:Fallback>
                <p:oleObj name="CorelDRAW" r:id="rId11" imgW="3636085" imgH="58386" progId="CorelDraw.Graphic.19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72D9244A-FBC6-4C9F-ACF7-33284515F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15000" y="2058988"/>
                        <a:ext cx="3124200" cy="5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2FA2288A-9D24-4DF4-A76C-3B2B9A623DF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90999" y="1127125"/>
          <a:ext cx="193250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CorelDRAW" r:id="rId13" imgW="1232618" imgH="670045" progId="CorelDraw.Graphic.19">
                  <p:embed/>
                </p:oleObj>
              </mc:Choice>
              <mc:Fallback>
                <p:oleObj name="CorelDRAW" r:id="rId13" imgW="1232618" imgH="670045" progId="CorelDraw.Graphic.19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2FA2288A-9D24-4DF4-A76C-3B2B9A623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190999" y="1127125"/>
                        <a:ext cx="1932507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3"/>
          <p:cNvSpPr/>
          <p:nvPr/>
        </p:nvSpPr>
        <p:spPr>
          <a:xfrm>
            <a:off x="2573216" y="0"/>
            <a:ext cx="1428836" cy="51436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4F0B52A0-DD20-4641-9BD2-B7F88AF0695E}"/>
              </a:ext>
            </a:extLst>
          </p:cNvPr>
          <p:cNvSpPr txBox="1"/>
          <p:nvPr/>
        </p:nvSpPr>
        <p:spPr>
          <a:xfrm>
            <a:off x="4343400" y="4703667"/>
            <a:ext cx="166970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Открытый город 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г.</a:t>
            </a:r>
            <a:endParaRPr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7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9F023D3-2547-4F72-BF29-536E0D881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91" r="27642"/>
          <a:stretch/>
        </p:blipFill>
        <p:spPr>
          <a:xfrm rot="5400000">
            <a:off x="3404487" y="-573784"/>
            <a:ext cx="2335021" cy="9143999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257029" y="4817638"/>
            <a:ext cx="207645" cy="167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013757" y="1431926"/>
            <a:ext cx="7139643" cy="3047999"/>
            <a:chOff x="1323733" y="1508126"/>
            <a:chExt cx="6648933" cy="2838509"/>
          </a:xfrm>
        </p:grpSpPr>
        <p:grpSp>
          <p:nvGrpSpPr>
            <p:cNvPr id="9" name="Группа 8"/>
            <p:cNvGrpSpPr/>
            <p:nvPr/>
          </p:nvGrpSpPr>
          <p:grpSpPr>
            <a:xfrm rot="5400000">
              <a:off x="3697959" y="-866100"/>
              <a:ext cx="1900482" cy="6648933"/>
              <a:chOff x="4506667" y="302706"/>
              <a:chExt cx="1900482" cy="6648933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F41F0618-B58F-4E29-B97F-FDE23C3584AA}"/>
                  </a:ext>
                </a:extLst>
              </p:cNvPr>
              <p:cNvSpPr/>
              <p:nvPr/>
            </p:nvSpPr>
            <p:spPr>
              <a:xfrm rot="16200000">
                <a:off x="3617383" y="5023132"/>
                <a:ext cx="2332565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Региональные </a:t>
                </a:r>
              </a:p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системы </a:t>
                </a:r>
              </a:p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обращений  граждан </a:t>
                </a: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56DD468D-494C-4586-9563-7CCD8B6E9B6E}"/>
                  </a:ext>
                </a:extLst>
              </p:cNvPr>
              <p:cNvSpPr/>
              <p:nvPr/>
            </p:nvSpPr>
            <p:spPr>
              <a:xfrm rot="16200000">
                <a:off x="5082919" y="5952777"/>
                <a:ext cx="781049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Жители </a:t>
                </a: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0ED19955-88A7-4B27-8448-31647474070A}"/>
                  </a:ext>
                </a:extLst>
              </p:cNvPr>
              <p:cNvSpPr/>
              <p:nvPr/>
            </p:nvSpPr>
            <p:spPr>
              <a:xfrm rot="16200000">
                <a:off x="5768975" y="5875833"/>
                <a:ext cx="7810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Единый </a:t>
                </a:r>
              </a:p>
              <a:p>
                <a:r>
                  <a:rPr lang="en-US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Call-</a:t>
                </a:r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центр 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22740CC-EB5A-4608-846A-DFCF4F858C55}"/>
                  </a:ext>
                </a:extLst>
              </p:cNvPr>
              <p:cNvSpPr/>
              <p:nvPr/>
            </p:nvSpPr>
            <p:spPr>
              <a:xfrm rot="16200000">
                <a:off x="5042001" y="2933072"/>
                <a:ext cx="86167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Система </a:t>
                </a:r>
              </a:p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«Открытый </a:t>
                </a:r>
              </a:p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город»</a:t>
                </a: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7AEC7A53-677A-49E1-AE61-6CA8E8917B16}"/>
                  </a:ext>
                </a:extLst>
              </p:cNvPr>
              <p:cNvSpPr/>
              <p:nvPr/>
            </p:nvSpPr>
            <p:spPr>
              <a:xfrm rot="16200000">
                <a:off x="5378473" y="1980359"/>
                <a:ext cx="86167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УК и ТСЖ</a:t>
                </a: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2513ACB-EC3E-45A8-8291-9EC44A756338}"/>
                  </a:ext>
                </a:extLst>
              </p:cNvPr>
              <p:cNvSpPr/>
              <p:nvPr/>
            </p:nvSpPr>
            <p:spPr>
              <a:xfrm rot="16200000">
                <a:off x="4919753" y="817913"/>
                <a:ext cx="86167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Подрядчик </a:t>
                </a: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D07D0820-ACE8-4C67-8D5F-37310B23F0E7}"/>
                  </a:ext>
                </a:extLst>
              </p:cNvPr>
              <p:cNvSpPr/>
              <p:nvPr/>
            </p:nvSpPr>
            <p:spPr>
              <a:xfrm rot="16200000">
                <a:off x="5853203" y="610431"/>
                <a:ext cx="861671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latin typeface="Roboto Light" panose="02000000000000000000" pitchFamily="2" charset="0"/>
                    <a:ea typeface="Roboto Light" panose="02000000000000000000" pitchFamily="2" charset="0"/>
                  </a:rPr>
                  <a:t>РСО</a:t>
                </a: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E6EF878-EFAB-4E64-9351-9083AAF45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8353" y="725472"/>
                <a:ext cx="490729" cy="490729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B2C1210-85D4-4795-8D9E-8D74AA708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9137" y="714078"/>
                <a:ext cx="487681" cy="49072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061871A1-1C5F-484F-A52B-9321B0C97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449" y="1910396"/>
                <a:ext cx="490729" cy="487681"/>
              </a:xfrm>
              <a:prstGeom prst="rect">
                <a:avLst/>
              </a:prstGeom>
            </p:spPr>
          </p:pic>
          <p:pic>
            <p:nvPicPr>
              <p:cNvPr id="20" name="Рисунок 19" descr="Изображение выглядит как векторная графика&#10;&#10;Описание создано с высокой степенью достоверности">
                <a:extLst>
                  <a:ext uri="{FF2B5EF4-FFF2-40B4-BE49-F238E27FC236}">
                    <a16:creationId xmlns:a16="http://schemas.microsoft.com/office/drawing/2014/main" id="{187B33C9-B26D-4302-8ACE-9BCD2F6FC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4127" y="3648163"/>
                <a:ext cx="612649" cy="615697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объект&#10;&#10;Описание создано с высокой степенью достоверности">
                <a:extLst>
                  <a:ext uri="{FF2B5EF4-FFF2-40B4-BE49-F238E27FC236}">
                    <a16:creationId xmlns:a16="http://schemas.microsoft.com/office/drawing/2014/main" id="{E231CD8D-A449-419C-8D3C-265DD44C8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4331" y="6463958"/>
                <a:ext cx="490729" cy="487681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72E6BEDD-7580-45BE-8BD8-9D755F5EF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448" y="6452272"/>
                <a:ext cx="490729" cy="487681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2089D329-EB67-4166-AF33-446F3BCBC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0033" y="6455466"/>
                <a:ext cx="487681" cy="487681"/>
              </a:xfrm>
              <a:prstGeom prst="rect">
                <a:avLst/>
              </a:prstGeom>
            </p:spPr>
          </p:pic>
        </p:grpSp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468018" y="1428750"/>
              <a:ext cx="360363" cy="4633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69723EE-DF54-4DDD-B3AB-A9F5FC708471}"/>
                </a:ext>
              </a:extLst>
            </p:cNvPr>
            <p:cNvSpPr/>
            <p:nvPr/>
          </p:nvSpPr>
          <p:spPr>
            <a:xfrm>
              <a:off x="1981200" y="3946525"/>
              <a:ext cx="117985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Гражданское </a:t>
              </a:r>
            </a:p>
            <a:p>
              <a:pPr algn="ctr"/>
              <a:r>
                <a:rPr lang="ru-RU" sz="10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общество 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19EBF11-C8AC-4ACB-AD68-E89350F64FE9}"/>
                </a:ext>
              </a:extLst>
            </p:cNvPr>
            <p:cNvSpPr/>
            <p:nvPr/>
          </p:nvSpPr>
          <p:spPr>
            <a:xfrm>
              <a:off x="6172200" y="3946525"/>
              <a:ext cx="13965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Государство</a:t>
              </a:r>
            </a:p>
            <a:p>
              <a:pPr algn="ctr"/>
              <a:r>
                <a:rPr lang="ru-RU" sz="10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и муниципалитет </a:t>
              </a:r>
            </a:p>
          </p:txBody>
        </p:sp>
        <p:pic>
          <p:nvPicPr>
            <p:cNvPr id="9219" name="Рисунок 92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59021" y="1688896"/>
              <a:ext cx="1432442" cy="1511683"/>
            </a:xfrm>
            <a:prstGeom prst="rect">
              <a:avLst/>
            </a:prstGeom>
          </p:spPr>
        </p:pic>
        <p:pic>
          <p:nvPicPr>
            <p:cNvPr id="9222" name="Рисунок 92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89762" y="2784808"/>
              <a:ext cx="153386" cy="67490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83757" y="2084695"/>
              <a:ext cx="170310" cy="74936"/>
            </a:xfrm>
            <a:prstGeom prst="rect">
              <a:avLst/>
            </a:prstGeom>
          </p:spPr>
        </p:pic>
        <p:pic>
          <p:nvPicPr>
            <p:cNvPr id="9223" name="Рисунок 92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230649" y="2226396"/>
              <a:ext cx="950897" cy="518117"/>
            </a:xfrm>
            <a:prstGeom prst="rect">
              <a:avLst/>
            </a:prstGeom>
          </p:spPr>
        </p:pic>
        <p:sp>
          <p:nvSpPr>
            <p:cNvPr id="9225" name="TextBox 9224"/>
            <p:cNvSpPr txBox="1"/>
            <p:nvPr/>
          </p:nvSpPr>
          <p:spPr>
            <a:xfrm>
              <a:off x="4143574" y="3565525"/>
              <a:ext cx="838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КОНТРОЛЬ</a:t>
              </a:r>
            </a:p>
          </p:txBody>
        </p:sp>
      </p:grpSp>
      <p:sp>
        <p:nvSpPr>
          <p:cNvPr id="31" name="object 3"/>
          <p:cNvSpPr/>
          <p:nvPr/>
        </p:nvSpPr>
        <p:spPr>
          <a:xfrm>
            <a:off x="606553" y="1030097"/>
            <a:ext cx="338327" cy="3017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150"/>
          <p:cNvSpPr txBox="1">
            <a:spLocks noGrp="1"/>
          </p:cNvSpPr>
          <p:nvPr>
            <p:ph type="title"/>
          </p:nvPr>
        </p:nvSpPr>
        <p:spPr>
          <a:xfrm>
            <a:off x="579059" y="207933"/>
            <a:ext cx="4831141" cy="74187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управления </a:t>
            </a:r>
            <a:r>
              <a:rPr lang="ru-RU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заявками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Схема движения заявок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6492" y="2268593"/>
            <a:ext cx="60955" cy="3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12"/>
          <p:cNvSpPr/>
          <p:nvPr/>
        </p:nvSpPr>
        <p:spPr>
          <a:xfrm>
            <a:off x="398052" y="1307291"/>
            <a:ext cx="8288748" cy="3401233"/>
          </a:xfrm>
          <a:custGeom>
            <a:avLst/>
            <a:gdLst/>
            <a:ahLst/>
            <a:cxnLst/>
            <a:rect l="l" t="t" r="r" b="b"/>
            <a:pathLst>
              <a:path w="1795779" h="2569845">
                <a:moveTo>
                  <a:pt x="0" y="2569464"/>
                </a:moveTo>
                <a:lnTo>
                  <a:pt x="1795273" y="2569464"/>
                </a:lnTo>
                <a:lnTo>
                  <a:pt x="1795273" y="0"/>
                </a:lnTo>
                <a:lnTo>
                  <a:pt x="0" y="0"/>
                </a:lnTo>
                <a:lnTo>
                  <a:pt x="0" y="2569464"/>
                </a:lnTo>
                <a:close/>
              </a:path>
            </a:pathLst>
          </a:custGeom>
          <a:ln w="12193">
            <a:solidFill>
              <a:srgbClr val="FFC3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object 13"/>
          <p:cNvSpPr/>
          <p:nvPr/>
        </p:nvSpPr>
        <p:spPr>
          <a:xfrm>
            <a:off x="7516475" y="822325"/>
            <a:ext cx="970814" cy="988865"/>
          </a:xfrm>
          <a:custGeom>
            <a:avLst/>
            <a:gdLst/>
            <a:ahLst/>
            <a:cxnLst/>
            <a:rect l="l" t="t" r="r" b="b"/>
            <a:pathLst>
              <a:path w="818514" h="817244">
                <a:moveTo>
                  <a:pt x="409193" y="0"/>
                </a:moveTo>
                <a:lnTo>
                  <a:pt x="361484" y="2748"/>
                </a:lnTo>
                <a:lnTo>
                  <a:pt x="315388" y="10787"/>
                </a:lnTo>
                <a:lnTo>
                  <a:pt x="271213" y="23813"/>
                </a:lnTo>
                <a:lnTo>
                  <a:pt x="229267" y="41516"/>
                </a:lnTo>
                <a:lnTo>
                  <a:pt x="189856" y="63592"/>
                </a:lnTo>
                <a:lnTo>
                  <a:pt x="153289" y="89734"/>
                </a:lnTo>
                <a:lnTo>
                  <a:pt x="119872" y="119634"/>
                </a:lnTo>
                <a:lnTo>
                  <a:pt x="89914" y="152986"/>
                </a:lnTo>
                <a:lnTo>
                  <a:pt x="63721" y="189485"/>
                </a:lnTo>
                <a:lnTo>
                  <a:pt x="41601" y="228823"/>
                </a:lnTo>
                <a:lnTo>
                  <a:pt x="23861" y="270693"/>
                </a:lnTo>
                <a:lnTo>
                  <a:pt x="10810" y="314789"/>
                </a:lnTo>
                <a:lnTo>
                  <a:pt x="2753" y="360805"/>
                </a:lnTo>
                <a:lnTo>
                  <a:pt x="0" y="408434"/>
                </a:lnTo>
                <a:lnTo>
                  <a:pt x="2753" y="456062"/>
                </a:lnTo>
                <a:lnTo>
                  <a:pt x="10810" y="502077"/>
                </a:lnTo>
                <a:lnTo>
                  <a:pt x="23861" y="546173"/>
                </a:lnTo>
                <a:lnTo>
                  <a:pt x="41601" y="588043"/>
                </a:lnTo>
                <a:lnTo>
                  <a:pt x="63721" y="627380"/>
                </a:lnTo>
                <a:lnTo>
                  <a:pt x="89914" y="663879"/>
                </a:lnTo>
                <a:lnTo>
                  <a:pt x="119872" y="697231"/>
                </a:lnTo>
                <a:lnTo>
                  <a:pt x="153289" y="727131"/>
                </a:lnTo>
                <a:lnTo>
                  <a:pt x="189856" y="753272"/>
                </a:lnTo>
                <a:lnTo>
                  <a:pt x="229267" y="775348"/>
                </a:lnTo>
                <a:lnTo>
                  <a:pt x="271213" y="793052"/>
                </a:lnTo>
                <a:lnTo>
                  <a:pt x="315388" y="806077"/>
                </a:lnTo>
                <a:lnTo>
                  <a:pt x="361484" y="814117"/>
                </a:lnTo>
                <a:lnTo>
                  <a:pt x="409193" y="816865"/>
                </a:lnTo>
                <a:lnTo>
                  <a:pt x="456903" y="814117"/>
                </a:lnTo>
                <a:lnTo>
                  <a:pt x="502999" y="806077"/>
                </a:lnTo>
                <a:lnTo>
                  <a:pt x="547175" y="793052"/>
                </a:lnTo>
                <a:lnTo>
                  <a:pt x="589121" y="775348"/>
                </a:lnTo>
                <a:lnTo>
                  <a:pt x="628532" y="753272"/>
                </a:lnTo>
                <a:lnTo>
                  <a:pt x="665099" y="727131"/>
                </a:lnTo>
                <a:lnTo>
                  <a:pt x="698515" y="697231"/>
                </a:lnTo>
                <a:lnTo>
                  <a:pt x="728474" y="663879"/>
                </a:lnTo>
                <a:lnTo>
                  <a:pt x="754666" y="627380"/>
                </a:lnTo>
                <a:lnTo>
                  <a:pt x="776786" y="588043"/>
                </a:lnTo>
                <a:lnTo>
                  <a:pt x="794526" y="546173"/>
                </a:lnTo>
                <a:lnTo>
                  <a:pt x="807577" y="502077"/>
                </a:lnTo>
                <a:lnTo>
                  <a:pt x="815634" y="456062"/>
                </a:lnTo>
                <a:lnTo>
                  <a:pt x="818388" y="408434"/>
                </a:lnTo>
                <a:lnTo>
                  <a:pt x="815634" y="360805"/>
                </a:lnTo>
                <a:lnTo>
                  <a:pt x="807577" y="314789"/>
                </a:lnTo>
                <a:lnTo>
                  <a:pt x="794526" y="270693"/>
                </a:lnTo>
                <a:lnTo>
                  <a:pt x="776786" y="228823"/>
                </a:lnTo>
                <a:lnTo>
                  <a:pt x="754666" y="189485"/>
                </a:lnTo>
                <a:lnTo>
                  <a:pt x="728474" y="152986"/>
                </a:lnTo>
                <a:lnTo>
                  <a:pt x="698515" y="119634"/>
                </a:lnTo>
                <a:lnTo>
                  <a:pt x="665099" y="89734"/>
                </a:lnTo>
                <a:lnTo>
                  <a:pt x="628532" y="63592"/>
                </a:lnTo>
                <a:lnTo>
                  <a:pt x="589121" y="41516"/>
                </a:lnTo>
                <a:lnTo>
                  <a:pt x="547175" y="23813"/>
                </a:lnTo>
                <a:lnTo>
                  <a:pt x="502999" y="10787"/>
                </a:lnTo>
                <a:lnTo>
                  <a:pt x="456903" y="2748"/>
                </a:lnTo>
                <a:lnTo>
                  <a:pt x="409193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object 14"/>
          <p:cNvSpPr/>
          <p:nvPr/>
        </p:nvSpPr>
        <p:spPr>
          <a:xfrm>
            <a:off x="7516475" y="822325"/>
            <a:ext cx="970002" cy="988865"/>
          </a:xfrm>
          <a:custGeom>
            <a:avLst/>
            <a:gdLst/>
            <a:ahLst/>
            <a:cxnLst/>
            <a:rect l="l" t="t" r="r" b="b"/>
            <a:pathLst>
              <a:path w="818514" h="817244">
                <a:moveTo>
                  <a:pt x="0" y="408434"/>
                </a:moveTo>
                <a:lnTo>
                  <a:pt x="2753" y="360805"/>
                </a:lnTo>
                <a:lnTo>
                  <a:pt x="10810" y="314789"/>
                </a:lnTo>
                <a:lnTo>
                  <a:pt x="23861" y="270693"/>
                </a:lnTo>
                <a:lnTo>
                  <a:pt x="41601" y="228823"/>
                </a:lnTo>
                <a:lnTo>
                  <a:pt x="63721" y="189485"/>
                </a:lnTo>
                <a:lnTo>
                  <a:pt x="89914" y="152986"/>
                </a:lnTo>
                <a:lnTo>
                  <a:pt x="119872" y="119634"/>
                </a:lnTo>
                <a:lnTo>
                  <a:pt x="153289" y="89734"/>
                </a:lnTo>
                <a:lnTo>
                  <a:pt x="189856" y="63592"/>
                </a:lnTo>
                <a:lnTo>
                  <a:pt x="229267" y="41516"/>
                </a:lnTo>
                <a:lnTo>
                  <a:pt x="271213" y="23813"/>
                </a:lnTo>
                <a:lnTo>
                  <a:pt x="315388" y="10787"/>
                </a:lnTo>
                <a:lnTo>
                  <a:pt x="361484" y="2748"/>
                </a:lnTo>
                <a:lnTo>
                  <a:pt x="409193" y="0"/>
                </a:lnTo>
                <a:lnTo>
                  <a:pt x="456903" y="2748"/>
                </a:lnTo>
                <a:lnTo>
                  <a:pt x="502999" y="10787"/>
                </a:lnTo>
                <a:lnTo>
                  <a:pt x="547175" y="23813"/>
                </a:lnTo>
                <a:lnTo>
                  <a:pt x="589121" y="41516"/>
                </a:lnTo>
                <a:lnTo>
                  <a:pt x="628532" y="63592"/>
                </a:lnTo>
                <a:lnTo>
                  <a:pt x="665099" y="89734"/>
                </a:lnTo>
                <a:lnTo>
                  <a:pt x="698515" y="119634"/>
                </a:lnTo>
                <a:lnTo>
                  <a:pt x="728474" y="152986"/>
                </a:lnTo>
                <a:lnTo>
                  <a:pt x="754666" y="189485"/>
                </a:lnTo>
                <a:lnTo>
                  <a:pt x="776786" y="228823"/>
                </a:lnTo>
                <a:lnTo>
                  <a:pt x="794526" y="270693"/>
                </a:lnTo>
                <a:lnTo>
                  <a:pt x="807577" y="314789"/>
                </a:lnTo>
                <a:lnTo>
                  <a:pt x="815634" y="360805"/>
                </a:lnTo>
                <a:lnTo>
                  <a:pt x="818388" y="408434"/>
                </a:lnTo>
                <a:lnTo>
                  <a:pt x="815634" y="456062"/>
                </a:lnTo>
                <a:lnTo>
                  <a:pt x="807577" y="502077"/>
                </a:lnTo>
                <a:lnTo>
                  <a:pt x="794526" y="546173"/>
                </a:lnTo>
                <a:lnTo>
                  <a:pt x="776786" y="588043"/>
                </a:lnTo>
                <a:lnTo>
                  <a:pt x="754666" y="627380"/>
                </a:lnTo>
                <a:lnTo>
                  <a:pt x="728474" y="663879"/>
                </a:lnTo>
                <a:lnTo>
                  <a:pt x="698515" y="697231"/>
                </a:lnTo>
                <a:lnTo>
                  <a:pt x="665099" y="727131"/>
                </a:lnTo>
                <a:lnTo>
                  <a:pt x="628532" y="753272"/>
                </a:lnTo>
                <a:lnTo>
                  <a:pt x="589121" y="775348"/>
                </a:lnTo>
                <a:lnTo>
                  <a:pt x="547175" y="793052"/>
                </a:lnTo>
                <a:lnTo>
                  <a:pt x="502999" y="806077"/>
                </a:lnTo>
                <a:lnTo>
                  <a:pt x="456903" y="814117"/>
                </a:lnTo>
                <a:lnTo>
                  <a:pt x="409193" y="816865"/>
                </a:lnTo>
                <a:lnTo>
                  <a:pt x="361484" y="814117"/>
                </a:lnTo>
                <a:lnTo>
                  <a:pt x="315388" y="806077"/>
                </a:lnTo>
                <a:lnTo>
                  <a:pt x="271213" y="793052"/>
                </a:lnTo>
                <a:lnTo>
                  <a:pt x="229267" y="775348"/>
                </a:lnTo>
                <a:lnTo>
                  <a:pt x="189856" y="753272"/>
                </a:lnTo>
                <a:lnTo>
                  <a:pt x="153289" y="727131"/>
                </a:lnTo>
                <a:lnTo>
                  <a:pt x="119872" y="697231"/>
                </a:lnTo>
                <a:lnTo>
                  <a:pt x="89914" y="663879"/>
                </a:lnTo>
                <a:lnTo>
                  <a:pt x="63721" y="627380"/>
                </a:lnTo>
                <a:lnTo>
                  <a:pt x="41601" y="588043"/>
                </a:lnTo>
                <a:lnTo>
                  <a:pt x="23861" y="546173"/>
                </a:lnTo>
                <a:lnTo>
                  <a:pt x="10810" y="502077"/>
                </a:lnTo>
                <a:lnTo>
                  <a:pt x="2753" y="456062"/>
                </a:lnTo>
                <a:lnTo>
                  <a:pt x="0" y="408434"/>
                </a:lnTo>
                <a:close/>
              </a:path>
            </a:pathLst>
          </a:custGeom>
          <a:ln w="12193">
            <a:solidFill>
              <a:srgbClr val="FFC3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object 44"/>
          <p:cNvSpPr/>
          <p:nvPr/>
        </p:nvSpPr>
        <p:spPr>
          <a:xfrm>
            <a:off x="7737199" y="1050925"/>
            <a:ext cx="522478" cy="520941"/>
          </a:xfrm>
          <a:custGeom>
            <a:avLst/>
            <a:gdLst/>
            <a:ahLst/>
            <a:cxnLst/>
            <a:rect l="l" t="t" r="r" b="b"/>
            <a:pathLst>
              <a:path w="431800" h="430529">
                <a:moveTo>
                  <a:pt x="172213" y="377190"/>
                </a:moveTo>
                <a:lnTo>
                  <a:pt x="122172" y="377190"/>
                </a:lnTo>
                <a:lnTo>
                  <a:pt x="133166" y="382270"/>
                </a:lnTo>
                <a:lnTo>
                  <a:pt x="155677" y="392430"/>
                </a:lnTo>
                <a:lnTo>
                  <a:pt x="167386" y="396240"/>
                </a:lnTo>
                <a:lnTo>
                  <a:pt x="173480" y="416560"/>
                </a:lnTo>
                <a:lnTo>
                  <a:pt x="174750" y="424180"/>
                </a:lnTo>
                <a:lnTo>
                  <a:pt x="179579" y="430530"/>
                </a:lnTo>
                <a:lnTo>
                  <a:pt x="252857" y="430530"/>
                </a:lnTo>
                <a:lnTo>
                  <a:pt x="256539" y="424180"/>
                </a:lnTo>
                <a:lnTo>
                  <a:pt x="259081" y="416560"/>
                </a:lnTo>
                <a:lnTo>
                  <a:pt x="260287" y="411480"/>
                </a:lnTo>
                <a:lnTo>
                  <a:pt x="191768" y="411480"/>
                </a:lnTo>
                <a:lnTo>
                  <a:pt x="186943" y="391160"/>
                </a:lnTo>
                <a:lnTo>
                  <a:pt x="184532" y="384810"/>
                </a:lnTo>
                <a:lnTo>
                  <a:pt x="179579" y="378460"/>
                </a:lnTo>
                <a:lnTo>
                  <a:pt x="172213" y="377190"/>
                </a:lnTo>
                <a:close/>
              </a:path>
              <a:path w="431800" h="430529">
                <a:moveTo>
                  <a:pt x="312800" y="358140"/>
                </a:moveTo>
                <a:lnTo>
                  <a:pt x="303023" y="358140"/>
                </a:lnTo>
                <a:lnTo>
                  <a:pt x="299340" y="360680"/>
                </a:lnTo>
                <a:lnTo>
                  <a:pt x="289959" y="365760"/>
                </a:lnTo>
                <a:lnTo>
                  <a:pt x="280115" y="369570"/>
                </a:lnTo>
                <a:lnTo>
                  <a:pt x="269818" y="373380"/>
                </a:lnTo>
                <a:lnTo>
                  <a:pt x="259081" y="377190"/>
                </a:lnTo>
                <a:lnTo>
                  <a:pt x="252857" y="378460"/>
                </a:lnTo>
                <a:lnTo>
                  <a:pt x="246762" y="384810"/>
                </a:lnTo>
                <a:lnTo>
                  <a:pt x="245616" y="391160"/>
                </a:lnTo>
                <a:lnTo>
                  <a:pt x="240663" y="411480"/>
                </a:lnTo>
                <a:lnTo>
                  <a:pt x="260287" y="411480"/>
                </a:lnTo>
                <a:lnTo>
                  <a:pt x="263904" y="396240"/>
                </a:lnTo>
                <a:lnTo>
                  <a:pt x="275774" y="392430"/>
                </a:lnTo>
                <a:lnTo>
                  <a:pt x="287417" y="387350"/>
                </a:lnTo>
                <a:lnTo>
                  <a:pt x="298607" y="382270"/>
                </a:lnTo>
                <a:lnTo>
                  <a:pt x="309117" y="377190"/>
                </a:lnTo>
                <a:lnTo>
                  <a:pt x="359510" y="377190"/>
                </a:lnTo>
                <a:lnTo>
                  <a:pt x="365774" y="370840"/>
                </a:lnTo>
                <a:lnTo>
                  <a:pt x="337186" y="370840"/>
                </a:lnTo>
                <a:lnTo>
                  <a:pt x="320165" y="360680"/>
                </a:lnTo>
                <a:lnTo>
                  <a:pt x="312800" y="358140"/>
                </a:lnTo>
                <a:close/>
              </a:path>
              <a:path w="431800" h="430529">
                <a:moveTo>
                  <a:pt x="96520" y="39370"/>
                </a:moveTo>
                <a:lnTo>
                  <a:pt x="89153" y="39370"/>
                </a:lnTo>
                <a:lnTo>
                  <a:pt x="86742" y="40640"/>
                </a:lnTo>
                <a:lnTo>
                  <a:pt x="84326" y="43180"/>
                </a:lnTo>
                <a:lnTo>
                  <a:pt x="42800" y="82550"/>
                </a:lnTo>
                <a:lnTo>
                  <a:pt x="37847" y="88900"/>
                </a:lnTo>
                <a:lnTo>
                  <a:pt x="40259" y="96520"/>
                </a:lnTo>
                <a:lnTo>
                  <a:pt x="42800" y="104140"/>
                </a:lnTo>
                <a:lnTo>
                  <a:pt x="53722" y="121920"/>
                </a:lnTo>
                <a:lnTo>
                  <a:pt x="48328" y="132080"/>
                </a:lnTo>
                <a:lnTo>
                  <a:pt x="43244" y="143510"/>
                </a:lnTo>
                <a:lnTo>
                  <a:pt x="38827" y="154940"/>
                </a:lnTo>
                <a:lnTo>
                  <a:pt x="35434" y="167640"/>
                </a:lnTo>
                <a:lnTo>
                  <a:pt x="14604" y="171450"/>
                </a:lnTo>
                <a:lnTo>
                  <a:pt x="7365" y="173990"/>
                </a:lnTo>
                <a:lnTo>
                  <a:pt x="0" y="177800"/>
                </a:lnTo>
                <a:lnTo>
                  <a:pt x="0" y="251460"/>
                </a:lnTo>
                <a:lnTo>
                  <a:pt x="7365" y="256540"/>
                </a:lnTo>
                <a:lnTo>
                  <a:pt x="14604" y="259080"/>
                </a:lnTo>
                <a:lnTo>
                  <a:pt x="35434" y="264160"/>
                </a:lnTo>
                <a:lnTo>
                  <a:pt x="38827" y="275590"/>
                </a:lnTo>
                <a:lnTo>
                  <a:pt x="43244" y="287020"/>
                </a:lnTo>
                <a:lnTo>
                  <a:pt x="48328" y="298450"/>
                </a:lnTo>
                <a:lnTo>
                  <a:pt x="53722" y="308610"/>
                </a:lnTo>
                <a:lnTo>
                  <a:pt x="42800" y="327660"/>
                </a:lnTo>
                <a:lnTo>
                  <a:pt x="39117" y="332740"/>
                </a:lnTo>
                <a:lnTo>
                  <a:pt x="37847" y="341630"/>
                </a:lnTo>
                <a:lnTo>
                  <a:pt x="42800" y="347980"/>
                </a:lnTo>
                <a:lnTo>
                  <a:pt x="84326" y="388620"/>
                </a:lnTo>
                <a:lnTo>
                  <a:pt x="86742" y="391160"/>
                </a:lnTo>
                <a:lnTo>
                  <a:pt x="89153" y="392430"/>
                </a:lnTo>
                <a:lnTo>
                  <a:pt x="96520" y="392430"/>
                </a:lnTo>
                <a:lnTo>
                  <a:pt x="100202" y="389890"/>
                </a:lnTo>
                <a:lnTo>
                  <a:pt x="103884" y="388620"/>
                </a:lnTo>
                <a:lnTo>
                  <a:pt x="122172" y="377190"/>
                </a:lnTo>
                <a:lnTo>
                  <a:pt x="172213" y="377190"/>
                </a:lnTo>
                <a:lnTo>
                  <a:pt x="155454" y="370840"/>
                </a:lnTo>
                <a:lnTo>
                  <a:pt x="94107" y="370840"/>
                </a:lnTo>
                <a:lnTo>
                  <a:pt x="59816" y="336550"/>
                </a:lnTo>
                <a:lnTo>
                  <a:pt x="74549" y="312420"/>
                </a:lnTo>
                <a:lnTo>
                  <a:pt x="74549" y="304800"/>
                </a:lnTo>
                <a:lnTo>
                  <a:pt x="57453" y="269240"/>
                </a:lnTo>
                <a:lnTo>
                  <a:pt x="52577" y="251460"/>
                </a:lnTo>
                <a:lnTo>
                  <a:pt x="47625" y="246380"/>
                </a:lnTo>
                <a:lnTo>
                  <a:pt x="40259" y="243840"/>
                </a:lnTo>
                <a:lnTo>
                  <a:pt x="19559" y="238760"/>
                </a:lnTo>
                <a:lnTo>
                  <a:pt x="19559" y="191770"/>
                </a:lnTo>
                <a:lnTo>
                  <a:pt x="40259" y="185420"/>
                </a:lnTo>
                <a:lnTo>
                  <a:pt x="47625" y="184150"/>
                </a:lnTo>
                <a:lnTo>
                  <a:pt x="52577" y="179070"/>
                </a:lnTo>
                <a:lnTo>
                  <a:pt x="65775" y="140970"/>
                </a:lnTo>
                <a:lnTo>
                  <a:pt x="74549" y="125730"/>
                </a:lnTo>
                <a:lnTo>
                  <a:pt x="74549" y="118110"/>
                </a:lnTo>
                <a:lnTo>
                  <a:pt x="59816" y="93980"/>
                </a:lnTo>
                <a:lnTo>
                  <a:pt x="94107" y="59690"/>
                </a:lnTo>
                <a:lnTo>
                  <a:pt x="155477" y="59690"/>
                </a:lnTo>
                <a:lnTo>
                  <a:pt x="172213" y="53340"/>
                </a:lnTo>
                <a:lnTo>
                  <a:pt x="122172" y="53340"/>
                </a:lnTo>
                <a:lnTo>
                  <a:pt x="103884" y="43180"/>
                </a:lnTo>
                <a:lnTo>
                  <a:pt x="100202" y="40640"/>
                </a:lnTo>
                <a:lnTo>
                  <a:pt x="96520" y="39370"/>
                </a:lnTo>
                <a:close/>
              </a:path>
              <a:path w="431800" h="430529">
                <a:moveTo>
                  <a:pt x="359510" y="377190"/>
                </a:moveTo>
                <a:lnTo>
                  <a:pt x="309117" y="377190"/>
                </a:lnTo>
                <a:lnTo>
                  <a:pt x="327405" y="388620"/>
                </a:lnTo>
                <a:lnTo>
                  <a:pt x="331088" y="389890"/>
                </a:lnTo>
                <a:lnTo>
                  <a:pt x="336041" y="392430"/>
                </a:lnTo>
                <a:lnTo>
                  <a:pt x="343280" y="392430"/>
                </a:lnTo>
                <a:lnTo>
                  <a:pt x="345819" y="391160"/>
                </a:lnTo>
                <a:lnTo>
                  <a:pt x="348235" y="388620"/>
                </a:lnTo>
                <a:lnTo>
                  <a:pt x="359510" y="377190"/>
                </a:lnTo>
                <a:close/>
              </a:path>
              <a:path w="431800" h="430529">
                <a:moveTo>
                  <a:pt x="129538" y="358140"/>
                </a:moveTo>
                <a:lnTo>
                  <a:pt x="119761" y="358140"/>
                </a:lnTo>
                <a:lnTo>
                  <a:pt x="112395" y="360680"/>
                </a:lnTo>
                <a:lnTo>
                  <a:pt x="94107" y="370840"/>
                </a:lnTo>
                <a:lnTo>
                  <a:pt x="155454" y="370840"/>
                </a:lnTo>
                <a:lnTo>
                  <a:pt x="142048" y="365760"/>
                </a:lnTo>
                <a:lnTo>
                  <a:pt x="131954" y="360680"/>
                </a:lnTo>
                <a:lnTo>
                  <a:pt x="129538" y="358140"/>
                </a:lnTo>
                <a:close/>
              </a:path>
              <a:path w="431800" h="430529">
                <a:moveTo>
                  <a:pt x="364974" y="59690"/>
                </a:moveTo>
                <a:lnTo>
                  <a:pt x="337186" y="59690"/>
                </a:lnTo>
                <a:lnTo>
                  <a:pt x="371476" y="93980"/>
                </a:lnTo>
                <a:lnTo>
                  <a:pt x="361696" y="111760"/>
                </a:lnTo>
                <a:lnTo>
                  <a:pt x="358013" y="118110"/>
                </a:lnTo>
                <a:lnTo>
                  <a:pt x="356741" y="125730"/>
                </a:lnTo>
                <a:lnTo>
                  <a:pt x="360424" y="132080"/>
                </a:lnTo>
                <a:lnTo>
                  <a:pt x="365693" y="140970"/>
                </a:lnTo>
                <a:lnTo>
                  <a:pt x="370379" y="151130"/>
                </a:lnTo>
                <a:lnTo>
                  <a:pt x="374374" y="161290"/>
                </a:lnTo>
                <a:lnTo>
                  <a:pt x="379984" y="179070"/>
                </a:lnTo>
                <a:lnTo>
                  <a:pt x="384811" y="184150"/>
                </a:lnTo>
                <a:lnTo>
                  <a:pt x="392177" y="185420"/>
                </a:lnTo>
                <a:lnTo>
                  <a:pt x="411735" y="191770"/>
                </a:lnTo>
                <a:lnTo>
                  <a:pt x="411735" y="238760"/>
                </a:lnTo>
                <a:lnTo>
                  <a:pt x="392177" y="243840"/>
                </a:lnTo>
                <a:lnTo>
                  <a:pt x="384811" y="246380"/>
                </a:lnTo>
                <a:lnTo>
                  <a:pt x="379984" y="251460"/>
                </a:lnTo>
                <a:lnTo>
                  <a:pt x="374374" y="269240"/>
                </a:lnTo>
                <a:lnTo>
                  <a:pt x="370379" y="279400"/>
                </a:lnTo>
                <a:lnTo>
                  <a:pt x="365693" y="289560"/>
                </a:lnTo>
                <a:lnTo>
                  <a:pt x="360424" y="299720"/>
                </a:lnTo>
                <a:lnTo>
                  <a:pt x="356741" y="304800"/>
                </a:lnTo>
                <a:lnTo>
                  <a:pt x="358013" y="312420"/>
                </a:lnTo>
                <a:lnTo>
                  <a:pt x="361696" y="318770"/>
                </a:lnTo>
                <a:lnTo>
                  <a:pt x="371476" y="336550"/>
                </a:lnTo>
                <a:lnTo>
                  <a:pt x="337186" y="370840"/>
                </a:lnTo>
                <a:lnTo>
                  <a:pt x="365774" y="370840"/>
                </a:lnTo>
                <a:lnTo>
                  <a:pt x="394588" y="341630"/>
                </a:lnTo>
                <a:lnTo>
                  <a:pt x="392177" y="332740"/>
                </a:lnTo>
                <a:lnTo>
                  <a:pt x="388494" y="327660"/>
                </a:lnTo>
                <a:lnTo>
                  <a:pt x="377571" y="308610"/>
                </a:lnTo>
                <a:lnTo>
                  <a:pt x="383519" y="298450"/>
                </a:lnTo>
                <a:lnTo>
                  <a:pt x="388683" y="287020"/>
                </a:lnTo>
                <a:lnTo>
                  <a:pt x="393180" y="275590"/>
                </a:lnTo>
                <a:lnTo>
                  <a:pt x="397130" y="264160"/>
                </a:lnTo>
                <a:lnTo>
                  <a:pt x="417829" y="259080"/>
                </a:lnTo>
                <a:lnTo>
                  <a:pt x="423924" y="256540"/>
                </a:lnTo>
                <a:lnTo>
                  <a:pt x="431290" y="251460"/>
                </a:lnTo>
                <a:lnTo>
                  <a:pt x="431290" y="177800"/>
                </a:lnTo>
                <a:lnTo>
                  <a:pt x="423924" y="173990"/>
                </a:lnTo>
                <a:lnTo>
                  <a:pt x="417829" y="171450"/>
                </a:lnTo>
                <a:lnTo>
                  <a:pt x="397130" y="167640"/>
                </a:lnTo>
                <a:lnTo>
                  <a:pt x="393180" y="154940"/>
                </a:lnTo>
                <a:lnTo>
                  <a:pt x="388683" y="143510"/>
                </a:lnTo>
                <a:lnTo>
                  <a:pt x="383519" y="132080"/>
                </a:lnTo>
                <a:lnTo>
                  <a:pt x="377571" y="121920"/>
                </a:lnTo>
                <a:lnTo>
                  <a:pt x="388494" y="104140"/>
                </a:lnTo>
                <a:lnTo>
                  <a:pt x="392177" y="96520"/>
                </a:lnTo>
                <a:lnTo>
                  <a:pt x="394588" y="88900"/>
                </a:lnTo>
                <a:lnTo>
                  <a:pt x="364974" y="59690"/>
                </a:lnTo>
                <a:close/>
              </a:path>
              <a:path w="431800" h="430529">
                <a:moveTo>
                  <a:pt x="216280" y="97790"/>
                </a:moveTo>
                <a:lnTo>
                  <a:pt x="170441" y="106680"/>
                </a:lnTo>
                <a:lnTo>
                  <a:pt x="132746" y="132080"/>
                </a:lnTo>
                <a:lnTo>
                  <a:pt x="107195" y="168910"/>
                </a:lnTo>
                <a:lnTo>
                  <a:pt x="97789" y="214630"/>
                </a:lnTo>
                <a:lnTo>
                  <a:pt x="107195" y="261620"/>
                </a:lnTo>
                <a:lnTo>
                  <a:pt x="132746" y="298450"/>
                </a:lnTo>
                <a:lnTo>
                  <a:pt x="170441" y="323850"/>
                </a:lnTo>
                <a:lnTo>
                  <a:pt x="216280" y="332740"/>
                </a:lnTo>
                <a:lnTo>
                  <a:pt x="261921" y="323850"/>
                </a:lnTo>
                <a:lnTo>
                  <a:pt x="278688" y="312420"/>
                </a:lnTo>
                <a:lnTo>
                  <a:pt x="206503" y="312420"/>
                </a:lnTo>
                <a:lnTo>
                  <a:pt x="171587" y="302260"/>
                </a:lnTo>
                <a:lnTo>
                  <a:pt x="143684" y="280670"/>
                </a:lnTo>
                <a:lnTo>
                  <a:pt x="125188" y="251460"/>
                </a:lnTo>
                <a:lnTo>
                  <a:pt x="118490" y="214630"/>
                </a:lnTo>
                <a:lnTo>
                  <a:pt x="118945" y="204470"/>
                </a:lnTo>
                <a:lnTo>
                  <a:pt x="120315" y="195580"/>
                </a:lnTo>
                <a:lnTo>
                  <a:pt x="122615" y="185420"/>
                </a:lnTo>
                <a:lnTo>
                  <a:pt x="125855" y="176530"/>
                </a:lnTo>
                <a:lnTo>
                  <a:pt x="166706" y="176530"/>
                </a:lnTo>
                <a:lnTo>
                  <a:pt x="135637" y="160020"/>
                </a:lnTo>
                <a:lnTo>
                  <a:pt x="150826" y="142240"/>
                </a:lnTo>
                <a:lnTo>
                  <a:pt x="170005" y="129540"/>
                </a:lnTo>
                <a:lnTo>
                  <a:pt x="192160" y="120650"/>
                </a:lnTo>
                <a:lnTo>
                  <a:pt x="216280" y="116840"/>
                </a:lnTo>
                <a:lnTo>
                  <a:pt x="276825" y="116840"/>
                </a:lnTo>
                <a:lnTo>
                  <a:pt x="261921" y="106680"/>
                </a:lnTo>
                <a:lnTo>
                  <a:pt x="216280" y="97790"/>
                </a:lnTo>
                <a:close/>
              </a:path>
              <a:path w="431800" h="430529">
                <a:moveTo>
                  <a:pt x="166706" y="176530"/>
                </a:moveTo>
                <a:lnTo>
                  <a:pt x="125855" y="176530"/>
                </a:lnTo>
                <a:lnTo>
                  <a:pt x="178433" y="204470"/>
                </a:lnTo>
                <a:lnTo>
                  <a:pt x="177166" y="208280"/>
                </a:lnTo>
                <a:lnTo>
                  <a:pt x="177166" y="214630"/>
                </a:lnTo>
                <a:lnTo>
                  <a:pt x="179338" y="228600"/>
                </a:lnTo>
                <a:lnTo>
                  <a:pt x="185404" y="238760"/>
                </a:lnTo>
                <a:lnTo>
                  <a:pt x="194685" y="247650"/>
                </a:lnTo>
                <a:lnTo>
                  <a:pt x="206503" y="252730"/>
                </a:lnTo>
                <a:lnTo>
                  <a:pt x="206503" y="312420"/>
                </a:lnTo>
                <a:lnTo>
                  <a:pt x="226058" y="312420"/>
                </a:lnTo>
                <a:lnTo>
                  <a:pt x="226058" y="252730"/>
                </a:lnTo>
                <a:lnTo>
                  <a:pt x="237823" y="247650"/>
                </a:lnTo>
                <a:lnTo>
                  <a:pt x="247111" y="238760"/>
                </a:lnTo>
                <a:lnTo>
                  <a:pt x="249397" y="234950"/>
                </a:lnTo>
                <a:lnTo>
                  <a:pt x="216280" y="234950"/>
                </a:lnTo>
                <a:lnTo>
                  <a:pt x="208563" y="232410"/>
                </a:lnTo>
                <a:lnTo>
                  <a:pt x="202357" y="228600"/>
                </a:lnTo>
                <a:lnTo>
                  <a:pt x="198224" y="222250"/>
                </a:lnTo>
                <a:lnTo>
                  <a:pt x="196721" y="214630"/>
                </a:lnTo>
                <a:lnTo>
                  <a:pt x="198224" y="208280"/>
                </a:lnTo>
                <a:lnTo>
                  <a:pt x="202357" y="201930"/>
                </a:lnTo>
                <a:lnTo>
                  <a:pt x="208563" y="196850"/>
                </a:lnTo>
                <a:lnTo>
                  <a:pt x="216280" y="195580"/>
                </a:lnTo>
                <a:lnTo>
                  <a:pt x="270856" y="195580"/>
                </a:lnTo>
                <a:lnTo>
                  <a:pt x="285195" y="187960"/>
                </a:lnTo>
                <a:lnTo>
                  <a:pt x="188215" y="187960"/>
                </a:lnTo>
                <a:lnTo>
                  <a:pt x="166706" y="176530"/>
                </a:lnTo>
                <a:close/>
              </a:path>
              <a:path w="431800" h="430529">
                <a:moveTo>
                  <a:pt x="325828" y="176530"/>
                </a:moveTo>
                <a:lnTo>
                  <a:pt x="306704" y="176530"/>
                </a:lnTo>
                <a:lnTo>
                  <a:pt x="309871" y="185420"/>
                </a:lnTo>
                <a:lnTo>
                  <a:pt x="312134" y="195580"/>
                </a:lnTo>
                <a:lnTo>
                  <a:pt x="313492" y="204470"/>
                </a:lnTo>
                <a:lnTo>
                  <a:pt x="313945" y="214630"/>
                </a:lnTo>
                <a:lnTo>
                  <a:pt x="307088" y="251460"/>
                </a:lnTo>
                <a:lnTo>
                  <a:pt x="288337" y="280670"/>
                </a:lnTo>
                <a:lnTo>
                  <a:pt x="260418" y="302260"/>
                </a:lnTo>
                <a:lnTo>
                  <a:pt x="226058" y="312420"/>
                </a:lnTo>
                <a:lnTo>
                  <a:pt x="278688" y="312420"/>
                </a:lnTo>
                <a:lnTo>
                  <a:pt x="299180" y="298450"/>
                </a:lnTo>
                <a:lnTo>
                  <a:pt x="324293" y="261620"/>
                </a:lnTo>
                <a:lnTo>
                  <a:pt x="333500" y="214630"/>
                </a:lnTo>
                <a:lnTo>
                  <a:pt x="325828" y="176530"/>
                </a:lnTo>
                <a:close/>
              </a:path>
              <a:path w="431800" h="430529">
                <a:moveTo>
                  <a:pt x="270856" y="195580"/>
                </a:moveTo>
                <a:lnTo>
                  <a:pt x="216280" y="195580"/>
                </a:lnTo>
                <a:lnTo>
                  <a:pt x="223944" y="196850"/>
                </a:lnTo>
                <a:lnTo>
                  <a:pt x="230155" y="201930"/>
                </a:lnTo>
                <a:lnTo>
                  <a:pt x="234318" y="208280"/>
                </a:lnTo>
                <a:lnTo>
                  <a:pt x="235838" y="214630"/>
                </a:lnTo>
                <a:lnTo>
                  <a:pt x="234318" y="222250"/>
                </a:lnTo>
                <a:lnTo>
                  <a:pt x="230155" y="228600"/>
                </a:lnTo>
                <a:lnTo>
                  <a:pt x="223944" y="232410"/>
                </a:lnTo>
                <a:lnTo>
                  <a:pt x="216280" y="234950"/>
                </a:lnTo>
                <a:lnTo>
                  <a:pt x="249397" y="234950"/>
                </a:lnTo>
                <a:lnTo>
                  <a:pt x="253207" y="228600"/>
                </a:lnTo>
                <a:lnTo>
                  <a:pt x="255398" y="214630"/>
                </a:lnTo>
                <a:lnTo>
                  <a:pt x="255398" y="212090"/>
                </a:lnTo>
                <a:lnTo>
                  <a:pt x="254126" y="208280"/>
                </a:lnTo>
                <a:lnTo>
                  <a:pt x="254126" y="204470"/>
                </a:lnTo>
                <a:lnTo>
                  <a:pt x="270856" y="195580"/>
                </a:lnTo>
                <a:close/>
              </a:path>
              <a:path w="431800" h="430529">
                <a:moveTo>
                  <a:pt x="216280" y="175260"/>
                </a:moveTo>
                <a:lnTo>
                  <a:pt x="208091" y="176530"/>
                </a:lnTo>
                <a:lnTo>
                  <a:pt x="200390" y="179070"/>
                </a:lnTo>
                <a:lnTo>
                  <a:pt x="193617" y="182880"/>
                </a:lnTo>
                <a:lnTo>
                  <a:pt x="188215" y="187960"/>
                </a:lnTo>
                <a:lnTo>
                  <a:pt x="244346" y="187960"/>
                </a:lnTo>
                <a:lnTo>
                  <a:pt x="238389" y="182880"/>
                </a:lnTo>
                <a:lnTo>
                  <a:pt x="231647" y="179070"/>
                </a:lnTo>
                <a:lnTo>
                  <a:pt x="224238" y="176530"/>
                </a:lnTo>
                <a:lnTo>
                  <a:pt x="216280" y="175260"/>
                </a:lnTo>
                <a:close/>
              </a:path>
              <a:path w="431800" h="430529">
                <a:moveTo>
                  <a:pt x="276825" y="116840"/>
                </a:moveTo>
                <a:lnTo>
                  <a:pt x="216280" y="116840"/>
                </a:lnTo>
                <a:lnTo>
                  <a:pt x="240221" y="120650"/>
                </a:lnTo>
                <a:lnTo>
                  <a:pt x="262079" y="129540"/>
                </a:lnTo>
                <a:lnTo>
                  <a:pt x="281199" y="142240"/>
                </a:lnTo>
                <a:lnTo>
                  <a:pt x="296924" y="160020"/>
                </a:lnTo>
                <a:lnTo>
                  <a:pt x="244346" y="187960"/>
                </a:lnTo>
                <a:lnTo>
                  <a:pt x="285195" y="187960"/>
                </a:lnTo>
                <a:lnTo>
                  <a:pt x="306704" y="176530"/>
                </a:lnTo>
                <a:lnTo>
                  <a:pt x="325828" y="176530"/>
                </a:lnTo>
                <a:lnTo>
                  <a:pt x="324293" y="168910"/>
                </a:lnTo>
                <a:lnTo>
                  <a:pt x="299180" y="132080"/>
                </a:lnTo>
                <a:lnTo>
                  <a:pt x="276825" y="116840"/>
                </a:lnTo>
                <a:close/>
              </a:path>
              <a:path w="431800" h="430529">
                <a:moveTo>
                  <a:pt x="155477" y="59690"/>
                </a:moveTo>
                <a:lnTo>
                  <a:pt x="94107" y="59690"/>
                </a:lnTo>
                <a:lnTo>
                  <a:pt x="112395" y="71120"/>
                </a:lnTo>
                <a:lnTo>
                  <a:pt x="119761" y="73660"/>
                </a:lnTo>
                <a:lnTo>
                  <a:pt x="125855" y="73660"/>
                </a:lnTo>
                <a:lnTo>
                  <a:pt x="129538" y="72390"/>
                </a:lnTo>
                <a:lnTo>
                  <a:pt x="152130" y="60960"/>
                </a:lnTo>
                <a:lnTo>
                  <a:pt x="155477" y="59690"/>
                </a:lnTo>
                <a:close/>
              </a:path>
              <a:path w="431800" h="430529">
                <a:moveTo>
                  <a:pt x="260216" y="19050"/>
                </a:moveTo>
                <a:lnTo>
                  <a:pt x="240663" y="19050"/>
                </a:lnTo>
                <a:lnTo>
                  <a:pt x="245616" y="40640"/>
                </a:lnTo>
                <a:lnTo>
                  <a:pt x="246762" y="45720"/>
                </a:lnTo>
                <a:lnTo>
                  <a:pt x="252857" y="52070"/>
                </a:lnTo>
                <a:lnTo>
                  <a:pt x="259081" y="53340"/>
                </a:lnTo>
                <a:lnTo>
                  <a:pt x="269818" y="57150"/>
                </a:lnTo>
                <a:lnTo>
                  <a:pt x="280115" y="60960"/>
                </a:lnTo>
                <a:lnTo>
                  <a:pt x="289959" y="66040"/>
                </a:lnTo>
                <a:lnTo>
                  <a:pt x="299340" y="71120"/>
                </a:lnTo>
                <a:lnTo>
                  <a:pt x="303023" y="72390"/>
                </a:lnTo>
                <a:lnTo>
                  <a:pt x="305435" y="73660"/>
                </a:lnTo>
                <a:lnTo>
                  <a:pt x="312800" y="73660"/>
                </a:lnTo>
                <a:lnTo>
                  <a:pt x="320165" y="71120"/>
                </a:lnTo>
                <a:lnTo>
                  <a:pt x="337186" y="59690"/>
                </a:lnTo>
                <a:lnTo>
                  <a:pt x="364974" y="59690"/>
                </a:lnTo>
                <a:lnTo>
                  <a:pt x="358536" y="53340"/>
                </a:lnTo>
                <a:lnTo>
                  <a:pt x="309117" y="53340"/>
                </a:lnTo>
                <a:lnTo>
                  <a:pt x="298607" y="48260"/>
                </a:lnTo>
                <a:lnTo>
                  <a:pt x="287417" y="43180"/>
                </a:lnTo>
                <a:lnTo>
                  <a:pt x="275774" y="38100"/>
                </a:lnTo>
                <a:lnTo>
                  <a:pt x="263904" y="35560"/>
                </a:lnTo>
                <a:lnTo>
                  <a:pt x="260216" y="19050"/>
                </a:lnTo>
                <a:close/>
              </a:path>
              <a:path w="431800" h="430529">
                <a:moveTo>
                  <a:pt x="252857" y="0"/>
                </a:moveTo>
                <a:lnTo>
                  <a:pt x="179579" y="0"/>
                </a:lnTo>
                <a:lnTo>
                  <a:pt x="174750" y="7620"/>
                </a:lnTo>
                <a:lnTo>
                  <a:pt x="173480" y="13970"/>
                </a:lnTo>
                <a:lnTo>
                  <a:pt x="167386" y="35560"/>
                </a:lnTo>
                <a:lnTo>
                  <a:pt x="155677" y="38100"/>
                </a:lnTo>
                <a:lnTo>
                  <a:pt x="144303" y="43180"/>
                </a:lnTo>
                <a:lnTo>
                  <a:pt x="122172" y="53340"/>
                </a:lnTo>
                <a:lnTo>
                  <a:pt x="172213" y="53340"/>
                </a:lnTo>
                <a:lnTo>
                  <a:pt x="179579" y="52070"/>
                </a:lnTo>
                <a:lnTo>
                  <a:pt x="184532" y="45720"/>
                </a:lnTo>
                <a:lnTo>
                  <a:pt x="186943" y="40640"/>
                </a:lnTo>
                <a:lnTo>
                  <a:pt x="191768" y="19050"/>
                </a:lnTo>
                <a:lnTo>
                  <a:pt x="260216" y="19050"/>
                </a:lnTo>
                <a:lnTo>
                  <a:pt x="259081" y="13970"/>
                </a:lnTo>
                <a:lnTo>
                  <a:pt x="256539" y="7620"/>
                </a:lnTo>
                <a:lnTo>
                  <a:pt x="252857" y="0"/>
                </a:lnTo>
                <a:close/>
              </a:path>
              <a:path w="431800" h="430529">
                <a:moveTo>
                  <a:pt x="342136" y="39370"/>
                </a:moveTo>
                <a:lnTo>
                  <a:pt x="336041" y="39370"/>
                </a:lnTo>
                <a:lnTo>
                  <a:pt x="331088" y="40640"/>
                </a:lnTo>
                <a:lnTo>
                  <a:pt x="327405" y="43180"/>
                </a:lnTo>
                <a:lnTo>
                  <a:pt x="309117" y="53340"/>
                </a:lnTo>
                <a:lnTo>
                  <a:pt x="358536" y="53340"/>
                </a:lnTo>
                <a:lnTo>
                  <a:pt x="348235" y="43180"/>
                </a:lnTo>
                <a:lnTo>
                  <a:pt x="345819" y="40640"/>
                </a:lnTo>
                <a:lnTo>
                  <a:pt x="342136" y="39370"/>
                </a:lnTo>
                <a:close/>
              </a:path>
            </a:pathLst>
          </a:custGeom>
          <a:solidFill>
            <a:srgbClr val="FFC300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TextBox 14"/>
          <p:cNvSpPr txBox="1"/>
          <p:nvPr/>
        </p:nvSpPr>
        <p:spPr>
          <a:xfrm>
            <a:off x="740491" y="1431925"/>
            <a:ext cx="58868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415069"/>
                </a:solidFill>
              </a:rPr>
              <a:t>Единый ситуационный центр по работе управляющих компаний, </a:t>
            </a:r>
          </a:p>
          <a:p>
            <a:r>
              <a:rPr lang="ru-RU" sz="1400" dirty="0">
                <a:solidFill>
                  <a:srgbClr val="415069"/>
                </a:solidFill>
              </a:rPr>
              <a:t>ресурсоснабжающих и подрядных организаций.</a:t>
            </a:r>
          </a:p>
          <a:p>
            <a:endParaRPr lang="ru-RU" sz="1400" dirty="0">
              <a:solidFill>
                <a:srgbClr val="415069"/>
              </a:solidFill>
            </a:endParaRPr>
          </a:p>
          <a:p>
            <a:r>
              <a:rPr lang="ru-RU" sz="1400" dirty="0">
                <a:solidFill>
                  <a:srgbClr val="415069"/>
                </a:solidFill>
              </a:rPr>
              <a:t>Повышение прозрачности и достоверности данных в отрасли ЖКХ.</a:t>
            </a:r>
          </a:p>
          <a:p>
            <a:r>
              <a:rPr lang="ru-RU" sz="1400" dirty="0">
                <a:solidFill>
                  <a:srgbClr val="415069"/>
                </a:solidFill>
              </a:rPr>
              <a:t>Увеличение лояльности населения к сфере ЖКХ</a:t>
            </a:r>
            <a:r>
              <a:rPr lang="en-US" sz="1400" dirty="0">
                <a:solidFill>
                  <a:srgbClr val="415069"/>
                </a:solidFill>
              </a:rPr>
              <a:t>.</a:t>
            </a:r>
            <a:endParaRPr lang="ru-RU" sz="1400" dirty="0">
              <a:solidFill>
                <a:srgbClr val="415069"/>
              </a:solidFill>
            </a:endParaRPr>
          </a:p>
          <a:p>
            <a:endParaRPr lang="ru-RU" sz="1400" dirty="0">
              <a:solidFill>
                <a:srgbClr val="415069"/>
              </a:solidFill>
            </a:endParaRPr>
          </a:p>
          <a:p>
            <a:r>
              <a:rPr lang="ru-RU" sz="1400" dirty="0">
                <a:solidFill>
                  <a:srgbClr val="415069"/>
                </a:solidFill>
              </a:rPr>
              <a:t>Снижение обращений граждан к органам власти, связанных с </a:t>
            </a:r>
          </a:p>
          <a:p>
            <a:r>
              <a:rPr lang="ru-RU" sz="1400" dirty="0">
                <a:solidFill>
                  <a:srgbClr val="415069"/>
                </a:solidFill>
              </a:rPr>
              <a:t>неудовлетворительным качеством предоставляемых услуг в сфере ЖКХ</a:t>
            </a:r>
            <a:r>
              <a:rPr lang="en-US" sz="1400" dirty="0">
                <a:solidFill>
                  <a:srgbClr val="415069"/>
                </a:solidFill>
              </a:rPr>
              <a:t>.</a:t>
            </a:r>
            <a:endParaRPr lang="ru-RU" sz="1400" dirty="0">
              <a:solidFill>
                <a:srgbClr val="415069"/>
              </a:solidFill>
            </a:endParaRPr>
          </a:p>
          <a:p>
            <a:endParaRPr lang="ru-RU" sz="1400" dirty="0">
              <a:solidFill>
                <a:srgbClr val="415069"/>
              </a:solidFill>
            </a:endParaRPr>
          </a:p>
          <a:p>
            <a:r>
              <a:rPr lang="ru-RU" sz="1400" dirty="0">
                <a:solidFill>
                  <a:srgbClr val="415069"/>
                </a:solidFill>
              </a:rPr>
              <a:t>Сбор и хранение информации по сроку и качеству исполнения заявок </a:t>
            </a:r>
          </a:p>
          <a:p>
            <a:r>
              <a:rPr lang="ru-RU" sz="1400" dirty="0">
                <a:solidFill>
                  <a:srgbClr val="415069"/>
                </a:solidFill>
              </a:rPr>
              <a:t>управляющими и подрядными организациями для принятия </a:t>
            </a:r>
          </a:p>
          <a:p>
            <a:r>
              <a:rPr lang="ru-RU" sz="1400" dirty="0">
                <a:solidFill>
                  <a:srgbClr val="415069"/>
                </a:solidFill>
              </a:rPr>
              <a:t>управленческих решений</a:t>
            </a:r>
            <a:r>
              <a:rPr lang="en-US" sz="1400" dirty="0">
                <a:solidFill>
                  <a:srgbClr val="415069"/>
                </a:solidFill>
              </a:rPr>
              <a:t>.</a:t>
            </a:r>
            <a:endParaRPr lang="ru-RU" sz="1400" dirty="0">
              <a:solidFill>
                <a:srgbClr val="415069"/>
              </a:solidFill>
            </a:endParaRPr>
          </a:p>
          <a:p>
            <a:endParaRPr lang="ru-RU" sz="1400" dirty="0">
              <a:solidFill>
                <a:srgbClr val="415069"/>
              </a:solidFill>
            </a:endParaRPr>
          </a:p>
          <a:p>
            <a:r>
              <a:rPr lang="ru-RU" sz="1400" dirty="0">
                <a:solidFill>
                  <a:srgbClr val="415069"/>
                </a:solidFill>
              </a:rPr>
              <a:t>Информирование населения о планируемых и действующих отключениях</a:t>
            </a:r>
          </a:p>
        </p:txBody>
      </p:sp>
      <p:sp>
        <p:nvSpPr>
          <p:cNvPr id="13" name="object 3"/>
          <p:cNvSpPr/>
          <p:nvPr/>
        </p:nvSpPr>
        <p:spPr>
          <a:xfrm>
            <a:off x="606553" y="1030097"/>
            <a:ext cx="338327" cy="30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50"/>
          <p:cNvSpPr txBox="1">
            <a:spLocks noGrp="1"/>
          </p:cNvSpPr>
          <p:nvPr>
            <p:ph type="title"/>
          </p:nvPr>
        </p:nvSpPr>
        <p:spPr>
          <a:xfrm>
            <a:off x="579059" y="207933"/>
            <a:ext cx="5364541" cy="74187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управления </a:t>
            </a:r>
            <a:r>
              <a:rPr lang="ru-RU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заявками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ru-RU" sz="1200" b="0" dirty="0">
                <a:solidFill>
                  <a:srgbClr val="9F9F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внедрения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 rot="16200000">
            <a:off x="547452" y="1548765"/>
            <a:ext cx="165100" cy="83820"/>
          </a:xfrm>
          <a:custGeom>
            <a:avLst/>
            <a:gdLst/>
            <a:ahLst/>
            <a:cxnLst/>
            <a:rect l="l" t="t" r="r" b="b"/>
            <a:pathLst>
              <a:path w="165100" h="83820">
                <a:moveTo>
                  <a:pt x="164591" y="0"/>
                </a:moveTo>
                <a:lnTo>
                  <a:pt x="0" y="0"/>
                </a:lnTo>
                <a:lnTo>
                  <a:pt x="82296" y="83818"/>
                </a:lnTo>
                <a:lnTo>
                  <a:pt x="164591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/>
          <p:cNvSpPr/>
          <p:nvPr/>
        </p:nvSpPr>
        <p:spPr>
          <a:xfrm rot="16200000">
            <a:off x="549154" y="2186867"/>
            <a:ext cx="165100" cy="83820"/>
          </a:xfrm>
          <a:custGeom>
            <a:avLst/>
            <a:gdLst/>
            <a:ahLst/>
            <a:cxnLst/>
            <a:rect l="l" t="t" r="r" b="b"/>
            <a:pathLst>
              <a:path w="165100" h="83820">
                <a:moveTo>
                  <a:pt x="164591" y="0"/>
                </a:moveTo>
                <a:lnTo>
                  <a:pt x="0" y="0"/>
                </a:lnTo>
                <a:lnTo>
                  <a:pt x="82295" y="83818"/>
                </a:lnTo>
                <a:lnTo>
                  <a:pt x="164591" y="0"/>
                </a:lnTo>
                <a:close/>
              </a:path>
            </a:pathLst>
          </a:custGeom>
          <a:solidFill>
            <a:srgbClr val="11A3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8235226" y="4801480"/>
            <a:ext cx="251251" cy="186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fld>
            <a:endParaRPr spc="-5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0"/>
          <p:cNvSpPr txBox="1">
            <a:spLocks/>
          </p:cNvSpPr>
          <p:nvPr/>
        </p:nvSpPr>
        <p:spPr>
          <a:xfrm>
            <a:off x="8257029" y="4817638"/>
            <a:ext cx="207645" cy="1676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/>
            <a:fld id="{81D60167-4931-47E6-BA6A-407CBD079E47}" type="slidenum">
              <a:rPr lang="ru-RU" spc="-5" smtClean="0"/>
              <a:pPr marL="25400"/>
              <a:t>5</a:t>
            </a:fld>
            <a:endParaRPr lang="ru-RU" spc="-5" dirty="0"/>
          </a:p>
        </p:txBody>
      </p:sp>
      <p:sp>
        <p:nvSpPr>
          <p:cNvPr id="22" name="object 4"/>
          <p:cNvSpPr/>
          <p:nvPr/>
        </p:nvSpPr>
        <p:spPr>
          <a:xfrm rot="16200000">
            <a:off x="548403" y="3478986"/>
            <a:ext cx="163195" cy="83820"/>
          </a:xfrm>
          <a:custGeom>
            <a:avLst/>
            <a:gdLst/>
            <a:ahLst/>
            <a:cxnLst/>
            <a:rect l="l" t="t" r="r" b="b"/>
            <a:pathLst>
              <a:path w="163195" h="83820">
                <a:moveTo>
                  <a:pt x="163065" y="0"/>
                </a:moveTo>
                <a:lnTo>
                  <a:pt x="0" y="0"/>
                </a:lnTo>
                <a:lnTo>
                  <a:pt x="81532" y="83818"/>
                </a:lnTo>
                <a:lnTo>
                  <a:pt x="163065" y="0"/>
                </a:lnTo>
                <a:close/>
              </a:path>
            </a:pathLst>
          </a:custGeom>
          <a:solidFill>
            <a:srgbClr val="FFC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D5963AC4-C680-4EA3-9AC6-1F2C1B223176}"/>
              </a:ext>
            </a:extLst>
          </p:cNvPr>
          <p:cNvSpPr/>
          <p:nvPr/>
        </p:nvSpPr>
        <p:spPr>
          <a:xfrm rot="16200000">
            <a:off x="547451" y="2834565"/>
            <a:ext cx="165100" cy="83820"/>
          </a:xfrm>
          <a:custGeom>
            <a:avLst/>
            <a:gdLst/>
            <a:ahLst/>
            <a:cxnLst/>
            <a:rect l="l" t="t" r="r" b="b"/>
            <a:pathLst>
              <a:path w="165100" h="83820">
                <a:moveTo>
                  <a:pt x="164591" y="0"/>
                </a:moveTo>
                <a:lnTo>
                  <a:pt x="0" y="0"/>
                </a:lnTo>
                <a:lnTo>
                  <a:pt x="82295" y="83818"/>
                </a:lnTo>
                <a:lnTo>
                  <a:pt x="164591" y="0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4E14A822-0704-4509-83E8-9D41B6D98DBC}"/>
              </a:ext>
            </a:extLst>
          </p:cNvPr>
          <p:cNvSpPr/>
          <p:nvPr/>
        </p:nvSpPr>
        <p:spPr>
          <a:xfrm rot="16200000">
            <a:off x="561340" y="4334201"/>
            <a:ext cx="165100" cy="83820"/>
          </a:xfrm>
          <a:custGeom>
            <a:avLst/>
            <a:gdLst/>
            <a:ahLst/>
            <a:cxnLst/>
            <a:rect l="l" t="t" r="r" b="b"/>
            <a:pathLst>
              <a:path w="165100" h="83820">
                <a:moveTo>
                  <a:pt x="164591" y="0"/>
                </a:moveTo>
                <a:lnTo>
                  <a:pt x="0" y="0"/>
                </a:lnTo>
                <a:lnTo>
                  <a:pt x="82296" y="83818"/>
                </a:lnTo>
                <a:lnTo>
                  <a:pt x="164591" y="0"/>
                </a:lnTo>
                <a:close/>
              </a:path>
            </a:pathLst>
          </a:custGeom>
          <a:solidFill>
            <a:srgbClr val="1AD89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7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2" name="Picture 26" descr="C:\Users\avaliullin\Pictures\FT04_shutterstock_539376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2" t="4923" b="5480"/>
          <a:stretch/>
        </p:blipFill>
        <p:spPr bwMode="auto">
          <a:xfrm>
            <a:off x="0" y="0"/>
            <a:ext cx="4674237" cy="514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031909"/>
              </p:ext>
            </p:extLst>
          </p:nvPr>
        </p:nvGraphicFramePr>
        <p:xfrm>
          <a:off x="2664124" y="0"/>
          <a:ext cx="6507162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CorelDRAW" r:id="rId4" imgW="6529680" imgH="5171040" progId="CorelDraw.Graphic.19">
                  <p:embed/>
                </p:oleObj>
              </mc:Choice>
              <mc:Fallback>
                <p:oleObj name="CorelDRAW" r:id="rId4" imgW="6529680" imgH="5171040" progId="CorelDraw.Graphic.19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124" y="0"/>
                        <a:ext cx="6507162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16"/>
          <p:cNvSpPr txBox="1"/>
          <p:nvPr/>
        </p:nvSpPr>
        <p:spPr>
          <a:xfrm>
            <a:off x="4267201" y="2106769"/>
            <a:ext cx="3581399" cy="414216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>
              <a:spcBef>
                <a:spcPts val="1550"/>
              </a:spcBef>
            </a:pPr>
            <a:r>
              <a:rPr lang="ru-RU" sz="1400" b="1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Tahoma"/>
              </a:rPr>
              <a:t>Интеграции</a:t>
            </a:r>
            <a:endParaRPr sz="1400" b="1" dirty="0">
              <a:solidFill>
                <a:srgbClr val="415069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FA2288A-9D24-4DF4-A76C-3B2B9A623D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895554"/>
              </p:ext>
            </p:extLst>
          </p:nvPr>
        </p:nvGraphicFramePr>
        <p:xfrm>
          <a:off x="4190999" y="1143000"/>
          <a:ext cx="193250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CorelDRAW" r:id="rId6" imgW="1232618" imgH="670045" progId="CorelDraw.Graphic.19">
                  <p:embed/>
                </p:oleObj>
              </mc:Choice>
              <mc:Fallback>
                <p:oleObj name="CorelDRAW" r:id="rId6" imgW="1232618" imgH="670045" progId="CorelDraw.Graphic.19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FA2288A-9D24-4DF4-A76C-3B2B9A623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90999" y="1143000"/>
                        <a:ext cx="1932507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ject 3"/>
          <p:cNvSpPr/>
          <p:nvPr/>
        </p:nvSpPr>
        <p:spPr>
          <a:xfrm>
            <a:off x="2624759" y="0"/>
            <a:ext cx="1428836" cy="51436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49E619EE-AB87-406E-BABC-BA4CBAC7900D}"/>
              </a:ext>
            </a:extLst>
          </p:cNvPr>
          <p:cNvSpPr txBox="1"/>
          <p:nvPr/>
        </p:nvSpPr>
        <p:spPr>
          <a:xfrm>
            <a:off x="4343400" y="4703667"/>
            <a:ext cx="166970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Открытый город 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г.</a:t>
            </a:r>
            <a:endParaRPr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C97A42-D75A-4070-88F1-1886CA441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6801" y="1574800"/>
            <a:ext cx="1295400" cy="4986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61F8CA-F532-44B7-8C11-48EE8E4FC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661" y="1879600"/>
            <a:ext cx="690253" cy="314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560F9-D638-4597-B894-0BF8A3DD4527}"/>
              </a:ext>
            </a:extLst>
          </p:cNvPr>
          <p:cNvSpPr txBox="1"/>
          <p:nvPr/>
        </p:nvSpPr>
        <p:spPr>
          <a:xfrm>
            <a:off x="4800600" y="1486039"/>
            <a:ext cx="1476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454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Открытая</a:t>
            </a:r>
            <a:b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Казань</a:t>
            </a:r>
          </a:p>
        </p:txBody>
      </p:sp>
    </p:spTree>
    <p:extLst>
      <p:ext uri="{BB962C8B-B14F-4D97-AF65-F5344CB8AC3E}">
        <p14:creationId xmlns:p14="http://schemas.microsoft.com/office/powerpoint/2010/main" val="105701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606553" y="822325"/>
            <a:ext cx="338327" cy="27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933782"/>
            <a:ext cx="822960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Информационная система «Открытый город» имеет открытый </a:t>
            </a:r>
            <a:r>
              <a:rPr lang="en-US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API</a:t>
            </a:r>
            <a:r>
              <a:rPr 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что позволяет проводит интеграцию со сторонними системами. 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Это могут быть региональные </a:t>
            </a:r>
            <a:r>
              <a:rPr lang="ru-RU" sz="1100" dirty="0" err="1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биллинговые</a:t>
            </a:r>
            <a:r>
              <a:rPr 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проекты, порталы по приему обращений граждан, поставщики видеосигнала, учетные системы (1С).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Наш проект позволяет объединить все эти системы в одном окне и организовать единый ситуационный центр в сфере ЖКХ, что позволит экономить время на взаимодействие с разрозненными информационными проектами и принимать своевременные управленческие решения.</a:t>
            </a:r>
          </a:p>
        </p:txBody>
      </p:sp>
      <p:sp>
        <p:nvSpPr>
          <p:cNvPr id="40" name="object 44"/>
          <p:cNvSpPr/>
          <p:nvPr/>
        </p:nvSpPr>
        <p:spPr>
          <a:xfrm>
            <a:off x="5877254" y="3849992"/>
            <a:ext cx="327002" cy="326040"/>
          </a:xfrm>
          <a:custGeom>
            <a:avLst/>
            <a:gdLst/>
            <a:ahLst/>
            <a:cxnLst/>
            <a:rect l="l" t="t" r="r" b="b"/>
            <a:pathLst>
              <a:path w="431800" h="430529">
                <a:moveTo>
                  <a:pt x="172213" y="377190"/>
                </a:moveTo>
                <a:lnTo>
                  <a:pt x="122172" y="377190"/>
                </a:lnTo>
                <a:lnTo>
                  <a:pt x="133166" y="382270"/>
                </a:lnTo>
                <a:lnTo>
                  <a:pt x="155677" y="392430"/>
                </a:lnTo>
                <a:lnTo>
                  <a:pt x="167386" y="396240"/>
                </a:lnTo>
                <a:lnTo>
                  <a:pt x="173480" y="416560"/>
                </a:lnTo>
                <a:lnTo>
                  <a:pt x="174750" y="424180"/>
                </a:lnTo>
                <a:lnTo>
                  <a:pt x="179579" y="430530"/>
                </a:lnTo>
                <a:lnTo>
                  <a:pt x="252857" y="430530"/>
                </a:lnTo>
                <a:lnTo>
                  <a:pt x="256539" y="424180"/>
                </a:lnTo>
                <a:lnTo>
                  <a:pt x="259081" y="416560"/>
                </a:lnTo>
                <a:lnTo>
                  <a:pt x="260287" y="411480"/>
                </a:lnTo>
                <a:lnTo>
                  <a:pt x="191768" y="411480"/>
                </a:lnTo>
                <a:lnTo>
                  <a:pt x="186943" y="391160"/>
                </a:lnTo>
                <a:lnTo>
                  <a:pt x="184532" y="384810"/>
                </a:lnTo>
                <a:lnTo>
                  <a:pt x="179579" y="378460"/>
                </a:lnTo>
                <a:lnTo>
                  <a:pt x="172213" y="377190"/>
                </a:lnTo>
                <a:close/>
              </a:path>
              <a:path w="431800" h="430529">
                <a:moveTo>
                  <a:pt x="312800" y="358140"/>
                </a:moveTo>
                <a:lnTo>
                  <a:pt x="303023" y="358140"/>
                </a:lnTo>
                <a:lnTo>
                  <a:pt x="299340" y="360680"/>
                </a:lnTo>
                <a:lnTo>
                  <a:pt x="289959" y="365760"/>
                </a:lnTo>
                <a:lnTo>
                  <a:pt x="280115" y="369570"/>
                </a:lnTo>
                <a:lnTo>
                  <a:pt x="269818" y="373380"/>
                </a:lnTo>
                <a:lnTo>
                  <a:pt x="259081" y="377190"/>
                </a:lnTo>
                <a:lnTo>
                  <a:pt x="252857" y="378460"/>
                </a:lnTo>
                <a:lnTo>
                  <a:pt x="246762" y="384810"/>
                </a:lnTo>
                <a:lnTo>
                  <a:pt x="245616" y="391160"/>
                </a:lnTo>
                <a:lnTo>
                  <a:pt x="240663" y="411480"/>
                </a:lnTo>
                <a:lnTo>
                  <a:pt x="260287" y="411480"/>
                </a:lnTo>
                <a:lnTo>
                  <a:pt x="263904" y="396240"/>
                </a:lnTo>
                <a:lnTo>
                  <a:pt x="275774" y="392430"/>
                </a:lnTo>
                <a:lnTo>
                  <a:pt x="287417" y="387350"/>
                </a:lnTo>
                <a:lnTo>
                  <a:pt x="298607" y="382270"/>
                </a:lnTo>
                <a:lnTo>
                  <a:pt x="309117" y="377190"/>
                </a:lnTo>
                <a:lnTo>
                  <a:pt x="359510" y="377190"/>
                </a:lnTo>
                <a:lnTo>
                  <a:pt x="365774" y="370840"/>
                </a:lnTo>
                <a:lnTo>
                  <a:pt x="337186" y="370840"/>
                </a:lnTo>
                <a:lnTo>
                  <a:pt x="320165" y="360680"/>
                </a:lnTo>
                <a:lnTo>
                  <a:pt x="312800" y="358140"/>
                </a:lnTo>
                <a:close/>
              </a:path>
              <a:path w="431800" h="430529">
                <a:moveTo>
                  <a:pt x="96520" y="39370"/>
                </a:moveTo>
                <a:lnTo>
                  <a:pt x="89153" y="39370"/>
                </a:lnTo>
                <a:lnTo>
                  <a:pt x="86742" y="40640"/>
                </a:lnTo>
                <a:lnTo>
                  <a:pt x="84326" y="43180"/>
                </a:lnTo>
                <a:lnTo>
                  <a:pt x="42800" y="82550"/>
                </a:lnTo>
                <a:lnTo>
                  <a:pt x="37847" y="88900"/>
                </a:lnTo>
                <a:lnTo>
                  <a:pt x="40259" y="96520"/>
                </a:lnTo>
                <a:lnTo>
                  <a:pt x="42800" y="104140"/>
                </a:lnTo>
                <a:lnTo>
                  <a:pt x="53722" y="121920"/>
                </a:lnTo>
                <a:lnTo>
                  <a:pt x="48328" y="132080"/>
                </a:lnTo>
                <a:lnTo>
                  <a:pt x="43244" y="143510"/>
                </a:lnTo>
                <a:lnTo>
                  <a:pt x="38827" y="154940"/>
                </a:lnTo>
                <a:lnTo>
                  <a:pt x="35434" y="167640"/>
                </a:lnTo>
                <a:lnTo>
                  <a:pt x="14604" y="171450"/>
                </a:lnTo>
                <a:lnTo>
                  <a:pt x="7365" y="173990"/>
                </a:lnTo>
                <a:lnTo>
                  <a:pt x="0" y="177800"/>
                </a:lnTo>
                <a:lnTo>
                  <a:pt x="0" y="251460"/>
                </a:lnTo>
                <a:lnTo>
                  <a:pt x="7365" y="256540"/>
                </a:lnTo>
                <a:lnTo>
                  <a:pt x="14604" y="259080"/>
                </a:lnTo>
                <a:lnTo>
                  <a:pt x="35434" y="264160"/>
                </a:lnTo>
                <a:lnTo>
                  <a:pt x="38827" y="275590"/>
                </a:lnTo>
                <a:lnTo>
                  <a:pt x="43244" y="287020"/>
                </a:lnTo>
                <a:lnTo>
                  <a:pt x="48328" y="298450"/>
                </a:lnTo>
                <a:lnTo>
                  <a:pt x="53722" y="308610"/>
                </a:lnTo>
                <a:lnTo>
                  <a:pt x="42800" y="327660"/>
                </a:lnTo>
                <a:lnTo>
                  <a:pt x="39117" y="332740"/>
                </a:lnTo>
                <a:lnTo>
                  <a:pt x="37847" y="341630"/>
                </a:lnTo>
                <a:lnTo>
                  <a:pt x="42800" y="347980"/>
                </a:lnTo>
                <a:lnTo>
                  <a:pt x="84326" y="388620"/>
                </a:lnTo>
                <a:lnTo>
                  <a:pt x="86742" y="391160"/>
                </a:lnTo>
                <a:lnTo>
                  <a:pt x="89153" y="392430"/>
                </a:lnTo>
                <a:lnTo>
                  <a:pt x="96520" y="392430"/>
                </a:lnTo>
                <a:lnTo>
                  <a:pt x="100202" y="389890"/>
                </a:lnTo>
                <a:lnTo>
                  <a:pt x="103884" y="388620"/>
                </a:lnTo>
                <a:lnTo>
                  <a:pt x="122172" y="377190"/>
                </a:lnTo>
                <a:lnTo>
                  <a:pt x="172213" y="377190"/>
                </a:lnTo>
                <a:lnTo>
                  <a:pt x="155454" y="370840"/>
                </a:lnTo>
                <a:lnTo>
                  <a:pt x="94107" y="370840"/>
                </a:lnTo>
                <a:lnTo>
                  <a:pt x="59816" y="336550"/>
                </a:lnTo>
                <a:lnTo>
                  <a:pt x="74549" y="312420"/>
                </a:lnTo>
                <a:lnTo>
                  <a:pt x="74549" y="304800"/>
                </a:lnTo>
                <a:lnTo>
                  <a:pt x="57453" y="269240"/>
                </a:lnTo>
                <a:lnTo>
                  <a:pt x="52577" y="251460"/>
                </a:lnTo>
                <a:lnTo>
                  <a:pt x="47625" y="246380"/>
                </a:lnTo>
                <a:lnTo>
                  <a:pt x="40259" y="243840"/>
                </a:lnTo>
                <a:lnTo>
                  <a:pt x="19559" y="238760"/>
                </a:lnTo>
                <a:lnTo>
                  <a:pt x="19559" y="191770"/>
                </a:lnTo>
                <a:lnTo>
                  <a:pt x="40259" y="185420"/>
                </a:lnTo>
                <a:lnTo>
                  <a:pt x="47625" y="184150"/>
                </a:lnTo>
                <a:lnTo>
                  <a:pt x="52577" y="179070"/>
                </a:lnTo>
                <a:lnTo>
                  <a:pt x="65775" y="140970"/>
                </a:lnTo>
                <a:lnTo>
                  <a:pt x="74549" y="125730"/>
                </a:lnTo>
                <a:lnTo>
                  <a:pt x="74549" y="118110"/>
                </a:lnTo>
                <a:lnTo>
                  <a:pt x="59816" y="93980"/>
                </a:lnTo>
                <a:lnTo>
                  <a:pt x="94107" y="59690"/>
                </a:lnTo>
                <a:lnTo>
                  <a:pt x="155477" y="59690"/>
                </a:lnTo>
                <a:lnTo>
                  <a:pt x="172213" y="53340"/>
                </a:lnTo>
                <a:lnTo>
                  <a:pt x="122172" y="53340"/>
                </a:lnTo>
                <a:lnTo>
                  <a:pt x="103884" y="43180"/>
                </a:lnTo>
                <a:lnTo>
                  <a:pt x="100202" y="40640"/>
                </a:lnTo>
                <a:lnTo>
                  <a:pt x="96520" y="39370"/>
                </a:lnTo>
                <a:close/>
              </a:path>
              <a:path w="431800" h="430529">
                <a:moveTo>
                  <a:pt x="359510" y="377190"/>
                </a:moveTo>
                <a:lnTo>
                  <a:pt x="309117" y="377190"/>
                </a:lnTo>
                <a:lnTo>
                  <a:pt x="327405" y="388620"/>
                </a:lnTo>
                <a:lnTo>
                  <a:pt x="331088" y="389890"/>
                </a:lnTo>
                <a:lnTo>
                  <a:pt x="336041" y="392430"/>
                </a:lnTo>
                <a:lnTo>
                  <a:pt x="343280" y="392430"/>
                </a:lnTo>
                <a:lnTo>
                  <a:pt x="345819" y="391160"/>
                </a:lnTo>
                <a:lnTo>
                  <a:pt x="348235" y="388620"/>
                </a:lnTo>
                <a:lnTo>
                  <a:pt x="359510" y="377190"/>
                </a:lnTo>
                <a:close/>
              </a:path>
              <a:path w="431800" h="430529">
                <a:moveTo>
                  <a:pt x="129538" y="358140"/>
                </a:moveTo>
                <a:lnTo>
                  <a:pt x="119761" y="358140"/>
                </a:lnTo>
                <a:lnTo>
                  <a:pt x="112395" y="360680"/>
                </a:lnTo>
                <a:lnTo>
                  <a:pt x="94107" y="370840"/>
                </a:lnTo>
                <a:lnTo>
                  <a:pt x="155454" y="370840"/>
                </a:lnTo>
                <a:lnTo>
                  <a:pt x="142048" y="365760"/>
                </a:lnTo>
                <a:lnTo>
                  <a:pt x="131954" y="360680"/>
                </a:lnTo>
                <a:lnTo>
                  <a:pt x="129538" y="358140"/>
                </a:lnTo>
                <a:close/>
              </a:path>
              <a:path w="431800" h="430529">
                <a:moveTo>
                  <a:pt x="364974" y="59690"/>
                </a:moveTo>
                <a:lnTo>
                  <a:pt x="337186" y="59690"/>
                </a:lnTo>
                <a:lnTo>
                  <a:pt x="371476" y="93980"/>
                </a:lnTo>
                <a:lnTo>
                  <a:pt x="361696" y="111760"/>
                </a:lnTo>
                <a:lnTo>
                  <a:pt x="358013" y="118110"/>
                </a:lnTo>
                <a:lnTo>
                  <a:pt x="356741" y="125730"/>
                </a:lnTo>
                <a:lnTo>
                  <a:pt x="360424" y="132080"/>
                </a:lnTo>
                <a:lnTo>
                  <a:pt x="365693" y="140970"/>
                </a:lnTo>
                <a:lnTo>
                  <a:pt x="370379" y="151130"/>
                </a:lnTo>
                <a:lnTo>
                  <a:pt x="374374" y="161290"/>
                </a:lnTo>
                <a:lnTo>
                  <a:pt x="379984" y="179070"/>
                </a:lnTo>
                <a:lnTo>
                  <a:pt x="384811" y="184150"/>
                </a:lnTo>
                <a:lnTo>
                  <a:pt x="392177" y="185420"/>
                </a:lnTo>
                <a:lnTo>
                  <a:pt x="411735" y="191770"/>
                </a:lnTo>
                <a:lnTo>
                  <a:pt x="411735" y="238760"/>
                </a:lnTo>
                <a:lnTo>
                  <a:pt x="392177" y="243840"/>
                </a:lnTo>
                <a:lnTo>
                  <a:pt x="384811" y="246380"/>
                </a:lnTo>
                <a:lnTo>
                  <a:pt x="379984" y="251460"/>
                </a:lnTo>
                <a:lnTo>
                  <a:pt x="374374" y="269240"/>
                </a:lnTo>
                <a:lnTo>
                  <a:pt x="370379" y="279400"/>
                </a:lnTo>
                <a:lnTo>
                  <a:pt x="365693" y="289560"/>
                </a:lnTo>
                <a:lnTo>
                  <a:pt x="360424" y="299720"/>
                </a:lnTo>
                <a:lnTo>
                  <a:pt x="356741" y="304800"/>
                </a:lnTo>
                <a:lnTo>
                  <a:pt x="358013" y="312420"/>
                </a:lnTo>
                <a:lnTo>
                  <a:pt x="361696" y="318770"/>
                </a:lnTo>
                <a:lnTo>
                  <a:pt x="371476" y="336550"/>
                </a:lnTo>
                <a:lnTo>
                  <a:pt x="337186" y="370840"/>
                </a:lnTo>
                <a:lnTo>
                  <a:pt x="365774" y="370840"/>
                </a:lnTo>
                <a:lnTo>
                  <a:pt x="394588" y="341630"/>
                </a:lnTo>
                <a:lnTo>
                  <a:pt x="392177" y="332740"/>
                </a:lnTo>
                <a:lnTo>
                  <a:pt x="388494" y="327660"/>
                </a:lnTo>
                <a:lnTo>
                  <a:pt x="377571" y="308610"/>
                </a:lnTo>
                <a:lnTo>
                  <a:pt x="383519" y="298450"/>
                </a:lnTo>
                <a:lnTo>
                  <a:pt x="388683" y="287020"/>
                </a:lnTo>
                <a:lnTo>
                  <a:pt x="393180" y="275590"/>
                </a:lnTo>
                <a:lnTo>
                  <a:pt x="397130" y="264160"/>
                </a:lnTo>
                <a:lnTo>
                  <a:pt x="417829" y="259080"/>
                </a:lnTo>
                <a:lnTo>
                  <a:pt x="423924" y="256540"/>
                </a:lnTo>
                <a:lnTo>
                  <a:pt x="431290" y="251460"/>
                </a:lnTo>
                <a:lnTo>
                  <a:pt x="431290" y="177800"/>
                </a:lnTo>
                <a:lnTo>
                  <a:pt x="423924" y="173990"/>
                </a:lnTo>
                <a:lnTo>
                  <a:pt x="417829" y="171450"/>
                </a:lnTo>
                <a:lnTo>
                  <a:pt x="397130" y="167640"/>
                </a:lnTo>
                <a:lnTo>
                  <a:pt x="393180" y="154940"/>
                </a:lnTo>
                <a:lnTo>
                  <a:pt x="388683" y="143510"/>
                </a:lnTo>
                <a:lnTo>
                  <a:pt x="383519" y="132080"/>
                </a:lnTo>
                <a:lnTo>
                  <a:pt x="377571" y="121920"/>
                </a:lnTo>
                <a:lnTo>
                  <a:pt x="388494" y="104140"/>
                </a:lnTo>
                <a:lnTo>
                  <a:pt x="392177" y="96520"/>
                </a:lnTo>
                <a:lnTo>
                  <a:pt x="394588" y="88900"/>
                </a:lnTo>
                <a:lnTo>
                  <a:pt x="364974" y="59690"/>
                </a:lnTo>
                <a:close/>
              </a:path>
              <a:path w="431800" h="430529">
                <a:moveTo>
                  <a:pt x="216280" y="97790"/>
                </a:moveTo>
                <a:lnTo>
                  <a:pt x="170441" y="106680"/>
                </a:lnTo>
                <a:lnTo>
                  <a:pt x="132746" y="132080"/>
                </a:lnTo>
                <a:lnTo>
                  <a:pt x="107195" y="168910"/>
                </a:lnTo>
                <a:lnTo>
                  <a:pt x="97789" y="214630"/>
                </a:lnTo>
                <a:lnTo>
                  <a:pt x="107195" y="261620"/>
                </a:lnTo>
                <a:lnTo>
                  <a:pt x="132746" y="298450"/>
                </a:lnTo>
                <a:lnTo>
                  <a:pt x="170441" y="323850"/>
                </a:lnTo>
                <a:lnTo>
                  <a:pt x="216280" y="332740"/>
                </a:lnTo>
                <a:lnTo>
                  <a:pt x="261921" y="323850"/>
                </a:lnTo>
                <a:lnTo>
                  <a:pt x="278688" y="312420"/>
                </a:lnTo>
                <a:lnTo>
                  <a:pt x="206503" y="312420"/>
                </a:lnTo>
                <a:lnTo>
                  <a:pt x="171587" y="302260"/>
                </a:lnTo>
                <a:lnTo>
                  <a:pt x="143684" y="280670"/>
                </a:lnTo>
                <a:lnTo>
                  <a:pt x="125188" y="251460"/>
                </a:lnTo>
                <a:lnTo>
                  <a:pt x="118490" y="214630"/>
                </a:lnTo>
                <a:lnTo>
                  <a:pt x="118945" y="204470"/>
                </a:lnTo>
                <a:lnTo>
                  <a:pt x="120315" y="195580"/>
                </a:lnTo>
                <a:lnTo>
                  <a:pt x="122615" y="185420"/>
                </a:lnTo>
                <a:lnTo>
                  <a:pt x="125855" y="176530"/>
                </a:lnTo>
                <a:lnTo>
                  <a:pt x="166706" y="176530"/>
                </a:lnTo>
                <a:lnTo>
                  <a:pt x="135637" y="160020"/>
                </a:lnTo>
                <a:lnTo>
                  <a:pt x="150826" y="142240"/>
                </a:lnTo>
                <a:lnTo>
                  <a:pt x="170005" y="129540"/>
                </a:lnTo>
                <a:lnTo>
                  <a:pt x="192160" y="120650"/>
                </a:lnTo>
                <a:lnTo>
                  <a:pt x="216280" y="116840"/>
                </a:lnTo>
                <a:lnTo>
                  <a:pt x="276825" y="116840"/>
                </a:lnTo>
                <a:lnTo>
                  <a:pt x="261921" y="106680"/>
                </a:lnTo>
                <a:lnTo>
                  <a:pt x="216280" y="97790"/>
                </a:lnTo>
                <a:close/>
              </a:path>
              <a:path w="431800" h="430529">
                <a:moveTo>
                  <a:pt x="166706" y="176530"/>
                </a:moveTo>
                <a:lnTo>
                  <a:pt x="125855" y="176530"/>
                </a:lnTo>
                <a:lnTo>
                  <a:pt x="178433" y="204470"/>
                </a:lnTo>
                <a:lnTo>
                  <a:pt x="177166" y="208280"/>
                </a:lnTo>
                <a:lnTo>
                  <a:pt x="177166" y="214630"/>
                </a:lnTo>
                <a:lnTo>
                  <a:pt x="179338" y="228600"/>
                </a:lnTo>
                <a:lnTo>
                  <a:pt x="185404" y="238760"/>
                </a:lnTo>
                <a:lnTo>
                  <a:pt x="194685" y="247650"/>
                </a:lnTo>
                <a:lnTo>
                  <a:pt x="206503" y="252730"/>
                </a:lnTo>
                <a:lnTo>
                  <a:pt x="206503" y="312420"/>
                </a:lnTo>
                <a:lnTo>
                  <a:pt x="226058" y="312420"/>
                </a:lnTo>
                <a:lnTo>
                  <a:pt x="226058" y="252730"/>
                </a:lnTo>
                <a:lnTo>
                  <a:pt x="237823" y="247650"/>
                </a:lnTo>
                <a:lnTo>
                  <a:pt x="247111" y="238760"/>
                </a:lnTo>
                <a:lnTo>
                  <a:pt x="249397" y="234950"/>
                </a:lnTo>
                <a:lnTo>
                  <a:pt x="216280" y="234950"/>
                </a:lnTo>
                <a:lnTo>
                  <a:pt x="208563" y="232410"/>
                </a:lnTo>
                <a:lnTo>
                  <a:pt x="202357" y="228600"/>
                </a:lnTo>
                <a:lnTo>
                  <a:pt x="198224" y="222250"/>
                </a:lnTo>
                <a:lnTo>
                  <a:pt x="196721" y="214630"/>
                </a:lnTo>
                <a:lnTo>
                  <a:pt x="198224" y="208280"/>
                </a:lnTo>
                <a:lnTo>
                  <a:pt x="202357" y="201930"/>
                </a:lnTo>
                <a:lnTo>
                  <a:pt x="208563" y="196850"/>
                </a:lnTo>
                <a:lnTo>
                  <a:pt x="216280" y="195580"/>
                </a:lnTo>
                <a:lnTo>
                  <a:pt x="270856" y="195580"/>
                </a:lnTo>
                <a:lnTo>
                  <a:pt x="285195" y="187960"/>
                </a:lnTo>
                <a:lnTo>
                  <a:pt x="188215" y="187960"/>
                </a:lnTo>
                <a:lnTo>
                  <a:pt x="166706" y="176530"/>
                </a:lnTo>
                <a:close/>
              </a:path>
              <a:path w="431800" h="430529">
                <a:moveTo>
                  <a:pt x="325828" y="176530"/>
                </a:moveTo>
                <a:lnTo>
                  <a:pt x="306704" y="176530"/>
                </a:lnTo>
                <a:lnTo>
                  <a:pt x="309871" y="185420"/>
                </a:lnTo>
                <a:lnTo>
                  <a:pt x="312134" y="195580"/>
                </a:lnTo>
                <a:lnTo>
                  <a:pt x="313492" y="204470"/>
                </a:lnTo>
                <a:lnTo>
                  <a:pt x="313945" y="214630"/>
                </a:lnTo>
                <a:lnTo>
                  <a:pt x="307088" y="251460"/>
                </a:lnTo>
                <a:lnTo>
                  <a:pt x="288337" y="280670"/>
                </a:lnTo>
                <a:lnTo>
                  <a:pt x="260418" y="302260"/>
                </a:lnTo>
                <a:lnTo>
                  <a:pt x="226058" y="312420"/>
                </a:lnTo>
                <a:lnTo>
                  <a:pt x="278688" y="312420"/>
                </a:lnTo>
                <a:lnTo>
                  <a:pt x="299180" y="298450"/>
                </a:lnTo>
                <a:lnTo>
                  <a:pt x="324293" y="261620"/>
                </a:lnTo>
                <a:lnTo>
                  <a:pt x="333500" y="214630"/>
                </a:lnTo>
                <a:lnTo>
                  <a:pt x="325828" y="176530"/>
                </a:lnTo>
                <a:close/>
              </a:path>
              <a:path w="431800" h="430529">
                <a:moveTo>
                  <a:pt x="270856" y="195580"/>
                </a:moveTo>
                <a:lnTo>
                  <a:pt x="216280" y="195580"/>
                </a:lnTo>
                <a:lnTo>
                  <a:pt x="223944" y="196850"/>
                </a:lnTo>
                <a:lnTo>
                  <a:pt x="230155" y="201930"/>
                </a:lnTo>
                <a:lnTo>
                  <a:pt x="234318" y="208280"/>
                </a:lnTo>
                <a:lnTo>
                  <a:pt x="235838" y="214630"/>
                </a:lnTo>
                <a:lnTo>
                  <a:pt x="234318" y="222250"/>
                </a:lnTo>
                <a:lnTo>
                  <a:pt x="230155" y="228600"/>
                </a:lnTo>
                <a:lnTo>
                  <a:pt x="223944" y="232410"/>
                </a:lnTo>
                <a:lnTo>
                  <a:pt x="216280" y="234950"/>
                </a:lnTo>
                <a:lnTo>
                  <a:pt x="249397" y="234950"/>
                </a:lnTo>
                <a:lnTo>
                  <a:pt x="253207" y="228600"/>
                </a:lnTo>
                <a:lnTo>
                  <a:pt x="255398" y="214630"/>
                </a:lnTo>
                <a:lnTo>
                  <a:pt x="255398" y="212090"/>
                </a:lnTo>
                <a:lnTo>
                  <a:pt x="254126" y="208280"/>
                </a:lnTo>
                <a:lnTo>
                  <a:pt x="254126" y="204470"/>
                </a:lnTo>
                <a:lnTo>
                  <a:pt x="270856" y="195580"/>
                </a:lnTo>
                <a:close/>
              </a:path>
              <a:path w="431800" h="430529">
                <a:moveTo>
                  <a:pt x="216280" y="175260"/>
                </a:moveTo>
                <a:lnTo>
                  <a:pt x="208091" y="176530"/>
                </a:lnTo>
                <a:lnTo>
                  <a:pt x="200390" y="179070"/>
                </a:lnTo>
                <a:lnTo>
                  <a:pt x="193617" y="182880"/>
                </a:lnTo>
                <a:lnTo>
                  <a:pt x="188215" y="187960"/>
                </a:lnTo>
                <a:lnTo>
                  <a:pt x="244346" y="187960"/>
                </a:lnTo>
                <a:lnTo>
                  <a:pt x="238389" y="182880"/>
                </a:lnTo>
                <a:lnTo>
                  <a:pt x="231647" y="179070"/>
                </a:lnTo>
                <a:lnTo>
                  <a:pt x="224238" y="176530"/>
                </a:lnTo>
                <a:lnTo>
                  <a:pt x="216280" y="175260"/>
                </a:lnTo>
                <a:close/>
              </a:path>
              <a:path w="431800" h="430529">
                <a:moveTo>
                  <a:pt x="276825" y="116840"/>
                </a:moveTo>
                <a:lnTo>
                  <a:pt x="216280" y="116840"/>
                </a:lnTo>
                <a:lnTo>
                  <a:pt x="240221" y="120650"/>
                </a:lnTo>
                <a:lnTo>
                  <a:pt x="262079" y="129540"/>
                </a:lnTo>
                <a:lnTo>
                  <a:pt x="281199" y="142240"/>
                </a:lnTo>
                <a:lnTo>
                  <a:pt x="296924" y="160020"/>
                </a:lnTo>
                <a:lnTo>
                  <a:pt x="244346" y="187960"/>
                </a:lnTo>
                <a:lnTo>
                  <a:pt x="285195" y="187960"/>
                </a:lnTo>
                <a:lnTo>
                  <a:pt x="306704" y="176530"/>
                </a:lnTo>
                <a:lnTo>
                  <a:pt x="325828" y="176530"/>
                </a:lnTo>
                <a:lnTo>
                  <a:pt x="324293" y="168910"/>
                </a:lnTo>
                <a:lnTo>
                  <a:pt x="299180" y="132080"/>
                </a:lnTo>
                <a:lnTo>
                  <a:pt x="276825" y="116840"/>
                </a:lnTo>
                <a:close/>
              </a:path>
              <a:path w="431800" h="430529">
                <a:moveTo>
                  <a:pt x="155477" y="59690"/>
                </a:moveTo>
                <a:lnTo>
                  <a:pt x="94107" y="59690"/>
                </a:lnTo>
                <a:lnTo>
                  <a:pt x="112395" y="71120"/>
                </a:lnTo>
                <a:lnTo>
                  <a:pt x="119761" y="73660"/>
                </a:lnTo>
                <a:lnTo>
                  <a:pt x="125855" y="73660"/>
                </a:lnTo>
                <a:lnTo>
                  <a:pt x="129538" y="72390"/>
                </a:lnTo>
                <a:lnTo>
                  <a:pt x="152130" y="60960"/>
                </a:lnTo>
                <a:lnTo>
                  <a:pt x="155477" y="59690"/>
                </a:lnTo>
                <a:close/>
              </a:path>
              <a:path w="431800" h="430529">
                <a:moveTo>
                  <a:pt x="260216" y="19050"/>
                </a:moveTo>
                <a:lnTo>
                  <a:pt x="240663" y="19050"/>
                </a:lnTo>
                <a:lnTo>
                  <a:pt x="245616" y="40640"/>
                </a:lnTo>
                <a:lnTo>
                  <a:pt x="246762" y="45720"/>
                </a:lnTo>
                <a:lnTo>
                  <a:pt x="252857" y="52070"/>
                </a:lnTo>
                <a:lnTo>
                  <a:pt x="259081" y="53340"/>
                </a:lnTo>
                <a:lnTo>
                  <a:pt x="269818" y="57150"/>
                </a:lnTo>
                <a:lnTo>
                  <a:pt x="280115" y="60960"/>
                </a:lnTo>
                <a:lnTo>
                  <a:pt x="289959" y="66040"/>
                </a:lnTo>
                <a:lnTo>
                  <a:pt x="299340" y="71120"/>
                </a:lnTo>
                <a:lnTo>
                  <a:pt x="303023" y="72390"/>
                </a:lnTo>
                <a:lnTo>
                  <a:pt x="305435" y="73660"/>
                </a:lnTo>
                <a:lnTo>
                  <a:pt x="312800" y="73660"/>
                </a:lnTo>
                <a:lnTo>
                  <a:pt x="320165" y="71120"/>
                </a:lnTo>
                <a:lnTo>
                  <a:pt x="337186" y="59690"/>
                </a:lnTo>
                <a:lnTo>
                  <a:pt x="364974" y="59690"/>
                </a:lnTo>
                <a:lnTo>
                  <a:pt x="358536" y="53340"/>
                </a:lnTo>
                <a:lnTo>
                  <a:pt x="309117" y="53340"/>
                </a:lnTo>
                <a:lnTo>
                  <a:pt x="298607" y="48260"/>
                </a:lnTo>
                <a:lnTo>
                  <a:pt x="287417" y="43180"/>
                </a:lnTo>
                <a:lnTo>
                  <a:pt x="275774" y="38100"/>
                </a:lnTo>
                <a:lnTo>
                  <a:pt x="263904" y="35560"/>
                </a:lnTo>
                <a:lnTo>
                  <a:pt x="260216" y="19050"/>
                </a:lnTo>
                <a:close/>
              </a:path>
              <a:path w="431800" h="430529">
                <a:moveTo>
                  <a:pt x="252857" y="0"/>
                </a:moveTo>
                <a:lnTo>
                  <a:pt x="179579" y="0"/>
                </a:lnTo>
                <a:lnTo>
                  <a:pt x="174750" y="7620"/>
                </a:lnTo>
                <a:lnTo>
                  <a:pt x="173480" y="13970"/>
                </a:lnTo>
                <a:lnTo>
                  <a:pt x="167386" y="35560"/>
                </a:lnTo>
                <a:lnTo>
                  <a:pt x="155677" y="38100"/>
                </a:lnTo>
                <a:lnTo>
                  <a:pt x="144303" y="43180"/>
                </a:lnTo>
                <a:lnTo>
                  <a:pt x="122172" y="53340"/>
                </a:lnTo>
                <a:lnTo>
                  <a:pt x="172213" y="53340"/>
                </a:lnTo>
                <a:lnTo>
                  <a:pt x="179579" y="52070"/>
                </a:lnTo>
                <a:lnTo>
                  <a:pt x="184532" y="45720"/>
                </a:lnTo>
                <a:lnTo>
                  <a:pt x="186943" y="40640"/>
                </a:lnTo>
                <a:lnTo>
                  <a:pt x="191768" y="19050"/>
                </a:lnTo>
                <a:lnTo>
                  <a:pt x="260216" y="19050"/>
                </a:lnTo>
                <a:lnTo>
                  <a:pt x="259081" y="13970"/>
                </a:lnTo>
                <a:lnTo>
                  <a:pt x="256539" y="7620"/>
                </a:lnTo>
                <a:lnTo>
                  <a:pt x="252857" y="0"/>
                </a:lnTo>
                <a:close/>
              </a:path>
              <a:path w="431800" h="430529">
                <a:moveTo>
                  <a:pt x="342136" y="39370"/>
                </a:moveTo>
                <a:lnTo>
                  <a:pt x="336041" y="39370"/>
                </a:lnTo>
                <a:lnTo>
                  <a:pt x="331088" y="40640"/>
                </a:lnTo>
                <a:lnTo>
                  <a:pt x="327405" y="43180"/>
                </a:lnTo>
                <a:lnTo>
                  <a:pt x="309117" y="53340"/>
                </a:lnTo>
                <a:lnTo>
                  <a:pt x="358536" y="53340"/>
                </a:lnTo>
                <a:lnTo>
                  <a:pt x="348235" y="43180"/>
                </a:lnTo>
                <a:lnTo>
                  <a:pt x="345819" y="40640"/>
                </a:lnTo>
                <a:lnTo>
                  <a:pt x="342136" y="39370"/>
                </a:lnTo>
                <a:close/>
              </a:path>
            </a:pathLst>
          </a:custGeom>
          <a:solidFill>
            <a:srgbClr val="CD78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50"/>
          <p:cNvSpPr txBox="1"/>
          <p:nvPr/>
        </p:nvSpPr>
        <p:spPr>
          <a:xfrm>
            <a:off x="6324600" y="3794125"/>
            <a:ext cx="2140074" cy="375103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spcBef>
                <a:spcPts val="525"/>
              </a:spcBef>
            </a:pPr>
            <a:r>
              <a:rPr lang="ru-RU" sz="1000" spc="15" dirty="0">
                <a:solidFill>
                  <a:srgbClr val="415069"/>
                </a:solidFill>
                <a:latin typeface="Arial"/>
                <a:cs typeface="Arial"/>
              </a:rPr>
              <a:t>Городской портал по приему обращений граждан</a:t>
            </a:r>
            <a:endParaRPr lang="ru-RU" sz="1000" dirty="0">
              <a:latin typeface="Arial"/>
              <a:cs typeface="Arial"/>
            </a:endParaRPr>
          </a:p>
        </p:txBody>
      </p:sp>
      <p:sp>
        <p:nvSpPr>
          <p:cNvPr id="42" name="object 51"/>
          <p:cNvSpPr txBox="1"/>
          <p:nvPr/>
        </p:nvSpPr>
        <p:spPr>
          <a:xfrm>
            <a:off x="6040755" y="2963311"/>
            <a:ext cx="1884045" cy="221214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lang="ru-RU" sz="1000" spc="15" dirty="0">
                <a:solidFill>
                  <a:srgbClr val="415069"/>
                </a:solidFill>
                <a:latin typeface="Arial"/>
                <a:cs typeface="Arial"/>
              </a:rPr>
              <a:t>Биллинговые системы (ЕРЦ)</a:t>
            </a:r>
            <a:endParaRPr sz="1000" dirty="0">
              <a:latin typeface="Arial"/>
              <a:cs typeface="Arial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408521" y="3236002"/>
            <a:ext cx="2265429" cy="1152569"/>
            <a:chOff x="3048000" y="3288158"/>
            <a:chExt cx="2941574" cy="1496567"/>
          </a:xfrm>
        </p:grpSpPr>
        <p:sp>
          <p:nvSpPr>
            <p:cNvPr id="20" name="object 2"/>
            <p:cNvSpPr/>
            <p:nvPr/>
          </p:nvSpPr>
          <p:spPr>
            <a:xfrm>
              <a:off x="3332352" y="3288158"/>
              <a:ext cx="2377440" cy="1434465"/>
            </a:xfrm>
            <a:custGeom>
              <a:avLst/>
              <a:gdLst/>
              <a:ahLst/>
              <a:cxnLst/>
              <a:rect l="l" t="t" r="r" b="b"/>
              <a:pathLst>
                <a:path w="2377440" h="1434464">
                  <a:moveTo>
                    <a:pt x="2307721" y="0"/>
                  </a:moveTo>
                  <a:lnTo>
                    <a:pt x="69470" y="0"/>
                  </a:lnTo>
                  <a:lnTo>
                    <a:pt x="25740" y="10556"/>
                  </a:lnTo>
                  <a:lnTo>
                    <a:pt x="5559" y="33780"/>
                  </a:lnTo>
                  <a:lnTo>
                    <a:pt x="0" y="57004"/>
                  </a:lnTo>
                  <a:lnTo>
                    <a:pt x="131" y="67561"/>
                  </a:lnTo>
                  <a:lnTo>
                    <a:pt x="131" y="1434081"/>
                  </a:lnTo>
                  <a:lnTo>
                    <a:pt x="2377060" y="1434081"/>
                  </a:lnTo>
                  <a:lnTo>
                    <a:pt x="2377060" y="67561"/>
                  </a:lnTo>
                  <a:lnTo>
                    <a:pt x="2377191" y="57004"/>
                  </a:lnTo>
                  <a:lnTo>
                    <a:pt x="2371631" y="33780"/>
                  </a:lnTo>
                  <a:lnTo>
                    <a:pt x="2351451" y="10556"/>
                  </a:lnTo>
                  <a:lnTo>
                    <a:pt x="2307721" y="0"/>
                  </a:lnTo>
                  <a:close/>
                </a:path>
              </a:pathLst>
            </a:custGeom>
            <a:solidFill>
              <a:srgbClr val="415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"/>
            <p:cNvSpPr/>
            <p:nvPr/>
          </p:nvSpPr>
          <p:spPr>
            <a:xfrm>
              <a:off x="3410715" y="3364356"/>
              <a:ext cx="2222500" cy="1301750"/>
            </a:xfrm>
            <a:custGeom>
              <a:avLst/>
              <a:gdLst/>
              <a:ahLst/>
              <a:cxnLst/>
              <a:rect l="l" t="t" r="r" b="b"/>
              <a:pathLst>
                <a:path w="2222500" h="1301750">
                  <a:moveTo>
                    <a:pt x="2200654" y="0"/>
                  </a:moveTo>
                  <a:lnTo>
                    <a:pt x="21333" y="0"/>
                  </a:lnTo>
                  <a:lnTo>
                    <a:pt x="13125" y="1629"/>
                  </a:lnTo>
                  <a:lnTo>
                    <a:pt x="6333" y="6081"/>
                  </a:lnTo>
                  <a:lnTo>
                    <a:pt x="1708" y="12699"/>
                  </a:lnTo>
                  <a:lnTo>
                    <a:pt x="0" y="20829"/>
                  </a:lnTo>
                  <a:lnTo>
                    <a:pt x="0" y="1280695"/>
                  </a:lnTo>
                  <a:lnTo>
                    <a:pt x="1708" y="1288821"/>
                  </a:lnTo>
                  <a:lnTo>
                    <a:pt x="6333" y="1295430"/>
                  </a:lnTo>
                  <a:lnTo>
                    <a:pt x="13125" y="1299872"/>
                  </a:lnTo>
                  <a:lnTo>
                    <a:pt x="21333" y="1301497"/>
                  </a:lnTo>
                  <a:lnTo>
                    <a:pt x="2200654" y="1301497"/>
                  </a:lnTo>
                  <a:lnTo>
                    <a:pt x="2209078" y="1299872"/>
                  </a:lnTo>
                  <a:lnTo>
                    <a:pt x="2215847" y="1295430"/>
                  </a:lnTo>
                  <a:lnTo>
                    <a:pt x="2220354" y="1288821"/>
                  </a:lnTo>
                  <a:lnTo>
                    <a:pt x="2221991" y="1280695"/>
                  </a:lnTo>
                  <a:lnTo>
                    <a:pt x="2221991" y="20829"/>
                  </a:lnTo>
                  <a:lnTo>
                    <a:pt x="2220354" y="12699"/>
                  </a:lnTo>
                  <a:lnTo>
                    <a:pt x="2215847" y="6081"/>
                  </a:lnTo>
                  <a:lnTo>
                    <a:pt x="2209078" y="1629"/>
                  </a:lnTo>
                  <a:lnTo>
                    <a:pt x="22006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4"/>
            <p:cNvSpPr/>
            <p:nvPr/>
          </p:nvSpPr>
          <p:spPr>
            <a:xfrm>
              <a:off x="3191259" y="4739766"/>
              <a:ext cx="2654935" cy="0"/>
            </a:xfrm>
            <a:custGeom>
              <a:avLst/>
              <a:gdLst/>
              <a:ahLst/>
              <a:cxnLst/>
              <a:rect l="l" t="t" r="r" b="b"/>
              <a:pathLst>
                <a:path w="2654935">
                  <a:moveTo>
                    <a:pt x="0" y="0"/>
                  </a:moveTo>
                  <a:lnTo>
                    <a:pt x="2654805" y="0"/>
                  </a:lnTo>
                </a:path>
              </a:pathLst>
            </a:custGeom>
            <a:ln w="56386">
              <a:solidFill>
                <a:srgbClr val="EFE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5"/>
            <p:cNvSpPr/>
            <p:nvPr/>
          </p:nvSpPr>
          <p:spPr>
            <a:xfrm>
              <a:off x="5846064" y="4739766"/>
              <a:ext cx="143510" cy="0"/>
            </a:xfrm>
            <a:custGeom>
              <a:avLst/>
              <a:gdLst/>
              <a:ahLst/>
              <a:cxnLst/>
              <a:rect l="l" t="t" r="r" b="b"/>
              <a:pathLst>
                <a:path w="143510">
                  <a:moveTo>
                    <a:pt x="0" y="0"/>
                  </a:moveTo>
                  <a:lnTo>
                    <a:pt x="143258" y="0"/>
                  </a:lnTo>
                </a:path>
              </a:pathLst>
            </a:custGeom>
            <a:ln w="56386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/>
            <p:cNvSpPr/>
            <p:nvPr/>
          </p:nvSpPr>
          <p:spPr>
            <a:xfrm>
              <a:off x="3048000" y="4739766"/>
              <a:ext cx="143510" cy="0"/>
            </a:xfrm>
            <a:custGeom>
              <a:avLst/>
              <a:gdLst/>
              <a:ahLst/>
              <a:cxnLst/>
              <a:rect l="l" t="t" r="r" b="b"/>
              <a:pathLst>
                <a:path w="143510">
                  <a:moveTo>
                    <a:pt x="0" y="0"/>
                  </a:moveTo>
                  <a:lnTo>
                    <a:pt x="143258" y="0"/>
                  </a:lnTo>
                </a:path>
              </a:pathLst>
            </a:custGeom>
            <a:ln w="56386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/>
            <p:cNvSpPr/>
            <p:nvPr/>
          </p:nvSpPr>
          <p:spPr>
            <a:xfrm>
              <a:off x="3048000" y="4784725"/>
              <a:ext cx="2940050" cy="0"/>
            </a:xfrm>
            <a:custGeom>
              <a:avLst/>
              <a:gdLst/>
              <a:ahLst/>
              <a:cxnLst/>
              <a:rect l="l" t="t" r="r" b="b"/>
              <a:pathLst>
                <a:path w="2940050">
                  <a:moveTo>
                    <a:pt x="0" y="0"/>
                  </a:moveTo>
                  <a:lnTo>
                    <a:pt x="2939795" y="0"/>
                  </a:lnTo>
                </a:path>
              </a:pathLst>
            </a:custGeom>
            <a:ln w="33530">
              <a:solidFill>
                <a:srgbClr val="C0C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/>
            <p:cNvSpPr/>
            <p:nvPr/>
          </p:nvSpPr>
          <p:spPr>
            <a:xfrm>
              <a:off x="3410715" y="3364356"/>
              <a:ext cx="2220595" cy="117475"/>
            </a:xfrm>
            <a:custGeom>
              <a:avLst/>
              <a:gdLst/>
              <a:ahLst/>
              <a:cxnLst/>
              <a:rect l="l" t="t" r="r" b="b"/>
              <a:pathLst>
                <a:path w="2220595" h="117475">
                  <a:moveTo>
                    <a:pt x="0" y="117349"/>
                  </a:moveTo>
                  <a:lnTo>
                    <a:pt x="2220465" y="117349"/>
                  </a:lnTo>
                  <a:lnTo>
                    <a:pt x="2220465" y="0"/>
                  </a:lnTo>
                  <a:lnTo>
                    <a:pt x="0" y="0"/>
                  </a:lnTo>
                  <a:lnTo>
                    <a:pt x="0" y="117349"/>
                  </a:lnTo>
                  <a:close/>
                </a:path>
              </a:pathLst>
            </a:custGeom>
            <a:solidFill>
              <a:srgbClr val="E3E3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/>
            <p:cNvSpPr/>
            <p:nvPr/>
          </p:nvSpPr>
          <p:spPr>
            <a:xfrm>
              <a:off x="3525015" y="3430651"/>
              <a:ext cx="1492250" cy="0"/>
            </a:xfrm>
            <a:custGeom>
              <a:avLst/>
              <a:gdLst/>
              <a:ahLst/>
              <a:cxnLst/>
              <a:rect l="l" t="t" r="r" b="b"/>
              <a:pathLst>
                <a:path w="1492250">
                  <a:moveTo>
                    <a:pt x="0" y="0"/>
                  </a:moveTo>
                  <a:lnTo>
                    <a:pt x="1491994" y="0"/>
                  </a:lnTo>
                </a:path>
              </a:pathLst>
            </a:custGeom>
            <a:ln w="472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/>
            <p:cNvSpPr/>
            <p:nvPr/>
          </p:nvSpPr>
          <p:spPr>
            <a:xfrm>
              <a:off x="3421382" y="3407030"/>
              <a:ext cx="45720" cy="47625"/>
            </a:xfrm>
            <a:custGeom>
              <a:avLst/>
              <a:gdLst/>
              <a:ahLst/>
              <a:cxnLst/>
              <a:rect l="l" t="t" r="r" b="b"/>
              <a:pathLst>
                <a:path w="45720" h="47625">
                  <a:moveTo>
                    <a:pt x="0" y="47242"/>
                  </a:moveTo>
                  <a:lnTo>
                    <a:pt x="45719" y="47242"/>
                  </a:lnTo>
                  <a:lnTo>
                    <a:pt x="45719" y="0"/>
                  </a:lnTo>
                  <a:lnTo>
                    <a:pt x="0" y="0"/>
                  </a:lnTo>
                  <a:lnTo>
                    <a:pt x="0" y="4724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/>
            <p:cNvSpPr/>
            <p:nvPr/>
          </p:nvSpPr>
          <p:spPr>
            <a:xfrm>
              <a:off x="3471673" y="3407030"/>
              <a:ext cx="44450" cy="47625"/>
            </a:xfrm>
            <a:custGeom>
              <a:avLst/>
              <a:gdLst/>
              <a:ahLst/>
              <a:cxnLst/>
              <a:rect l="l" t="t" r="r" b="b"/>
              <a:pathLst>
                <a:path w="44450" h="47625">
                  <a:moveTo>
                    <a:pt x="0" y="47242"/>
                  </a:moveTo>
                  <a:lnTo>
                    <a:pt x="44197" y="47242"/>
                  </a:lnTo>
                  <a:lnTo>
                    <a:pt x="44197" y="0"/>
                  </a:lnTo>
                  <a:lnTo>
                    <a:pt x="0" y="0"/>
                  </a:lnTo>
                  <a:lnTo>
                    <a:pt x="0" y="4724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/>
            <p:cNvSpPr/>
            <p:nvPr/>
          </p:nvSpPr>
          <p:spPr>
            <a:xfrm>
              <a:off x="5042919" y="3430651"/>
              <a:ext cx="541020" cy="0"/>
            </a:xfrm>
            <a:custGeom>
              <a:avLst/>
              <a:gdLst/>
              <a:ahLst/>
              <a:cxnLst/>
              <a:rect l="l" t="t" r="r" b="b"/>
              <a:pathLst>
                <a:path w="541020">
                  <a:moveTo>
                    <a:pt x="0" y="0"/>
                  </a:moveTo>
                  <a:lnTo>
                    <a:pt x="541018" y="0"/>
                  </a:lnTo>
                </a:path>
              </a:pathLst>
            </a:custGeom>
            <a:ln w="4724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/>
            <p:cNvSpPr/>
            <p:nvPr/>
          </p:nvSpPr>
          <p:spPr>
            <a:xfrm>
              <a:off x="3425953" y="3371977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19">
                  <a:moveTo>
                    <a:pt x="15368" y="0"/>
                  </a:moveTo>
                  <a:lnTo>
                    <a:pt x="4446" y="0"/>
                  </a:lnTo>
                  <a:lnTo>
                    <a:pt x="0" y="4446"/>
                  </a:lnTo>
                  <a:lnTo>
                    <a:pt x="0" y="15368"/>
                  </a:lnTo>
                  <a:lnTo>
                    <a:pt x="4446" y="19810"/>
                  </a:lnTo>
                  <a:lnTo>
                    <a:pt x="15368" y="19810"/>
                  </a:lnTo>
                  <a:lnTo>
                    <a:pt x="19810" y="15368"/>
                  </a:lnTo>
                  <a:lnTo>
                    <a:pt x="19810" y="4446"/>
                  </a:lnTo>
                  <a:lnTo>
                    <a:pt x="15368" y="0"/>
                  </a:lnTo>
                  <a:close/>
                </a:path>
              </a:pathLst>
            </a:custGeom>
            <a:solidFill>
              <a:srgbClr val="CD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/>
            <p:cNvSpPr/>
            <p:nvPr/>
          </p:nvSpPr>
          <p:spPr>
            <a:xfrm>
              <a:off x="3456435" y="3371977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19">
                  <a:moveTo>
                    <a:pt x="14224" y="0"/>
                  </a:moveTo>
                  <a:lnTo>
                    <a:pt x="4063" y="0"/>
                  </a:lnTo>
                  <a:lnTo>
                    <a:pt x="0" y="4446"/>
                  </a:lnTo>
                  <a:lnTo>
                    <a:pt x="0" y="15368"/>
                  </a:lnTo>
                  <a:lnTo>
                    <a:pt x="4063" y="19810"/>
                  </a:lnTo>
                  <a:lnTo>
                    <a:pt x="14224" y="19810"/>
                  </a:lnTo>
                  <a:lnTo>
                    <a:pt x="18287" y="15368"/>
                  </a:lnTo>
                  <a:lnTo>
                    <a:pt x="18287" y="4446"/>
                  </a:lnTo>
                  <a:lnTo>
                    <a:pt x="14224" y="0"/>
                  </a:lnTo>
                  <a:close/>
                </a:path>
              </a:pathLst>
            </a:custGeom>
            <a:solidFill>
              <a:srgbClr val="E14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/>
            <p:cNvSpPr/>
            <p:nvPr/>
          </p:nvSpPr>
          <p:spPr>
            <a:xfrm>
              <a:off x="3483867" y="3371977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20" h="20319">
                  <a:moveTo>
                    <a:pt x="15364" y="0"/>
                  </a:moveTo>
                  <a:lnTo>
                    <a:pt x="4442" y="0"/>
                  </a:lnTo>
                  <a:lnTo>
                    <a:pt x="0" y="4446"/>
                  </a:lnTo>
                  <a:lnTo>
                    <a:pt x="0" y="15368"/>
                  </a:lnTo>
                  <a:lnTo>
                    <a:pt x="4442" y="19810"/>
                  </a:lnTo>
                  <a:lnTo>
                    <a:pt x="15364" y="19810"/>
                  </a:lnTo>
                  <a:lnTo>
                    <a:pt x="19810" y="15368"/>
                  </a:lnTo>
                  <a:lnTo>
                    <a:pt x="19810" y="4446"/>
                  </a:lnTo>
                  <a:lnTo>
                    <a:pt x="15364" y="0"/>
                  </a:lnTo>
                  <a:close/>
                </a:path>
              </a:pathLst>
            </a:custGeom>
            <a:solidFill>
              <a:srgbClr val="6E87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/>
            <p:cNvSpPr/>
            <p:nvPr/>
          </p:nvSpPr>
          <p:spPr>
            <a:xfrm>
              <a:off x="4501896" y="3306446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5">
                  <a:moveTo>
                    <a:pt x="26035" y="0"/>
                  </a:moveTo>
                  <a:lnTo>
                    <a:pt x="7495" y="0"/>
                  </a:lnTo>
                  <a:lnTo>
                    <a:pt x="0" y="7491"/>
                  </a:lnTo>
                  <a:lnTo>
                    <a:pt x="0" y="26034"/>
                  </a:lnTo>
                  <a:lnTo>
                    <a:pt x="7495" y="33526"/>
                  </a:lnTo>
                  <a:lnTo>
                    <a:pt x="26035" y="33526"/>
                  </a:lnTo>
                  <a:lnTo>
                    <a:pt x="33530" y="26034"/>
                  </a:lnTo>
                  <a:lnTo>
                    <a:pt x="33530" y="7491"/>
                  </a:lnTo>
                  <a:lnTo>
                    <a:pt x="26035" y="0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/>
            <p:cNvSpPr/>
            <p:nvPr/>
          </p:nvSpPr>
          <p:spPr>
            <a:xfrm>
              <a:off x="4507995" y="3312541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17779" y="0"/>
                  </a:moveTo>
                  <a:lnTo>
                    <a:pt x="5079" y="0"/>
                  </a:lnTo>
                  <a:lnTo>
                    <a:pt x="0" y="4827"/>
                  </a:lnTo>
                  <a:lnTo>
                    <a:pt x="0" y="16510"/>
                  </a:lnTo>
                  <a:lnTo>
                    <a:pt x="5079" y="21337"/>
                  </a:lnTo>
                  <a:lnTo>
                    <a:pt x="17779" y="21337"/>
                  </a:lnTo>
                  <a:lnTo>
                    <a:pt x="22860" y="16510"/>
                  </a:lnTo>
                  <a:lnTo>
                    <a:pt x="22860" y="4827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4151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aphicFrame>
          <p:nvGraphicFramePr>
            <p:cNvPr id="44" name="Объект 43"/>
            <p:cNvGraphicFramePr>
              <a:graphicFrameLocks noChangeAspect="1"/>
            </p:cNvGraphicFramePr>
            <p:nvPr>
              <p:extLst/>
            </p:nvPr>
          </p:nvGraphicFramePr>
          <p:xfrm>
            <a:off x="3919601" y="3749931"/>
            <a:ext cx="1231900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3" name="CorelDRAW" r:id="rId5" imgW="1278720" imgH="694080" progId="CorelDraw.Graphic.19">
                    <p:embed/>
                  </p:oleObj>
                </mc:Choice>
                <mc:Fallback>
                  <p:oleObj name="CorelDRAW" r:id="rId5" imgW="1278720" imgH="694080" progId="CorelDraw.Graphic.19">
                    <p:embed/>
                    <p:pic>
                      <p:nvPicPr>
                        <p:cNvPr id="44" name="Объект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9601" y="3749931"/>
                          <a:ext cx="1231900" cy="669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object 52"/>
          <p:cNvSpPr txBox="1"/>
          <p:nvPr/>
        </p:nvSpPr>
        <p:spPr>
          <a:xfrm>
            <a:off x="1321436" y="2963311"/>
            <a:ext cx="1878964" cy="221214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lang="ru-RU" sz="1000" spc="15" dirty="0">
                <a:solidFill>
                  <a:srgbClr val="415069"/>
                </a:solidFill>
                <a:latin typeface="Arial"/>
                <a:cs typeface="Arial"/>
              </a:rPr>
              <a:t>Учетные системы (1С)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6" name="object 52"/>
          <p:cNvSpPr txBox="1"/>
          <p:nvPr/>
        </p:nvSpPr>
        <p:spPr>
          <a:xfrm>
            <a:off x="788036" y="3800022"/>
            <a:ext cx="1878964" cy="375103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lang="ru-RU" sz="1000" spc="15" dirty="0">
                <a:solidFill>
                  <a:srgbClr val="415069"/>
                </a:solidFill>
                <a:latin typeface="Arial"/>
                <a:cs typeface="Arial"/>
              </a:rPr>
              <a:t>Поставщики видеосигнала с камер наружного наблюдения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8" name="object 2"/>
          <p:cNvSpPr/>
          <p:nvPr/>
        </p:nvSpPr>
        <p:spPr>
          <a:xfrm>
            <a:off x="8181845" y="4776307"/>
            <a:ext cx="350520" cy="367665"/>
          </a:xfrm>
          <a:custGeom>
            <a:avLst/>
            <a:gdLst/>
            <a:ahLst/>
            <a:cxnLst/>
            <a:rect l="l" t="t" r="r" b="b"/>
            <a:pathLst>
              <a:path w="350520" h="367664">
                <a:moveTo>
                  <a:pt x="0" y="367282"/>
                </a:moveTo>
                <a:lnTo>
                  <a:pt x="350521" y="367282"/>
                </a:lnTo>
                <a:lnTo>
                  <a:pt x="350521" y="0"/>
                </a:lnTo>
                <a:lnTo>
                  <a:pt x="0" y="0"/>
                </a:lnTo>
                <a:lnTo>
                  <a:pt x="0" y="367282"/>
                </a:lnTo>
                <a:close/>
              </a:path>
            </a:pathLst>
          </a:custGeom>
          <a:solidFill>
            <a:srgbClr val="1AD898">
              <a:alpha val="84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9" name="object 31"/>
          <p:cNvSpPr txBox="1">
            <a:spLocks noGrp="1"/>
          </p:cNvSpPr>
          <p:nvPr>
            <p:ph type="sldNum" sz="quarter" idx="4294967295"/>
          </p:nvPr>
        </p:nvSpPr>
        <p:spPr>
          <a:xfrm>
            <a:off x="8257029" y="4817638"/>
            <a:ext cx="20764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fld>
            <a:endParaRPr sz="900" spc="-5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object 24"/>
          <p:cNvSpPr/>
          <p:nvPr/>
        </p:nvSpPr>
        <p:spPr>
          <a:xfrm>
            <a:off x="5585629" y="2955925"/>
            <a:ext cx="281771" cy="342478"/>
          </a:xfrm>
          <a:custGeom>
            <a:avLst/>
            <a:gdLst/>
            <a:ahLst/>
            <a:cxnLst/>
            <a:rect l="l" t="t" r="r" b="b"/>
            <a:pathLst>
              <a:path w="312420" h="379729">
                <a:moveTo>
                  <a:pt x="225932" y="0"/>
                </a:moveTo>
                <a:lnTo>
                  <a:pt x="34545" y="0"/>
                </a:lnTo>
                <a:lnTo>
                  <a:pt x="21432" y="2663"/>
                </a:lnTo>
                <a:lnTo>
                  <a:pt x="10414" y="9969"/>
                </a:lnTo>
                <a:lnTo>
                  <a:pt x="2825" y="20896"/>
                </a:lnTo>
                <a:lnTo>
                  <a:pt x="0" y="34419"/>
                </a:lnTo>
                <a:lnTo>
                  <a:pt x="0" y="345060"/>
                </a:lnTo>
                <a:lnTo>
                  <a:pt x="2825" y="358581"/>
                </a:lnTo>
                <a:lnTo>
                  <a:pt x="10414" y="369506"/>
                </a:lnTo>
                <a:lnTo>
                  <a:pt x="21432" y="376812"/>
                </a:lnTo>
                <a:lnTo>
                  <a:pt x="34545" y="379476"/>
                </a:lnTo>
                <a:lnTo>
                  <a:pt x="277877" y="379476"/>
                </a:lnTo>
                <a:lnTo>
                  <a:pt x="291470" y="376812"/>
                </a:lnTo>
                <a:lnTo>
                  <a:pt x="302433" y="369506"/>
                </a:lnTo>
                <a:lnTo>
                  <a:pt x="307240" y="362332"/>
                </a:lnTo>
                <a:lnTo>
                  <a:pt x="25909" y="362332"/>
                </a:lnTo>
                <a:lnTo>
                  <a:pt x="17273" y="354711"/>
                </a:lnTo>
                <a:lnTo>
                  <a:pt x="17273" y="24767"/>
                </a:lnTo>
                <a:lnTo>
                  <a:pt x="25909" y="17146"/>
                </a:lnTo>
                <a:lnTo>
                  <a:pt x="241606" y="17146"/>
                </a:lnTo>
                <a:lnTo>
                  <a:pt x="225932" y="0"/>
                </a:lnTo>
                <a:close/>
              </a:path>
              <a:path w="312420" h="379729">
                <a:moveTo>
                  <a:pt x="208659" y="17146"/>
                </a:moveTo>
                <a:lnTo>
                  <a:pt x="191390" y="17146"/>
                </a:lnTo>
                <a:lnTo>
                  <a:pt x="191390" y="112903"/>
                </a:lnTo>
                <a:lnTo>
                  <a:pt x="198881" y="120398"/>
                </a:lnTo>
                <a:lnTo>
                  <a:pt x="295149" y="120398"/>
                </a:lnTo>
                <a:lnTo>
                  <a:pt x="295149" y="354711"/>
                </a:lnTo>
                <a:lnTo>
                  <a:pt x="287527" y="362332"/>
                </a:lnTo>
                <a:lnTo>
                  <a:pt x="307240" y="362332"/>
                </a:lnTo>
                <a:lnTo>
                  <a:pt x="309753" y="358581"/>
                </a:lnTo>
                <a:lnTo>
                  <a:pt x="312418" y="345060"/>
                </a:lnTo>
                <a:lnTo>
                  <a:pt x="312418" y="103250"/>
                </a:lnTo>
                <a:lnTo>
                  <a:pt x="208659" y="103250"/>
                </a:lnTo>
                <a:lnTo>
                  <a:pt x="208659" y="17146"/>
                </a:lnTo>
                <a:close/>
              </a:path>
              <a:path w="312420" h="379729">
                <a:moveTo>
                  <a:pt x="187071" y="284861"/>
                </a:moveTo>
                <a:lnTo>
                  <a:pt x="73532" y="284861"/>
                </a:lnTo>
                <a:lnTo>
                  <a:pt x="70232" y="288165"/>
                </a:lnTo>
                <a:lnTo>
                  <a:pt x="70232" y="297817"/>
                </a:lnTo>
                <a:lnTo>
                  <a:pt x="73532" y="302133"/>
                </a:lnTo>
                <a:lnTo>
                  <a:pt x="187071" y="302133"/>
                </a:lnTo>
                <a:lnTo>
                  <a:pt x="191390" y="297817"/>
                </a:lnTo>
                <a:lnTo>
                  <a:pt x="191390" y="288165"/>
                </a:lnTo>
                <a:lnTo>
                  <a:pt x="187071" y="284861"/>
                </a:lnTo>
                <a:close/>
              </a:path>
              <a:path w="312420" h="379729">
                <a:moveTo>
                  <a:pt x="240029" y="215013"/>
                </a:moveTo>
                <a:lnTo>
                  <a:pt x="73532" y="215013"/>
                </a:lnTo>
                <a:lnTo>
                  <a:pt x="70232" y="219330"/>
                </a:lnTo>
                <a:lnTo>
                  <a:pt x="70232" y="228981"/>
                </a:lnTo>
                <a:lnTo>
                  <a:pt x="73532" y="233301"/>
                </a:lnTo>
                <a:lnTo>
                  <a:pt x="240029" y="233301"/>
                </a:lnTo>
                <a:lnTo>
                  <a:pt x="243204" y="228981"/>
                </a:lnTo>
                <a:lnTo>
                  <a:pt x="243204" y="219330"/>
                </a:lnTo>
                <a:lnTo>
                  <a:pt x="240029" y="215013"/>
                </a:lnTo>
                <a:close/>
              </a:path>
              <a:path w="312420" h="379729">
                <a:moveTo>
                  <a:pt x="240029" y="146178"/>
                </a:moveTo>
                <a:lnTo>
                  <a:pt x="73532" y="146178"/>
                </a:lnTo>
                <a:lnTo>
                  <a:pt x="70232" y="150497"/>
                </a:lnTo>
                <a:lnTo>
                  <a:pt x="70232" y="160149"/>
                </a:lnTo>
                <a:lnTo>
                  <a:pt x="73532" y="163450"/>
                </a:lnTo>
                <a:lnTo>
                  <a:pt x="240029" y="163450"/>
                </a:lnTo>
                <a:lnTo>
                  <a:pt x="243204" y="160149"/>
                </a:lnTo>
                <a:lnTo>
                  <a:pt x="243204" y="150497"/>
                </a:lnTo>
                <a:lnTo>
                  <a:pt x="240029" y="146178"/>
                </a:lnTo>
                <a:close/>
              </a:path>
              <a:path w="312420" h="379729">
                <a:moveTo>
                  <a:pt x="241606" y="17146"/>
                </a:moveTo>
                <a:lnTo>
                  <a:pt x="217295" y="17146"/>
                </a:lnTo>
                <a:lnTo>
                  <a:pt x="295149" y="103250"/>
                </a:lnTo>
                <a:lnTo>
                  <a:pt x="312418" y="103250"/>
                </a:lnTo>
                <a:lnTo>
                  <a:pt x="312418" y="94614"/>
                </a:lnTo>
                <a:lnTo>
                  <a:pt x="241606" y="17146"/>
                </a:lnTo>
                <a:close/>
              </a:path>
              <a:path w="312420" h="379729">
                <a:moveTo>
                  <a:pt x="126493" y="77345"/>
                </a:moveTo>
                <a:lnTo>
                  <a:pt x="73532" y="77345"/>
                </a:lnTo>
                <a:lnTo>
                  <a:pt x="70232" y="81662"/>
                </a:lnTo>
                <a:lnTo>
                  <a:pt x="70232" y="90298"/>
                </a:lnTo>
                <a:lnTo>
                  <a:pt x="73532" y="94614"/>
                </a:lnTo>
                <a:lnTo>
                  <a:pt x="126493" y="94614"/>
                </a:lnTo>
                <a:lnTo>
                  <a:pt x="130809" y="90298"/>
                </a:lnTo>
                <a:lnTo>
                  <a:pt x="130809" y="81662"/>
                </a:lnTo>
                <a:lnTo>
                  <a:pt x="126493" y="77345"/>
                </a:lnTo>
                <a:close/>
              </a:path>
            </a:pathLst>
          </a:custGeom>
          <a:solidFill>
            <a:srgbClr val="C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"/>
          <p:cNvSpPr/>
          <p:nvPr/>
        </p:nvSpPr>
        <p:spPr>
          <a:xfrm>
            <a:off x="3109610" y="3021101"/>
            <a:ext cx="310802" cy="233679"/>
          </a:xfrm>
          <a:custGeom>
            <a:avLst/>
            <a:gdLst/>
            <a:ahLst/>
            <a:cxnLst/>
            <a:rect l="l" t="t" r="r" b="b"/>
            <a:pathLst>
              <a:path w="287020" h="233680">
                <a:moveTo>
                  <a:pt x="217552" y="0"/>
                </a:moveTo>
                <a:lnTo>
                  <a:pt x="68962" y="0"/>
                </a:lnTo>
                <a:lnTo>
                  <a:pt x="66549" y="1652"/>
                </a:lnTo>
                <a:lnTo>
                  <a:pt x="763" y="133096"/>
                </a:lnTo>
                <a:lnTo>
                  <a:pt x="0" y="133985"/>
                </a:lnTo>
                <a:lnTo>
                  <a:pt x="0" y="229997"/>
                </a:lnTo>
                <a:lnTo>
                  <a:pt x="2415" y="233172"/>
                </a:lnTo>
                <a:lnTo>
                  <a:pt x="284101" y="233172"/>
                </a:lnTo>
                <a:lnTo>
                  <a:pt x="286513" y="229997"/>
                </a:lnTo>
                <a:lnTo>
                  <a:pt x="286513" y="220219"/>
                </a:lnTo>
                <a:lnTo>
                  <a:pt x="12956" y="220219"/>
                </a:lnTo>
                <a:lnTo>
                  <a:pt x="12956" y="141987"/>
                </a:lnTo>
                <a:lnTo>
                  <a:pt x="105208" y="141987"/>
                </a:lnTo>
                <a:lnTo>
                  <a:pt x="103888" y="135511"/>
                </a:lnTo>
                <a:lnTo>
                  <a:pt x="103888" y="132336"/>
                </a:lnTo>
                <a:lnTo>
                  <a:pt x="101473" y="129034"/>
                </a:lnTo>
                <a:lnTo>
                  <a:pt x="17020" y="129034"/>
                </a:lnTo>
                <a:lnTo>
                  <a:pt x="75437" y="12956"/>
                </a:lnTo>
                <a:lnTo>
                  <a:pt x="225621" y="12956"/>
                </a:lnTo>
                <a:lnTo>
                  <a:pt x="219963" y="1652"/>
                </a:lnTo>
                <a:lnTo>
                  <a:pt x="217552" y="0"/>
                </a:lnTo>
                <a:close/>
              </a:path>
              <a:path w="287020" h="233680">
                <a:moveTo>
                  <a:pt x="286513" y="141987"/>
                </a:moveTo>
                <a:lnTo>
                  <a:pt x="273560" y="141987"/>
                </a:lnTo>
                <a:lnTo>
                  <a:pt x="273560" y="220219"/>
                </a:lnTo>
                <a:lnTo>
                  <a:pt x="286513" y="220219"/>
                </a:lnTo>
                <a:lnTo>
                  <a:pt x="286513" y="141987"/>
                </a:lnTo>
                <a:close/>
              </a:path>
              <a:path w="287020" h="233680">
                <a:moveTo>
                  <a:pt x="105208" y="141987"/>
                </a:moveTo>
                <a:lnTo>
                  <a:pt x="91695" y="141987"/>
                </a:lnTo>
                <a:lnTo>
                  <a:pt x="97436" y="160046"/>
                </a:lnTo>
                <a:lnTo>
                  <a:pt x="108856" y="174641"/>
                </a:lnTo>
                <a:lnTo>
                  <a:pt x="124682" y="184402"/>
                </a:lnTo>
                <a:lnTo>
                  <a:pt x="143639" y="187960"/>
                </a:lnTo>
                <a:lnTo>
                  <a:pt x="162154" y="184402"/>
                </a:lnTo>
                <a:lnTo>
                  <a:pt x="176966" y="175132"/>
                </a:lnTo>
                <a:lnTo>
                  <a:pt x="143639" y="175132"/>
                </a:lnTo>
                <a:lnTo>
                  <a:pt x="128213" y="172014"/>
                </a:lnTo>
                <a:lnTo>
                  <a:pt x="115572" y="163514"/>
                </a:lnTo>
                <a:lnTo>
                  <a:pt x="107027" y="150918"/>
                </a:lnTo>
                <a:lnTo>
                  <a:pt x="105208" y="141987"/>
                </a:lnTo>
                <a:close/>
              </a:path>
              <a:path w="287020" h="233680">
                <a:moveTo>
                  <a:pt x="225621" y="12956"/>
                </a:moveTo>
                <a:lnTo>
                  <a:pt x="211075" y="12956"/>
                </a:lnTo>
                <a:lnTo>
                  <a:pt x="269496" y="129034"/>
                </a:lnTo>
                <a:lnTo>
                  <a:pt x="185040" y="129034"/>
                </a:lnTo>
                <a:lnTo>
                  <a:pt x="182628" y="132336"/>
                </a:lnTo>
                <a:lnTo>
                  <a:pt x="182628" y="135511"/>
                </a:lnTo>
                <a:lnTo>
                  <a:pt x="179501" y="150918"/>
                </a:lnTo>
                <a:lnTo>
                  <a:pt x="171039" y="163514"/>
                </a:lnTo>
                <a:lnTo>
                  <a:pt x="158625" y="172014"/>
                </a:lnTo>
                <a:lnTo>
                  <a:pt x="143639" y="175132"/>
                </a:lnTo>
                <a:lnTo>
                  <a:pt x="176966" y="175132"/>
                </a:lnTo>
                <a:lnTo>
                  <a:pt x="177752" y="174641"/>
                </a:lnTo>
                <a:lnTo>
                  <a:pt x="189089" y="160046"/>
                </a:lnTo>
                <a:lnTo>
                  <a:pt x="194818" y="141987"/>
                </a:lnTo>
                <a:lnTo>
                  <a:pt x="286513" y="141987"/>
                </a:lnTo>
                <a:lnTo>
                  <a:pt x="286513" y="133985"/>
                </a:lnTo>
                <a:lnTo>
                  <a:pt x="285750" y="133096"/>
                </a:lnTo>
                <a:lnTo>
                  <a:pt x="225621" y="12956"/>
                </a:lnTo>
                <a:close/>
              </a:path>
              <a:path w="287020" h="233680">
                <a:moveTo>
                  <a:pt x="218314" y="90425"/>
                </a:moveTo>
                <a:lnTo>
                  <a:pt x="68201" y="90425"/>
                </a:lnTo>
                <a:lnTo>
                  <a:pt x="64897" y="93600"/>
                </a:lnTo>
                <a:lnTo>
                  <a:pt x="64897" y="100839"/>
                </a:lnTo>
                <a:lnTo>
                  <a:pt x="68201" y="103252"/>
                </a:lnTo>
                <a:lnTo>
                  <a:pt x="218314" y="103252"/>
                </a:lnTo>
                <a:lnTo>
                  <a:pt x="221616" y="100839"/>
                </a:lnTo>
                <a:lnTo>
                  <a:pt x="221616" y="93600"/>
                </a:lnTo>
                <a:lnTo>
                  <a:pt x="218314" y="90425"/>
                </a:lnTo>
                <a:close/>
              </a:path>
              <a:path w="287020" h="233680">
                <a:moveTo>
                  <a:pt x="205361" y="64516"/>
                </a:moveTo>
                <a:lnTo>
                  <a:pt x="81154" y="64516"/>
                </a:lnTo>
                <a:lnTo>
                  <a:pt x="77979" y="67820"/>
                </a:lnTo>
                <a:lnTo>
                  <a:pt x="77979" y="75060"/>
                </a:lnTo>
                <a:lnTo>
                  <a:pt x="81154" y="77472"/>
                </a:lnTo>
                <a:lnTo>
                  <a:pt x="205361" y="77472"/>
                </a:lnTo>
                <a:lnTo>
                  <a:pt x="208534" y="75060"/>
                </a:lnTo>
                <a:lnTo>
                  <a:pt x="208534" y="67820"/>
                </a:lnTo>
                <a:lnTo>
                  <a:pt x="205361" y="64516"/>
                </a:lnTo>
                <a:close/>
              </a:path>
              <a:path w="287020" h="233680">
                <a:moveTo>
                  <a:pt x="192406" y="38736"/>
                </a:moveTo>
                <a:lnTo>
                  <a:pt x="94108" y="38736"/>
                </a:lnTo>
                <a:lnTo>
                  <a:pt x="90932" y="41911"/>
                </a:lnTo>
                <a:lnTo>
                  <a:pt x="90932" y="48388"/>
                </a:lnTo>
                <a:lnTo>
                  <a:pt x="94108" y="51688"/>
                </a:lnTo>
                <a:lnTo>
                  <a:pt x="192406" y="51688"/>
                </a:lnTo>
                <a:lnTo>
                  <a:pt x="195581" y="48388"/>
                </a:lnTo>
                <a:lnTo>
                  <a:pt x="195581" y="41911"/>
                </a:lnTo>
                <a:lnTo>
                  <a:pt x="192406" y="38736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4"/>
          <p:cNvSpPr/>
          <p:nvPr/>
        </p:nvSpPr>
        <p:spPr>
          <a:xfrm>
            <a:off x="2844218" y="3849992"/>
            <a:ext cx="371498" cy="369247"/>
          </a:xfrm>
          <a:custGeom>
            <a:avLst/>
            <a:gdLst/>
            <a:ahLst/>
            <a:cxnLst/>
            <a:rect l="l" t="t" r="r" b="b"/>
            <a:pathLst>
              <a:path w="490854" h="492760">
                <a:moveTo>
                  <a:pt x="244727" y="0"/>
                </a:moveTo>
                <a:lnTo>
                  <a:pt x="195488" y="4986"/>
                </a:lnTo>
                <a:lnTo>
                  <a:pt x="149589" y="19293"/>
                </a:lnTo>
                <a:lnTo>
                  <a:pt x="108023" y="41944"/>
                </a:lnTo>
                <a:lnTo>
                  <a:pt x="71786" y="71960"/>
                </a:lnTo>
                <a:lnTo>
                  <a:pt x="41870" y="108364"/>
                </a:lnTo>
                <a:lnTo>
                  <a:pt x="19272" y="150178"/>
                </a:lnTo>
                <a:lnTo>
                  <a:pt x="4983" y="196424"/>
                </a:lnTo>
                <a:lnTo>
                  <a:pt x="0" y="246124"/>
                </a:lnTo>
                <a:lnTo>
                  <a:pt x="4983" y="295825"/>
                </a:lnTo>
                <a:lnTo>
                  <a:pt x="19272" y="342071"/>
                </a:lnTo>
                <a:lnTo>
                  <a:pt x="41870" y="383886"/>
                </a:lnTo>
                <a:lnTo>
                  <a:pt x="71786" y="420290"/>
                </a:lnTo>
                <a:lnTo>
                  <a:pt x="108023" y="450307"/>
                </a:lnTo>
                <a:lnTo>
                  <a:pt x="149589" y="472958"/>
                </a:lnTo>
                <a:lnTo>
                  <a:pt x="195488" y="487266"/>
                </a:lnTo>
                <a:lnTo>
                  <a:pt x="244727" y="492253"/>
                </a:lnTo>
                <a:lnTo>
                  <a:pt x="294386" y="487266"/>
                </a:lnTo>
                <a:lnTo>
                  <a:pt x="340600" y="472958"/>
                </a:lnTo>
                <a:lnTo>
                  <a:pt x="346009" y="470027"/>
                </a:lnTo>
                <a:lnTo>
                  <a:pt x="244727" y="470027"/>
                </a:lnTo>
                <a:lnTo>
                  <a:pt x="202898" y="465988"/>
                </a:lnTo>
                <a:lnTo>
                  <a:pt x="163544" y="454389"/>
                </a:lnTo>
                <a:lnTo>
                  <a:pt x="127571" y="436003"/>
                </a:lnTo>
                <a:lnTo>
                  <a:pt x="95884" y="411605"/>
                </a:lnTo>
                <a:lnTo>
                  <a:pt x="110741" y="396367"/>
                </a:lnTo>
                <a:lnTo>
                  <a:pt x="79246" y="396367"/>
                </a:lnTo>
                <a:lnTo>
                  <a:pt x="55067" y="363873"/>
                </a:lnTo>
                <a:lnTo>
                  <a:pt x="37163" y="327485"/>
                </a:lnTo>
                <a:lnTo>
                  <a:pt x="26045" y="287978"/>
                </a:lnTo>
                <a:lnTo>
                  <a:pt x="22226" y="246124"/>
                </a:lnTo>
                <a:lnTo>
                  <a:pt x="26045" y="204273"/>
                </a:lnTo>
                <a:lnTo>
                  <a:pt x="37163" y="164767"/>
                </a:lnTo>
                <a:lnTo>
                  <a:pt x="55067" y="128379"/>
                </a:lnTo>
                <a:lnTo>
                  <a:pt x="79246" y="95886"/>
                </a:lnTo>
                <a:lnTo>
                  <a:pt x="110744" y="95886"/>
                </a:lnTo>
                <a:lnTo>
                  <a:pt x="95884" y="80643"/>
                </a:lnTo>
                <a:lnTo>
                  <a:pt x="127571" y="56246"/>
                </a:lnTo>
                <a:lnTo>
                  <a:pt x="163544" y="37861"/>
                </a:lnTo>
                <a:lnTo>
                  <a:pt x="202898" y="26264"/>
                </a:lnTo>
                <a:lnTo>
                  <a:pt x="244727" y="22226"/>
                </a:lnTo>
                <a:lnTo>
                  <a:pt x="346011" y="22226"/>
                </a:lnTo>
                <a:lnTo>
                  <a:pt x="340600" y="19293"/>
                </a:lnTo>
                <a:lnTo>
                  <a:pt x="294386" y="4986"/>
                </a:lnTo>
                <a:lnTo>
                  <a:pt x="244727" y="0"/>
                </a:lnTo>
                <a:close/>
              </a:path>
              <a:path w="490854" h="492760">
                <a:moveTo>
                  <a:pt x="369698" y="355982"/>
                </a:moveTo>
                <a:lnTo>
                  <a:pt x="339217" y="355982"/>
                </a:lnTo>
                <a:lnTo>
                  <a:pt x="394844" y="411605"/>
                </a:lnTo>
                <a:lnTo>
                  <a:pt x="362547" y="436003"/>
                </a:lnTo>
                <a:lnTo>
                  <a:pt x="326500" y="454389"/>
                </a:lnTo>
                <a:lnTo>
                  <a:pt x="287096" y="465988"/>
                </a:lnTo>
                <a:lnTo>
                  <a:pt x="244727" y="470027"/>
                </a:lnTo>
                <a:lnTo>
                  <a:pt x="346009" y="470027"/>
                </a:lnTo>
                <a:lnTo>
                  <a:pt x="382392" y="450307"/>
                </a:lnTo>
                <a:lnTo>
                  <a:pt x="418781" y="420290"/>
                </a:lnTo>
                <a:lnTo>
                  <a:pt x="438500" y="396367"/>
                </a:lnTo>
                <a:lnTo>
                  <a:pt x="410082" y="396367"/>
                </a:lnTo>
                <a:lnTo>
                  <a:pt x="369698" y="355982"/>
                </a:lnTo>
                <a:close/>
              </a:path>
              <a:path w="490854" h="492760">
                <a:moveTo>
                  <a:pt x="110744" y="95886"/>
                </a:moveTo>
                <a:lnTo>
                  <a:pt x="79246" y="95886"/>
                </a:lnTo>
                <a:lnTo>
                  <a:pt x="134874" y="151509"/>
                </a:lnTo>
                <a:lnTo>
                  <a:pt x="120059" y="171811"/>
                </a:lnTo>
                <a:lnTo>
                  <a:pt x="109139" y="194673"/>
                </a:lnTo>
                <a:lnTo>
                  <a:pt x="102387" y="219607"/>
                </a:lnTo>
                <a:lnTo>
                  <a:pt x="100075" y="246124"/>
                </a:lnTo>
                <a:lnTo>
                  <a:pt x="102387" y="272641"/>
                </a:lnTo>
                <a:lnTo>
                  <a:pt x="109139" y="297575"/>
                </a:lnTo>
                <a:lnTo>
                  <a:pt x="120059" y="320437"/>
                </a:lnTo>
                <a:lnTo>
                  <a:pt x="134874" y="340739"/>
                </a:lnTo>
                <a:lnTo>
                  <a:pt x="79246" y="396367"/>
                </a:lnTo>
                <a:lnTo>
                  <a:pt x="110741" y="396367"/>
                </a:lnTo>
                <a:lnTo>
                  <a:pt x="150112" y="355982"/>
                </a:lnTo>
                <a:lnTo>
                  <a:pt x="192310" y="355982"/>
                </a:lnTo>
                <a:lnTo>
                  <a:pt x="157940" y="332912"/>
                </a:lnTo>
                <a:lnTo>
                  <a:pt x="131840" y="294025"/>
                </a:lnTo>
                <a:lnTo>
                  <a:pt x="122302" y="246124"/>
                </a:lnTo>
                <a:lnTo>
                  <a:pt x="131840" y="198224"/>
                </a:lnTo>
                <a:lnTo>
                  <a:pt x="157940" y="159337"/>
                </a:lnTo>
                <a:lnTo>
                  <a:pt x="192307" y="136271"/>
                </a:lnTo>
                <a:lnTo>
                  <a:pt x="150112" y="136271"/>
                </a:lnTo>
                <a:lnTo>
                  <a:pt x="110744" y="95886"/>
                </a:lnTo>
                <a:close/>
              </a:path>
              <a:path w="490854" h="492760">
                <a:moveTo>
                  <a:pt x="438502" y="95886"/>
                </a:moveTo>
                <a:lnTo>
                  <a:pt x="410082" y="95886"/>
                </a:lnTo>
                <a:lnTo>
                  <a:pt x="434480" y="128379"/>
                </a:lnTo>
                <a:lnTo>
                  <a:pt x="452865" y="164767"/>
                </a:lnTo>
                <a:lnTo>
                  <a:pt x="464464" y="204273"/>
                </a:lnTo>
                <a:lnTo>
                  <a:pt x="468502" y="246124"/>
                </a:lnTo>
                <a:lnTo>
                  <a:pt x="464464" y="287978"/>
                </a:lnTo>
                <a:lnTo>
                  <a:pt x="452865" y="327485"/>
                </a:lnTo>
                <a:lnTo>
                  <a:pt x="434480" y="363873"/>
                </a:lnTo>
                <a:lnTo>
                  <a:pt x="410082" y="396367"/>
                </a:lnTo>
                <a:lnTo>
                  <a:pt x="438500" y="396367"/>
                </a:lnTo>
                <a:lnTo>
                  <a:pt x="448788" y="383886"/>
                </a:lnTo>
                <a:lnTo>
                  <a:pt x="471434" y="342071"/>
                </a:lnTo>
                <a:lnTo>
                  <a:pt x="485740" y="295825"/>
                </a:lnTo>
                <a:lnTo>
                  <a:pt x="490726" y="246124"/>
                </a:lnTo>
                <a:lnTo>
                  <a:pt x="485740" y="196424"/>
                </a:lnTo>
                <a:lnTo>
                  <a:pt x="471434" y="150178"/>
                </a:lnTo>
                <a:lnTo>
                  <a:pt x="448788" y="108364"/>
                </a:lnTo>
                <a:lnTo>
                  <a:pt x="438502" y="95886"/>
                </a:lnTo>
                <a:close/>
              </a:path>
              <a:path w="490854" h="492760">
                <a:moveTo>
                  <a:pt x="192310" y="355982"/>
                </a:moveTo>
                <a:lnTo>
                  <a:pt x="150112" y="355982"/>
                </a:lnTo>
                <a:lnTo>
                  <a:pt x="170950" y="370794"/>
                </a:lnTo>
                <a:lnTo>
                  <a:pt x="193753" y="381714"/>
                </a:lnTo>
                <a:lnTo>
                  <a:pt x="218389" y="388468"/>
                </a:lnTo>
                <a:lnTo>
                  <a:pt x="244727" y="390780"/>
                </a:lnTo>
                <a:lnTo>
                  <a:pt x="271189" y="388468"/>
                </a:lnTo>
                <a:lnTo>
                  <a:pt x="296115" y="381714"/>
                </a:lnTo>
                <a:lnTo>
                  <a:pt x="318969" y="370794"/>
                </a:lnTo>
                <a:lnTo>
                  <a:pt x="322034" y="368552"/>
                </a:lnTo>
                <a:lnTo>
                  <a:pt x="244727" y="368552"/>
                </a:lnTo>
                <a:lnTo>
                  <a:pt x="196827" y="359013"/>
                </a:lnTo>
                <a:lnTo>
                  <a:pt x="192310" y="355982"/>
                </a:lnTo>
                <a:close/>
              </a:path>
              <a:path w="490854" h="492760">
                <a:moveTo>
                  <a:pt x="322034" y="123699"/>
                </a:moveTo>
                <a:lnTo>
                  <a:pt x="244727" y="123699"/>
                </a:lnTo>
                <a:lnTo>
                  <a:pt x="292555" y="133237"/>
                </a:lnTo>
                <a:lnTo>
                  <a:pt x="331405" y="159337"/>
                </a:lnTo>
                <a:lnTo>
                  <a:pt x="357492" y="198224"/>
                </a:lnTo>
                <a:lnTo>
                  <a:pt x="367029" y="246124"/>
                </a:lnTo>
                <a:lnTo>
                  <a:pt x="357492" y="294025"/>
                </a:lnTo>
                <a:lnTo>
                  <a:pt x="331405" y="332912"/>
                </a:lnTo>
                <a:lnTo>
                  <a:pt x="292555" y="359013"/>
                </a:lnTo>
                <a:lnTo>
                  <a:pt x="244727" y="368552"/>
                </a:lnTo>
                <a:lnTo>
                  <a:pt x="322034" y="368552"/>
                </a:lnTo>
                <a:lnTo>
                  <a:pt x="339217" y="355982"/>
                </a:lnTo>
                <a:lnTo>
                  <a:pt x="369698" y="355982"/>
                </a:lnTo>
                <a:lnTo>
                  <a:pt x="354455" y="340739"/>
                </a:lnTo>
                <a:lnTo>
                  <a:pt x="369487" y="320437"/>
                </a:lnTo>
                <a:lnTo>
                  <a:pt x="380887" y="297575"/>
                </a:lnTo>
                <a:lnTo>
                  <a:pt x="388119" y="272641"/>
                </a:lnTo>
                <a:lnTo>
                  <a:pt x="390649" y="246124"/>
                </a:lnTo>
                <a:lnTo>
                  <a:pt x="388119" y="219607"/>
                </a:lnTo>
                <a:lnTo>
                  <a:pt x="380887" y="194673"/>
                </a:lnTo>
                <a:lnTo>
                  <a:pt x="369487" y="171811"/>
                </a:lnTo>
                <a:lnTo>
                  <a:pt x="354455" y="151509"/>
                </a:lnTo>
                <a:lnTo>
                  <a:pt x="369695" y="136271"/>
                </a:lnTo>
                <a:lnTo>
                  <a:pt x="339217" y="136271"/>
                </a:lnTo>
                <a:lnTo>
                  <a:pt x="322034" y="123699"/>
                </a:lnTo>
                <a:close/>
              </a:path>
              <a:path w="490854" h="492760">
                <a:moveTo>
                  <a:pt x="244727" y="101473"/>
                </a:moveTo>
                <a:lnTo>
                  <a:pt x="218389" y="103784"/>
                </a:lnTo>
                <a:lnTo>
                  <a:pt x="193753" y="110536"/>
                </a:lnTo>
                <a:lnTo>
                  <a:pt x="170950" y="121456"/>
                </a:lnTo>
                <a:lnTo>
                  <a:pt x="150112" y="136271"/>
                </a:lnTo>
                <a:lnTo>
                  <a:pt x="192307" y="136271"/>
                </a:lnTo>
                <a:lnTo>
                  <a:pt x="196827" y="133237"/>
                </a:lnTo>
                <a:lnTo>
                  <a:pt x="244727" y="123699"/>
                </a:lnTo>
                <a:lnTo>
                  <a:pt x="322034" y="123699"/>
                </a:lnTo>
                <a:lnTo>
                  <a:pt x="318969" y="121456"/>
                </a:lnTo>
                <a:lnTo>
                  <a:pt x="296115" y="110536"/>
                </a:lnTo>
                <a:lnTo>
                  <a:pt x="271189" y="103784"/>
                </a:lnTo>
                <a:lnTo>
                  <a:pt x="244727" y="101473"/>
                </a:lnTo>
                <a:close/>
              </a:path>
              <a:path w="490854" h="492760">
                <a:moveTo>
                  <a:pt x="346011" y="22226"/>
                </a:moveTo>
                <a:lnTo>
                  <a:pt x="244727" y="22226"/>
                </a:lnTo>
                <a:lnTo>
                  <a:pt x="287096" y="26264"/>
                </a:lnTo>
                <a:lnTo>
                  <a:pt x="326500" y="37861"/>
                </a:lnTo>
                <a:lnTo>
                  <a:pt x="362547" y="56246"/>
                </a:lnTo>
                <a:lnTo>
                  <a:pt x="394844" y="80643"/>
                </a:lnTo>
                <a:lnTo>
                  <a:pt x="339217" y="136271"/>
                </a:lnTo>
                <a:lnTo>
                  <a:pt x="369695" y="136271"/>
                </a:lnTo>
                <a:lnTo>
                  <a:pt x="410082" y="95886"/>
                </a:lnTo>
                <a:lnTo>
                  <a:pt x="438502" y="95886"/>
                </a:lnTo>
                <a:lnTo>
                  <a:pt x="418781" y="71960"/>
                </a:lnTo>
                <a:lnTo>
                  <a:pt x="382392" y="41944"/>
                </a:lnTo>
                <a:lnTo>
                  <a:pt x="346011" y="22226"/>
                </a:lnTo>
                <a:close/>
              </a:path>
            </a:pathLst>
          </a:custGeom>
          <a:solidFill>
            <a:srgbClr val="FF4C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50">
            <a:extLst>
              <a:ext uri="{FF2B5EF4-FFF2-40B4-BE49-F238E27FC236}">
                <a16:creationId xmlns:a16="http://schemas.microsoft.com/office/drawing/2014/main" id="{531E4518-4ECD-4BE4-824D-8D4100A62207}"/>
              </a:ext>
            </a:extLst>
          </p:cNvPr>
          <p:cNvSpPr txBox="1">
            <a:spLocks/>
          </p:cNvSpPr>
          <p:nvPr/>
        </p:nvSpPr>
        <p:spPr>
          <a:xfrm>
            <a:off x="579059" y="207933"/>
            <a:ext cx="4831141" cy="493084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pPr marL="12700">
              <a:spcBef>
                <a:spcPts val="965"/>
              </a:spcBef>
            </a:pPr>
            <a:r>
              <a:rPr lang="ru-RU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Интеграционные </a:t>
            </a:r>
            <a:r>
              <a:rPr lang="ru-RU" kern="0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97943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74" y="1431925"/>
            <a:ext cx="5134226" cy="3025764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6" y="1611584"/>
            <a:ext cx="2512457" cy="3193708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18" y="2877215"/>
            <a:ext cx="1333500" cy="1819275"/>
          </a:xfrm>
          <a:prstGeom prst="rect">
            <a:avLst/>
          </a:prstGeom>
        </p:spPr>
      </p:pic>
      <p:pic>
        <p:nvPicPr>
          <p:cNvPr id="10" name="Picture Placeholder 9" descr="камеры планшет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tretch>
            <a:fillRect/>
          </a:stretch>
        </p:blipFill>
        <p:spPr>
          <a:xfrm>
            <a:off x="1024583" y="1897093"/>
            <a:ext cx="1672590" cy="2560320"/>
          </a:xfrm>
          <a:prstGeom prst="rect">
            <a:avLst/>
          </a:prstGeom>
        </p:spPr>
      </p:pic>
      <p:pic>
        <p:nvPicPr>
          <p:cNvPr id="11" name="Picture Placeholder 10" descr="камеры телефон"/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tretch>
            <a:fillRect/>
          </a:stretch>
        </p:blipFill>
        <p:spPr>
          <a:xfrm>
            <a:off x="2798614" y="3127722"/>
            <a:ext cx="711994" cy="1204913"/>
          </a:xfrm>
          <a:prstGeom prst="rect">
            <a:avLst/>
          </a:prstGeom>
        </p:spPr>
      </p:pic>
      <p:sp>
        <p:nvSpPr>
          <p:cNvPr id="15" name="object 150">
            <a:extLst>
              <a:ext uri="{FF2B5EF4-FFF2-40B4-BE49-F238E27FC236}">
                <a16:creationId xmlns:a16="http://schemas.microsoft.com/office/drawing/2014/main" id="{865E8D75-130D-4822-9A94-655F83EF3DAE}"/>
              </a:ext>
            </a:extLst>
          </p:cNvPr>
          <p:cNvSpPr txBox="1">
            <a:spLocks/>
          </p:cNvSpPr>
          <p:nvPr/>
        </p:nvSpPr>
        <p:spPr>
          <a:xfrm>
            <a:off x="579059" y="207933"/>
            <a:ext cx="4831141" cy="990656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>
            <a:lvl1pPr>
              <a:defRPr sz="2400" b="1" i="0">
                <a:solidFill>
                  <a:srgbClr val="415069"/>
                </a:solidFill>
                <a:latin typeface="Century Schoolbook"/>
                <a:ea typeface="+mj-ea"/>
                <a:cs typeface="Century Schoolbook"/>
              </a:defRPr>
            </a:lvl1pPr>
          </a:lstStyle>
          <a:p>
            <a:pPr marL="12700">
              <a:spcBef>
                <a:spcPts val="965"/>
              </a:spcBef>
            </a:pPr>
            <a:r>
              <a:rPr lang="ru-RU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Отображение видеопотока</a:t>
            </a:r>
          </a:p>
          <a:p>
            <a:pPr marL="12700">
              <a:spcBef>
                <a:spcPts val="965"/>
              </a:spcBef>
            </a:pPr>
            <a:r>
              <a:rPr lang="ru-RU" kern="0" dirty="0">
                <a:solidFill>
                  <a:srgbClr val="1AD89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камер видеонаблюдения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8801D7-062A-4D13-9EE8-AF7C28458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98" y="1660525"/>
            <a:ext cx="3778358" cy="2362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3641D0-EB32-4680-858A-F73C76446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2117726"/>
            <a:ext cx="1672590" cy="23396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3" t="430"/>
          <a:stretch/>
        </p:blipFill>
        <p:spPr>
          <a:xfrm>
            <a:off x="0" y="1"/>
            <a:ext cx="6248400" cy="5143680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2562225" y="-42863"/>
          <a:ext cx="6637338" cy="5226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orelDRAW" r:id="rId5" imgW="6529680" imgH="5171040" progId="CorelDraw.Graphic.19">
                  <p:embed/>
                </p:oleObj>
              </mc:Choice>
              <mc:Fallback>
                <p:oleObj name="CorelDRAW" r:id="rId5" imgW="6529680" imgH="5171040" progId="CorelDraw.Graphic.19">
                  <p:embed/>
                  <p:pic>
                    <p:nvPicPr>
                      <p:cNvPr id="12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2225" y="-42863"/>
                        <a:ext cx="6637338" cy="5226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16"/>
          <p:cNvSpPr txBox="1"/>
          <p:nvPr/>
        </p:nvSpPr>
        <p:spPr>
          <a:xfrm>
            <a:off x="4267201" y="2106769"/>
            <a:ext cx="2514599" cy="414216"/>
          </a:xfrm>
          <a:prstGeom prst="rect">
            <a:avLst/>
          </a:prstGeom>
        </p:spPr>
        <p:txBody>
          <a:bodyPr vert="horz" wrap="square" lIns="0" tIns="196850" rIns="0" bIns="0" rtlCol="0">
            <a:spAutoFit/>
          </a:bodyPr>
          <a:lstStyle/>
          <a:p>
            <a:pPr marL="12700">
              <a:spcBef>
                <a:spcPts val="1550"/>
              </a:spcBef>
            </a:pPr>
            <a:r>
              <a:rPr lang="ru-RU" sz="1400" b="1" dirty="0">
                <a:solidFill>
                  <a:srgbClr val="415069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Управление МКД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2573216" y="0"/>
            <a:ext cx="1428836" cy="51436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C1B1FB6F-E7B4-4501-B81A-A5AFF23C4089}"/>
              </a:ext>
            </a:extLst>
          </p:cNvPr>
          <p:cNvSpPr txBox="1"/>
          <p:nvPr/>
        </p:nvSpPr>
        <p:spPr>
          <a:xfrm>
            <a:off x="4343400" y="4703667"/>
            <a:ext cx="166970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Открытый город 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</a:t>
            </a:r>
            <a:r>
              <a:rPr lang="ru-RU"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21</a:t>
            </a:r>
            <a:r>
              <a:rPr sz="1000" dirty="0">
                <a:solidFill>
                  <a:srgbClr val="9F9F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г.</a:t>
            </a:r>
            <a:endParaRPr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8F112FF0-0489-4D56-A1FC-FD50876C0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616084"/>
              </p:ext>
            </p:extLst>
          </p:nvPr>
        </p:nvGraphicFramePr>
        <p:xfrm>
          <a:off x="4191000" y="1066800"/>
          <a:ext cx="193250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orelDRAW" r:id="rId8" imgW="1232618" imgH="670045" progId="CorelDraw.Graphic.19">
                  <p:embed/>
                </p:oleObj>
              </mc:Choice>
              <mc:Fallback>
                <p:oleObj name="CorelDRAW" r:id="rId8" imgW="1232618" imgH="670045" progId="CorelDraw.Graphic.19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FA2288A-9D24-4DF4-A76C-3B2B9A623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91000" y="1066800"/>
                        <a:ext cx="1932507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B38EF-87A8-4CA6-B5AE-28A53293AA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3960" y="1480938"/>
            <a:ext cx="1199547" cy="342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7B2BB1-E3F5-4DEF-9F97-6E5F4E1E4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8887" y="1789039"/>
            <a:ext cx="1000125" cy="34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4997AD-5DEC-4306-98C6-71FDC5559DF0}"/>
              </a:ext>
            </a:extLst>
          </p:cNvPr>
          <p:cNvSpPr txBox="1"/>
          <p:nvPr/>
        </p:nvSpPr>
        <p:spPr>
          <a:xfrm>
            <a:off x="4800600" y="1409839"/>
            <a:ext cx="1476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454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Открытая</a:t>
            </a:r>
            <a:b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000" b="1" dirty="0">
                <a:solidFill>
                  <a:srgbClr val="44546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Казань</a:t>
            </a:r>
          </a:p>
        </p:txBody>
      </p:sp>
    </p:spTree>
    <p:extLst>
      <p:ext uri="{BB962C8B-B14F-4D97-AF65-F5344CB8AC3E}">
        <p14:creationId xmlns:p14="http://schemas.microsoft.com/office/powerpoint/2010/main" val="213619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20652</TotalTime>
  <Words>803</Words>
  <Application>Microsoft Office PowerPoint</Application>
  <PresentationFormat>Произвольный</PresentationFormat>
  <Paragraphs>164</Paragraphs>
  <Slides>15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Schoolbook</vt:lpstr>
      <vt:lpstr>Roboto</vt:lpstr>
      <vt:lpstr>Roboto Light</vt:lpstr>
      <vt:lpstr>Roboto Regular</vt:lpstr>
      <vt:lpstr>Tahoma</vt:lpstr>
      <vt:lpstr>Office Theme</vt:lpstr>
      <vt:lpstr>CorelDRAW</vt:lpstr>
      <vt:lpstr>Презентация PowerPoint</vt:lpstr>
      <vt:lpstr>Открытая Казань О проекте</vt:lpstr>
      <vt:lpstr>Презентация PowerPoint</vt:lpstr>
      <vt:lpstr>Центр управления заявками Схема движения заявок</vt:lpstr>
      <vt:lpstr>Центр управления заявками Результаты внедрения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управления заявками Показатели за время работы с 2011 года (по 17.03.2021)</vt:lpstr>
      <vt:lpstr>Открытый Город География внедрения</vt:lpstr>
      <vt:lpstr>Презентация PowerPoint</vt:lpstr>
      <vt:lpstr>О компании и продуктах История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16,9 GO итог.cdr</dc:title>
  <dc:creator>Artem Dosaev</dc:creator>
  <cp:lastModifiedBy>amurt</cp:lastModifiedBy>
  <cp:revision>220</cp:revision>
  <dcterms:created xsi:type="dcterms:W3CDTF">2017-11-03T07:02:19Z</dcterms:created>
  <dcterms:modified xsi:type="dcterms:W3CDTF">2021-04-14T09:56:38Z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2017-11-03T00:00:00Z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2017-11-03T00:00:00Z</vt:filetime>
  </property>
</Properties>
</file>