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79" r:id="rId1"/>
  </p:sldMasterIdLst>
  <p:notesMasterIdLst>
    <p:notesMasterId r:id="rId18"/>
  </p:notesMasterIdLst>
  <p:handoutMasterIdLst>
    <p:handoutMasterId r:id="rId19"/>
  </p:handoutMasterIdLst>
  <p:sldIdLst>
    <p:sldId id="263" r:id="rId2"/>
    <p:sldId id="398" r:id="rId3"/>
    <p:sldId id="409" r:id="rId4"/>
    <p:sldId id="328" r:id="rId5"/>
    <p:sldId id="387" r:id="rId6"/>
    <p:sldId id="406" r:id="rId7"/>
    <p:sldId id="404" r:id="rId8"/>
    <p:sldId id="405" r:id="rId9"/>
    <p:sldId id="401" r:id="rId10"/>
    <p:sldId id="418" r:id="rId11"/>
    <p:sldId id="407" r:id="rId12"/>
    <p:sldId id="419" r:id="rId13"/>
    <p:sldId id="420" r:id="rId14"/>
    <p:sldId id="399" r:id="rId15"/>
    <p:sldId id="403" r:id="rId16"/>
    <p:sldId id="417" r:id="rId17"/>
  </p:sldIdLst>
  <p:sldSz cx="12192000" cy="6858000"/>
  <p:notesSz cx="6858000" cy="9144000"/>
  <p:embeddedFontLst>
    <p:embeddedFont>
      <p:font typeface="Raleway" charset="-52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Franklin Gothic Heavy" pitchFamily="34" charset="0"/>
      <p:regular r:id="rId32"/>
      <p:italic r:id="rId33"/>
    </p:embeddedFont>
    <p:embeddedFont>
      <p:font typeface="Raleway SemiBold" charset="-52"/>
      <p:regular r:id="rId34"/>
      <p:bold r:id="rId3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E64BE808-00E3-405A-A5FA-7BECCDE27719}">
          <p14:sldIdLst>
            <p14:sldId id="263"/>
            <p14:sldId id="398"/>
            <p14:sldId id="409"/>
            <p14:sldId id="328"/>
            <p14:sldId id="387"/>
            <p14:sldId id="406"/>
            <p14:sldId id="404"/>
            <p14:sldId id="405"/>
            <p14:sldId id="401"/>
            <p14:sldId id="418"/>
            <p14:sldId id="407"/>
            <p14:sldId id="419"/>
            <p14:sldId id="420"/>
            <p14:sldId id="399"/>
            <p14:sldId id="403"/>
            <p14:sldId id="41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00"/>
    <a:srgbClr val="FF8001"/>
    <a:srgbClr val="CC0000"/>
    <a:srgbClr val="00CC66"/>
    <a:srgbClr val="CC3300"/>
    <a:srgbClr val="33CCCC"/>
    <a:srgbClr val="FF6600"/>
    <a:srgbClr val="455F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1" autoAdjust="0"/>
    <p:restoredTop sz="94678"/>
  </p:normalViewPr>
  <p:slideViewPr>
    <p:cSldViewPr snapToGrid="0" snapToObjects="1">
      <p:cViewPr>
        <p:scale>
          <a:sx n="70" d="100"/>
          <a:sy n="7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56" d="100"/>
          <a:sy n="56" d="100"/>
        </p:scale>
        <p:origin x="-285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61F16-ADD1-4332-9E0E-646C7394A9E0}" type="doc">
      <dgm:prSet loTypeId="urn:microsoft.com/office/officeart/2005/8/layout/vList4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A5BEE6E-5A56-4373-9FB8-CC53706DDD12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/>
            <a:t>Создание условий для развития предприятий </a:t>
          </a:r>
          <a:endParaRPr lang="ru-RU" sz="2400" b="1" dirty="0"/>
        </a:p>
      </dgm:t>
    </dgm:pt>
    <dgm:pt modelId="{2BD07013-6B4F-4E72-8B91-C6E92641F2F0}" type="parTrans" cxnId="{4FB5A43C-EA62-4AB5-A378-856A50BA33B2}">
      <dgm:prSet/>
      <dgm:spPr/>
      <dgm:t>
        <a:bodyPr/>
        <a:lstStyle/>
        <a:p>
          <a:endParaRPr lang="ru-RU" sz="1600"/>
        </a:p>
      </dgm:t>
    </dgm:pt>
    <dgm:pt modelId="{4247FDE0-A95B-4791-B326-BA322EF7548F}" type="sibTrans" cxnId="{4FB5A43C-EA62-4AB5-A378-856A50BA33B2}">
      <dgm:prSet/>
      <dgm:spPr/>
      <dgm:t>
        <a:bodyPr/>
        <a:lstStyle/>
        <a:p>
          <a:endParaRPr lang="ru-RU" sz="1600"/>
        </a:p>
      </dgm:t>
    </dgm:pt>
    <dgm:pt modelId="{61AAB77D-5F97-466C-AAD0-A6886BC2BC9F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/>
            <a:t>Производство знаний</a:t>
          </a:r>
          <a:endParaRPr lang="ru-RU" sz="2400" b="1" dirty="0"/>
        </a:p>
      </dgm:t>
    </dgm:pt>
    <dgm:pt modelId="{1B76AD5D-0C06-478E-BAFC-ADED4C260E8E}" type="parTrans" cxnId="{060B5784-CDAE-4254-B347-9A08FCE1F2D8}">
      <dgm:prSet/>
      <dgm:spPr/>
      <dgm:t>
        <a:bodyPr/>
        <a:lstStyle/>
        <a:p>
          <a:endParaRPr lang="ru-RU" sz="1600"/>
        </a:p>
      </dgm:t>
    </dgm:pt>
    <dgm:pt modelId="{C535822F-3FEF-4E81-A5E1-E80F644BB75D}" type="sibTrans" cxnId="{060B5784-CDAE-4254-B347-9A08FCE1F2D8}">
      <dgm:prSet/>
      <dgm:spPr/>
      <dgm:t>
        <a:bodyPr/>
        <a:lstStyle/>
        <a:p>
          <a:endParaRPr lang="ru-RU" sz="1600"/>
        </a:p>
      </dgm:t>
    </dgm:pt>
    <dgm:pt modelId="{1AB40B8B-954C-4A09-BF6B-A25DD08D27D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/>
            <a:t>Молодежный культурный и интеллектуальный центр «Технополис Р» </a:t>
          </a:r>
          <a:endParaRPr lang="ru-RU" sz="1600" b="1" dirty="0"/>
        </a:p>
      </dgm:t>
    </dgm:pt>
    <dgm:pt modelId="{93AF4778-6C0F-47FC-A6AB-C6A59DFFF977}" type="parTrans" cxnId="{71B85750-835C-4FB2-9AEC-76F23ED3053D}">
      <dgm:prSet/>
      <dgm:spPr/>
      <dgm:t>
        <a:bodyPr/>
        <a:lstStyle/>
        <a:p>
          <a:endParaRPr lang="ru-RU" sz="1600"/>
        </a:p>
      </dgm:t>
    </dgm:pt>
    <dgm:pt modelId="{0079DD62-EBCB-40D2-8B95-F50EC619A1A1}" type="sibTrans" cxnId="{71B85750-835C-4FB2-9AEC-76F23ED3053D}">
      <dgm:prSet/>
      <dgm:spPr/>
      <dgm:t>
        <a:bodyPr/>
        <a:lstStyle/>
        <a:p>
          <a:endParaRPr lang="ru-RU" sz="1600"/>
        </a:p>
      </dgm:t>
    </dgm:pt>
    <dgm:pt modelId="{C8B9FC15-E013-4738-BA89-392881EBD93A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b="1" dirty="0" smtClean="0"/>
            <a:t>Туризм</a:t>
          </a:r>
          <a:endParaRPr lang="ru-RU" sz="2400" b="1" dirty="0"/>
        </a:p>
      </dgm:t>
    </dgm:pt>
    <dgm:pt modelId="{A3BD54C1-7078-4A4A-9303-178690A4BF2B}" type="parTrans" cxnId="{B15F22BF-CCF2-4B28-8D44-B2345AA1273E}">
      <dgm:prSet/>
      <dgm:spPr/>
      <dgm:t>
        <a:bodyPr/>
        <a:lstStyle/>
        <a:p>
          <a:endParaRPr lang="ru-RU" sz="1600"/>
        </a:p>
      </dgm:t>
    </dgm:pt>
    <dgm:pt modelId="{1E3D3936-0389-4E50-80F2-D4C71D2A3CD5}" type="sibTrans" cxnId="{B15F22BF-CCF2-4B28-8D44-B2345AA1273E}">
      <dgm:prSet/>
      <dgm:spPr/>
      <dgm:t>
        <a:bodyPr/>
        <a:lstStyle/>
        <a:p>
          <a:endParaRPr lang="ru-RU" sz="1600"/>
        </a:p>
      </dgm:t>
    </dgm:pt>
    <dgm:pt modelId="{E6EACA9A-F20C-416E-B69E-B663D4ED4258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/>
            <a:t>Развитие на внутренних и внешних рынках</a:t>
          </a:r>
          <a:endParaRPr lang="ru-RU" sz="1600" b="1" dirty="0"/>
        </a:p>
      </dgm:t>
    </dgm:pt>
    <dgm:pt modelId="{2FAF7F57-0994-4FDA-90DB-904BF4FD22EB}" type="parTrans" cxnId="{B0BF98DD-8B37-48CE-9E0D-CAB30DFF6046}">
      <dgm:prSet/>
      <dgm:spPr/>
      <dgm:t>
        <a:bodyPr/>
        <a:lstStyle/>
        <a:p>
          <a:endParaRPr lang="ru-RU" sz="1600"/>
        </a:p>
      </dgm:t>
    </dgm:pt>
    <dgm:pt modelId="{AE77EDF1-4D85-42CB-844B-51C1C3E4B25C}" type="sibTrans" cxnId="{B0BF98DD-8B37-48CE-9E0D-CAB30DFF6046}">
      <dgm:prSet/>
      <dgm:spPr/>
      <dgm:t>
        <a:bodyPr/>
        <a:lstStyle/>
        <a:p>
          <a:endParaRPr lang="ru-RU" sz="1600"/>
        </a:p>
      </dgm:t>
    </dgm:pt>
    <dgm:pt modelId="{4A42F2C8-AA1A-42C2-BEA9-BE42D4B8FE4B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smtClean="0"/>
            <a:t>Диверсификация экономики</a:t>
          </a:r>
          <a:endParaRPr lang="ru-RU" sz="1600" b="1" dirty="0"/>
        </a:p>
      </dgm:t>
    </dgm:pt>
    <dgm:pt modelId="{F602D443-C601-4943-B768-C3D6C566122E}" type="parTrans" cxnId="{FF432FE9-07D4-4B2E-A686-DF4F576302C3}">
      <dgm:prSet/>
      <dgm:spPr/>
      <dgm:t>
        <a:bodyPr/>
        <a:lstStyle/>
        <a:p>
          <a:endParaRPr lang="ru-RU" sz="1600"/>
        </a:p>
      </dgm:t>
    </dgm:pt>
    <dgm:pt modelId="{A0DC1CA6-13F7-4CEB-916B-35D7ECE49556}" type="sibTrans" cxnId="{FF432FE9-07D4-4B2E-A686-DF4F576302C3}">
      <dgm:prSet/>
      <dgm:spPr/>
      <dgm:t>
        <a:bodyPr/>
        <a:lstStyle/>
        <a:p>
          <a:endParaRPr lang="ru-RU" sz="1600"/>
        </a:p>
      </dgm:t>
    </dgm:pt>
    <dgm:pt modelId="{635464D0-B17C-4B8E-8F84-0E0CCE405BD2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/>
            <a:t>Повышение туристической доступности города </a:t>
          </a:r>
          <a:endParaRPr lang="ru-RU" sz="1600" b="1" dirty="0"/>
        </a:p>
      </dgm:t>
    </dgm:pt>
    <dgm:pt modelId="{B626F577-9355-4A63-B62B-AEA068AA34FF}" type="parTrans" cxnId="{7D58430A-D4FD-4E37-A77B-8BB46DD9E00A}">
      <dgm:prSet/>
      <dgm:spPr/>
      <dgm:t>
        <a:bodyPr/>
        <a:lstStyle/>
        <a:p>
          <a:endParaRPr lang="ru-RU" sz="1200"/>
        </a:p>
      </dgm:t>
    </dgm:pt>
    <dgm:pt modelId="{135A32B5-C83C-4A21-BAC0-2155A5ABAF2C}" type="sibTrans" cxnId="{7D58430A-D4FD-4E37-A77B-8BB46DD9E00A}">
      <dgm:prSet/>
      <dgm:spPr/>
      <dgm:t>
        <a:bodyPr/>
        <a:lstStyle/>
        <a:p>
          <a:endParaRPr lang="ru-RU" sz="1200"/>
        </a:p>
      </dgm:t>
    </dgm:pt>
    <dgm:pt modelId="{8C066931-4830-47CE-A0B0-42EFFCC2CC0D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/>
            <a:t>Новые компетенции образования в части </a:t>
          </a:r>
          <a:r>
            <a:rPr lang="ru-RU" sz="1600" b="1" dirty="0" err="1" smtClean="0"/>
            <a:t>цифровизации</a:t>
          </a:r>
          <a:r>
            <a:rPr lang="ru-RU" sz="1600" b="1" dirty="0" smtClean="0"/>
            <a:t> под запросы промышленности</a:t>
          </a:r>
          <a:endParaRPr lang="ru-RU" sz="1600" b="1" dirty="0"/>
        </a:p>
      </dgm:t>
    </dgm:pt>
    <dgm:pt modelId="{EFC079E2-D1CB-4B21-8672-C4ED2F0E78DE}" type="parTrans" cxnId="{7821064C-F842-43C0-A02D-0EC74C5650EA}">
      <dgm:prSet/>
      <dgm:spPr/>
      <dgm:t>
        <a:bodyPr/>
        <a:lstStyle/>
        <a:p>
          <a:endParaRPr lang="ru-RU" sz="1200"/>
        </a:p>
      </dgm:t>
    </dgm:pt>
    <dgm:pt modelId="{ED097597-6BD9-4698-AD7E-0105770E3DFB}" type="sibTrans" cxnId="{7821064C-F842-43C0-A02D-0EC74C5650EA}">
      <dgm:prSet/>
      <dgm:spPr/>
      <dgm:t>
        <a:bodyPr/>
        <a:lstStyle/>
        <a:p>
          <a:endParaRPr lang="ru-RU" sz="1200"/>
        </a:p>
      </dgm:t>
    </dgm:pt>
    <dgm:pt modelId="{2A1C4B9C-5449-4276-AEEC-B18A32F7C060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/>
            <a:t>Рост имеющихся и привлечение новых компетенций</a:t>
          </a:r>
          <a:endParaRPr lang="ru-RU" sz="1600" b="1" dirty="0"/>
        </a:p>
      </dgm:t>
    </dgm:pt>
    <dgm:pt modelId="{8E680F23-CD91-473B-8D8E-17408179C929}" type="sibTrans" cxnId="{4357F1CB-7556-4E2C-90DB-816F95B712F4}">
      <dgm:prSet/>
      <dgm:spPr/>
      <dgm:t>
        <a:bodyPr/>
        <a:lstStyle/>
        <a:p>
          <a:endParaRPr lang="ru-RU" sz="1600"/>
        </a:p>
      </dgm:t>
    </dgm:pt>
    <dgm:pt modelId="{C19E53E7-2563-45E7-B44D-DD88F8502C8C}" type="parTrans" cxnId="{4357F1CB-7556-4E2C-90DB-816F95B712F4}">
      <dgm:prSet/>
      <dgm:spPr/>
      <dgm:t>
        <a:bodyPr/>
        <a:lstStyle/>
        <a:p>
          <a:endParaRPr lang="ru-RU" sz="1600"/>
        </a:p>
      </dgm:t>
    </dgm:pt>
    <dgm:pt modelId="{5EA38151-E322-40BB-BFB1-C70E1296A624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/>
            <a:t>Территории развития</a:t>
          </a:r>
          <a:endParaRPr lang="ru-RU" sz="1600" b="1" dirty="0"/>
        </a:p>
      </dgm:t>
    </dgm:pt>
    <dgm:pt modelId="{C664F70B-AF88-48D4-8BA3-2DD30C47B86C}" type="sibTrans" cxnId="{004951F2-3D26-4246-A7F8-62C5B3B3165E}">
      <dgm:prSet/>
      <dgm:spPr/>
      <dgm:t>
        <a:bodyPr/>
        <a:lstStyle/>
        <a:p>
          <a:endParaRPr lang="ru-RU" sz="1200"/>
        </a:p>
      </dgm:t>
    </dgm:pt>
    <dgm:pt modelId="{E2005FB6-3B5E-4D6A-97B2-B06BD9658951}" type="parTrans" cxnId="{004951F2-3D26-4246-A7F8-62C5B3B3165E}">
      <dgm:prSet/>
      <dgm:spPr/>
      <dgm:t>
        <a:bodyPr/>
        <a:lstStyle/>
        <a:p>
          <a:endParaRPr lang="ru-RU" sz="1200"/>
        </a:p>
      </dgm:t>
    </dgm:pt>
    <dgm:pt modelId="{FE53C811-0FDF-4A03-8584-D0866239E3C8}" type="pres">
      <dgm:prSet presAssocID="{E5761F16-ADD1-4332-9E0E-646C7394A9E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3BF137-BB36-4E33-B83A-75B54FBC2172}" type="pres">
      <dgm:prSet presAssocID="{1A5BEE6E-5A56-4373-9FB8-CC53706DDD12}" presName="comp" presStyleCnt="0"/>
      <dgm:spPr/>
    </dgm:pt>
    <dgm:pt modelId="{2D92E04A-B6CA-4AD7-8166-4F97EE9A5657}" type="pres">
      <dgm:prSet presAssocID="{1A5BEE6E-5A56-4373-9FB8-CC53706DDD12}" presName="box" presStyleLbl="node1" presStyleIdx="0" presStyleCnt="3" custLinFactY="9268" custLinFactNeighborY="100000"/>
      <dgm:spPr/>
      <dgm:t>
        <a:bodyPr/>
        <a:lstStyle/>
        <a:p>
          <a:endParaRPr lang="ru-RU"/>
        </a:p>
      </dgm:t>
    </dgm:pt>
    <dgm:pt modelId="{29F9A642-F4F8-4D7E-BCD2-2853DBC9C70C}" type="pres">
      <dgm:prSet presAssocID="{1A5BEE6E-5A56-4373-9FB8-CC53706DDD12}" presName="img" presStyleLbl="fgImgPlace1" presStyleIdx="0" presStyleCnt="3" custScaleX="98994" custScaleY="98028" custLinFactY="33715" custLinFactNeighborX="-5163" custLinFactNeighborY="100000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82144D-27E2-4A5C-9A0A-67E916ACE0DD}" type="pres">
      <dgm:prSet presAssocID="{1A5BEE6E-5A56-4373-9FB8-CC53706DDD1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C7993-0B06-4AAC-9EC8-D1D4B48E8281}" type="pres">
      <dgm:prSet presAssocID="{4247FDE0-A95B-4791-B326-BA322EF7548F}" presName="spacer" presStyleCnt="0"/>
      <dgm:spPr/>
    </dgm:pt>
    <dgm:pt modelId="{F5716CFD-6E10-4F97-B72E-44FE4FFA4A7A}" type="pres">
      <dgm:prSet presAssocID="{61AAB77D-5F97-466C-AAD0-A6886BC2BC9F}" presName="comp" presStyleCnt="0"/>
      <dgm:spPr/>
    </dgm:pt>
    <dgm:pt modelId="{CC9D1594-AB71-4CF3-9E26-3750714CD055}" type="pres">
      <dgm:prSet presAssocID="{61AAB77D-5F97-466C-AAD0-A6886BC2BC9F}" presName="box" presStyleLbl="node1" presStyleIdx="1" presStyleCnt="3" custLinFactY="-8783" custLinFactNeighborY="-100000"/>
      <dgm:spPr/>
      <dgm:t>
        <a:bodyPr/>
        <a:lstStyle/>
        <a:p>
          <a:endParaRPr lang="ru-RU"/>
        </a:p>
      </dgm:t>
    </dgm:pt>
    <dgm:pt modelId="{5EFBC8CD-8B72-4CAB-97E1-49956D069F7A}" type="pres">
      <dgm:prSet presAssocID="{61AAB77D-5F97-466C-AAD0-A6886BC2BC9F}" presName="img" presStyleLbl="fgImgPlace1" presStyleIdx="1" presStyleCnt="3" custScaleX="97569" custScaleY="89699" custLinFactY="-34377" custLinFactNeighborX="-4698" custLinFactNeighborY="-100000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65A5DF4-298E-4755-B9DA-E75DD7E121C0}" type="pres">
      <dgm:prSet presAssocID="{61AAB77D-5F97-466C-AAD0-A6886BC2BC9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97FD6-44B8-44B7-9F42-3E526BAD9B0B}" type="pres">
      <dgm:prSet presAssocID="{C535822F-3FEF-4E81-A5E1-E80F644BB75D}" presName="spacer" presStyleCnt="0"/>
      <dgm:spPr/>
    </dgm:pt>
    <dgm:pt modelId="{1504AC2B-AD01-4C21-BFD9-FAF30C06F133}" type="pres">
      <dgm:prSet presAssocID="{C8B9FC15-E013-4738-BA89-392881EBD93A}" presName="comp" presStyleCnt="0"/>
      <dgm:spPr/>
    </dgm:pt>
    <dgm:pt modelId="{EC2B75CF-8CE6-4FE8-9CE8-60336A8A5D2B}" type="pres">
      <dgm:prSet presAssocID="{C8B9FC15-E013-4738-BA89-392881EBD93A}" presName="box" presStyleLbl="node1" presStyleIdx="2" presStyleCnt="3"/>
      <dgm:spPr/>
      <dgm:t>
        <a:bodyPr/>
        <a:lstStyle/>
        <a:p>
          <a:endParaRPr lang="ru-RU"/>
        </a:p>
      </dgm:t>
    </dgm:pt>
    <dgm:pt modelId="{228823FC-1477-4B1A-8789-176717247C9F}" type="pres">
      <dgm:prSet presAssocID="{C8B9FC15-E013-4738-BA89-392881EBD93A}" presName="img" presStyleLbl="fgImgPlace1" presStyleIdx="2" presStyleCnt="3" custScaleX="97106" custScaleY="95624" custLinFactNeighborX="-4466" custLinFactNeighborY="-108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DB118C-5422-4AB4-A40C-02C63F4189BD}" type="pres">
      <dgm:prSet presAssocID="{C8B9FC15-E013-4738-BA89-392881EBD93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54CED5-9BF1-48FD-87B4-40A01A893913}" type="presOf" srcId="{E5761F16-ADD1-4332-9E0E-646C7394A9E0}" destId="{FE53C811-0FDF-4A03-8584-D0866239E3C8}" srcOrd="0" destOrd="0" presId="urn:microsoft.com/office/officeart/2005/8/layout/vList4#1"/>
    <dgm:cxn modelId="{06F07776-6E5A-486E-9EB8-9A83B56E7EC8}" type="presOf" srcId="{E6EACA9A-F20C-416E-B69E-B663D4ED4258}" destId="{A2DB118C-5422-4AB4-A40C-02C63F4189BD}" srcOrd="1" destOrd="1" presId="urn:microsoft.com/office/officeart/2005/8/layout/vList4#1"/>
    <dgm:cxn modelId="{9BDE2130-E230-47DD-8E65-52B853A02348}" type="presOf" srcId="{5EA38151-E322-40BB-BFB1-C70E1296A624}" destId="{D282144D-27E2-4A5C-9A0A-67E916ACE0DD}" srcOrd="1" destOrd="3" presId="urn:microsoft.com/office/officeart/2005/8/layout/vList4#1"/>
    <dgm:cxn modelId="{BF228671-1FDF-4D75-935A-FDC710903174}" type="presOf" srcId="{1AB40B8B-954C-4A09-BF6B-A25DD08D27DE}" destId="{CC9D1594-AB71-4CF3-9E26-3750714CD055}" srcOrd="0" destOrd="2" presId="urn:microsoft.com/office/officeart/2005/8/layout/vList4#1"/>
    <dgm:cxn modelId="{D9F31D81-BDCC-45A6-9612-12E3D33AAE20}" type="presOf" srcId="{1A5BEE6E-5A56-4373-9FB8-CC53706DDD12}" destId="{2D92E04A-B6CA-4AD7-8166-4F97EE9A5657}" srcOrd="0" destOrd="0" presId="urn:microsoft.com/office/officeart/2005/8/layout/vList4#1"/>
    <dgm:cxn modelId="{7821064C-F842-43C0-A02D-0EC74C5650EA}" srcId="{61AAB77D-5F97-466C-AAD0-A6886BC2BC9F}" destId="{8C066931-4830-47CE-A0B0-42EFFCC2CC0D}" srcOrd="0" destOrd="0" parTransId="{EFC079E2-D1CB-4B21-8672-C4ED2F0E78DE}" sibTransId="{ED097597-6BD9-4698-AD7E-0105770E3DFB}"/>
    <dgm:cxn modelId="{67075ABD-B174-4CB8-A349-EA0429D420BD}" type="presOf" srcId="{61AAB77D-5F97-466C-AAD0-A6886BC2BC9F}" destId="{CC9D1594-AB71-4CF3-9E26-3750714CD055}" srcOrd="0" destOrd="0" presId="urn:microsoft.com/office/officeart/2005/8/layout/vList4#1"/>
    <dgm:cxn modelId="{71B85750-835C-4FB2-9AEC-76F23ED3053D}" srcId="{61AAB77D-5F97-466C-AAD0-A6886BC2BC9F}" destId="{1AB40B8B-954C-4A09-BF6B-A25DD08D27DE}" srcOrd="1" destOrd="0" parTransId="{93AF4778-6C0F-47FC-A6AB-C6A59DFFF977}" sibTransId="{0079DD62-EBCB-40D2-8B95-F50EC619A1A1}"/>
    <dgm:cxn modelId="{C80AFD44-E676-451B-8511-E6AD99C0DBE7}" type="presOf" srcId="{61AAB77D-5F97-466C-AAD0-A6886BC2BC9F}" destId="{B65A5DF4-298E-4755-B9DA-E75DD7E121C0}" srcOrd="1" destOrd="0" presId="urn:microsoft.com/office/officeart/2005/8/layout/vList4#1"/>
    <dgm:cxn modelId="{37960D17-8A22-4B09-B2A1-B652679BC239}" type="presOf" srcId="{1AB40B8B-954C-4A09-BF6B-A25DD08D27DE}" destId="{B65A5DF4-298E-4755-B9DA-E75DD7E121C0}" srcOrd="1" destOrd="2" presId="urn:microsoft.com/office/officeart/2005/8/layout/vList4#1"/>
    <dgm:cxn modelId="{FF432FE9-07D4-4B2E-A686-DF4F576302C3}" srcId="{1A5BEE6E-5A56-4373-9FB8-CC53706DDD12}" destId="{4A42F2C8-AA1A-42C2-BEA9-BE42D4B8FE4B}" srcOrd="1" destOrd="0" parTransId="{F602D443-C601-4943-B768-C3D6C566122E}" sibTransId="{A0DC1CA6-13F7-4CEB-916B-35D7ECE49556}"/>
    <dgm:cxn modelId="{04B27D38-8573-44BD-BFD1-7E119B18D735}" type="presOf" srcId="{2A1C4B9C-5449-4276-AEEC-B18A32F7C060}" destId="{2D92E04A-B6CA-4AD7-8166-4F97EE9A5657}" srcOrd="0" destOrd="1" presId="urn:microsoft.com/office/officeart/2005/8/layout/vList4#1"/>
    <dgm:cxn modelId="{004951F2-3D26-4246-A7F8-62C5B3B3165E}" srcId="{1A5BEE6E-5A56-4373-9FB8-CC53706DDD12}" destId="{5EA38151-E322-40BB-BFB1-C70E1296A624}" srcOrd="2" destOrd="0" parTransId="{E2005FB6-3B5E-4D6A-97B2-B06BD9658951}" sibTransId="{C664F70B-AF88-48D4-8BA3-2DD30C47B86C}"/>
    <dgm:cxn modelId="{07E87480-1D2A-4C40-AFFF-684536794686}" type="presOf" srcId="{C8B9FC15-E013-4738-BA89-392881EBD93A}" destId="{A2DB118C-5422-4AB4-A40C-02C63F4189BD}" srcOrd="1" destOrd="0" presId="urn:microsoft.com/office/officeart/2005/8/layout/vList4#1"/>
    <dgm:cxn modelId="{FD137A89-F5B4-46CD-977B-01F3E0893434}" type="presOf" srcId="{8C066931-4830-47CE-A0B0-42EFFCC2CC0D}" destId="{CC9D1594-AB71-4CF3-9E26-3750714CD055}" srcOrd="0" destOrd="1" presId="urn:microsoft.com/office/officeart/2005/8/layout/vList4#1"/>
    <dgm:cxn modelId="{B0BF98DD-8B37-48CE-9E0D-CAB30DFF6046}" srcId="{C8B9FC15-E013-4738-BA89-392881EBD93A}" destId="{E6EACA9A-F20C-416E-B69E-B663D4ED4258}" srcOrd="0" destOrd="0" parTransId="{2FAF7F57-0994-4FDA-90DB-904BF4FD22EB}" sibTransId="{AE77EDF1-4D85-42CB-844B-51C1C3E4B25C}"/>
    <dgm:cxn modelId="{4FB5A43C-EA62-4AB5-A378-856A50BA33B2}" srcId="{E5761F16-ADD1-4332-9E0E-646C7394A9E0}" destId="{1A5BEE6E-5A56-4373-9FB8-CC53706DDD12}" srcOrd="0" destOrd="0" parTransId="{2BD07013-6B4F-4E72-8B91-C6E92641F2F0}" sibTransId="{4247FDE0-A95B-4791-B326-BA322EF7548F}"/>
    <dgm:cxn modelId="{7D58430A-D4FD-4E37-A77B-8BB46DD9E00A}" srcId="{C8B9FC15-E013-4738-BA89-392881EBD93A}" destId="{635464D0-B17C-4B8E-8F84-0E0CCE405BD2}" srcOrd="1" destOrd="0" parTransId="{B626F577-9355-4A63-B62B-AEA068AA34FF}" sibTransId="{135A32B5-C83C-4A21-BAC0-2155A5ABAF2C}"/>
    <dgm:cxn modelId="{4357F1CB-7556-4E2C-90DB-816F95B712F4}" srcId="{1A5BEE6E-5A56-4373-9FB8-CC53706DDD12}" destId="{2A1C4B9C-5449-4276-AEEC-B18A32F7C060}" srcOrd="0" destOrd="0" parTransId="{C19E53E7-2563-45E7-B44D-DD88F8502C8C}" sibTransId="{8E680F23-CD91-473B-8D8E-17408179C929}"/>
    <dgm:cxn modelId="{38E8292A-65FE-435D-9E07-39BCE8010197}" type="presOf" srcId="{1A5BEE6E-5A56-4373-9FB8-CC53706DDD12}" destId="{D282144D-27E2-4A5C-9A0A-67E916ACE0DD}" srcOrd="1" destOrd="0" presId="urn:microsoft.com/office/officeart/2005/8/layout/vList4#1"/>
    <dgm:cxn modelId="{CB97FF09-8DA7-45C7-A58E-206290C0EA1E}" type="presOf" srcId="{635464D0-B17C-4B8E-8F84-0E0CCE405BD2}" destId="{A2DB118C-5422-4AB4-A40C-02C63F4189BD}" srcOrd="1" destOrd="2" presId="urn:microsoft.com/office/officeart/2005/8/layout/vList4#1"/>
    <dgm:cxn modelId="{B07F5A6F-79E4-4706-956A-ABB08267ECBF}" type="presOf" srcId="{4A42F2C8-AA1A-42C2-BEA9-BE42D4B8FE4B}" destId="{2D92E04A-B6CA-4AD7-8166-4F97EE9A5657}" srcOrd="0" destOrd="2" presId="urn:microsoft.com/office/officeart/2005/8/layout/vList4#1"/>
    <dgm:cxn modelId="{B15F22BF-CCF2-4B28-8D44-B2345AA1273E}" srcId="{E5761F16-ADD1-4332-9E0E-646C7394A9E0}" destId="{C8B9FC15-E013-4738-BA89-392881EBD93A}" srcOrd="2" destOrd="0" parTransId="{A3BD54C1-7078-4A4A-9303-178690A4BF2B}" sibTransId="{1E3D3936-0389-4E50-80F2-D4C71D2A3CD5}"/>
    <dgm:cxn modelId="{4C262CF9-E3AC-4987-A32A-82648BD7369E}" type="presOf" srcId="{635464D0-B17C-4B8E-8F84-0E0CCE405BD2}" destId="{EC2B75CF-8CE6-4FE8-9CE8-60336A8A5D2B}" srcOrd="0" destOrd="2" presId="urn:microsoft.com/office/officeart/2005/8/layout/vList4#1"/>
    <dgm:cxn modelId="{060B5784-CDAE-4254-B347-9A08FCE1F2D8}" srcId="{E5761F16-ADD1-4332-9E0E-646C7394A9E0}" destId="{61AAB77D-5F97-466C-AAD0-A6886BC2BC9F}" srcOrd="1" destOrd="0" parTransId="{1B76AD5D-0C06-478E-BAFC-ADED4C260E8E}" sibTransId="{C535822F-3FEF-4E81-A5E1-E80F644BB75D}"/>
    <dgm:cxn modelId="{A4C11713-1067-4030-A3E3-DAB76D7F351B}" type="presOf" srcId="{5EA38151-E322-40BB-BFB1-C70E1296A624}" destId="{2D92E04A-B6CA-4AD7-8166-4F97EE9A5657}" srcOrd="0" destOrd="3" presId="urn:microsoft.com/office/officeart/2005/8/layout/vList4#1"/>
    <dgm:cxn modelId="{1429D321-792D-4C31-A2E1-92D9E80B714B}" type="presOf" srcId="{C8B9FC15-E013-4738-BA89-392881EBD93A}" destId="{EC2B75CF-8CE6-4FE8-9CE8-60336A8A5D2B}" srcOrd="0" destOrd="0" presId="urn:microsoft.com/office/officeart/2005/8/layout/vList4#1"/>
    <dgm:cxn modelId="{27F1050B-22C1-4FAD-AB99-B442BBB0DE99}" type="presOf" srcId="{8C066931-4830-47CE-A0B0-42EFFCC2CC0D}" destId="{B65A5DF4-298E-4755-B9DA-E75DD7E121C0}" srcOrd="1" destOrd="1" presId="urn:microsoft.com/office/officeart/2005/8/layout/vList4#1"/>
    <dgm:cxn modelId="{0FFA33E2-BD87-4838-A252-14EE54F1C509}" type="presOf" srcId="{4A42F2C8-AA1A-42C2-BEA9-BE42D4B8FE4B}" destId="{D282144D-27E2-4A5C-9A0A-67E916ACE0DD}" srcOrd="1" destOrd="2" presId="urn:microsoft.com/office/officeart/2005/8/layout/vList4#1"/>
    <dgm:cxn modelId="{67DDA7E7-D3D6-4A7B-AAF5-888DB3BFF0A2}" type="presOf" srcId="{E6EACA9A-F20C-416E-B69E-B663D4ED4258}" destId="{EC2B75CF-8CE6-4FE8-9CE8-60336A8A5D2B}" srcOrd="0" destOrd="1" presId="urn:microsoft.com/office/officeart/2005/8/layout/vList4#1"/>
    <dgm:cxn modelId="{01B69BAD-D6A9-4D15-89DC-A0965EE1E3B8}" type="presOf" srcId="{2A1C4B9C-5449-4276-AEEC-B18A32F7C060}" destId="{D282144D-27E2-4A5C-9A0A-67E916ACE0DD}" srcOrd="1" destOrd="1" presId="urn:microsoft.com/office/officeart/2005/8/layout/vList4#1"/>
    <dgm:cxn modelId="{D05F3A9B-3285-48A6-A13A-09DEDBD23B5A}" type="presParOf" srcId="{FE53C811-0FDF-4A03-8584-D0866239E3C8}" destId="{693BF137-BB36-4E33-B83A-75B54FBC2172}" srcOrd="0" destOrd="0" presId="urn:microsoft.com/office/officeart/2005/8/layout/vList4#1"/>
    <dgm:cxn modelId="{CA677243-761D-4AB3-B9CF-5BEC4BEAD2B5}" type="presParOf" srcId="{693BF137-BB36-4E33-B83A-75B54FBC2172}" destId="{2D92E04A-B6CA-4AD7-8166-4F97EE9A5657}" srcOrd="0" destOrd="0" presId="urn:microsoft.com/office/officeart/2005/8/layout/vList4#1"/>
    <dgm:cxn modelId="{746A5F7F-EB71-4557-9C80-3BC7AA89330C}" type="presParOf" srcId="{693BF137-BB36-4E33-B83A-75B54FBC2172}" destId="{29F9A642-F4F8-4D7E-BCD2-2853DBC9C70C}" srcOrd="1" destOrd="0" presId="urn:microsoft.com/office/officeart/2005/8/layout/vList4#1"/>
    <dgm:cxn modelId="{DC4BD46C-C4BA-40FB-A96B-B7B311C4A44D}" type="presParOf" srcId="{693BF137-BB36-4E33-B83A-75B54FBC2172}" destId="{D282144D-27E2-4A5C-9A0A-67E916ACE0DD}" srcOrd="2" destOrd="0" presId="urn:microsoft.com/office/officeart/2005/8/layout/vList4#1"/>
    <dgm:cxn modelId="{E9645177-85F1-4494-A636-6F5418CA6D59}" type="presParOf" srcId="{FE53C811-0FDF-4A03-8584-D0866239E3C8}" destId="{C83C7993-0B06-4AAC-9EC8-D1D4B48E8281}" srcOrd="1" destOrd="0" presId="urn:microsoft.com/office/officeart/2005/8/layout/vList4#1"/>
    <dgm:cxn modelId="{4A189247-4277-4446-8530-75C1D4E9F616}" type="presParOf" srcId="{FE53C811-0FDF-4A03-8584-D0866239E3C8}" destId="{F5716CFD-6E10-4F97-B72E-44FE4FFA4A7A}" srcOrd="2" destOrd="0" presId="urn:microsoft.com/office/officeart/2005/8/layout/vList4#1"/>
    <dgm:cxn modelId="{1FB1494A-B65C-4A75-9401-FCB02B295208}" type="presParOf" srcId="{F5716CFD-6E10-4F97-B72E-44FE4FFA4A7A}" destId="{CC9D1594-AB71-4CF3-9E26-3750714CD055}" srcOrd="0" destOrd="0" presId="urn:microsoft.com/office/officeart/2005/8/layout/vList4#1"/>
    <dgm:cxn modelId="{DF26C85F-D8CB-48BE-BE5A-4FE3E56421F9}" type="presParOf" srcId="{F5716CFD-6E10-4F97-B72E-44FE4FFA4A7A}" destId="{5EFBC8CD-8B72-4CAB-97E1-49956D069F7A}" srcOrd="1" destOrd="0" presId="urn:microsoft.com/office/officeart/2005/8/layout/vList4#1"/>
    <dgm:cxn modelId="{C161EAFC-CC0D-4A6D-B015-E1E6077F5410}" type="presParOf" srcId="{F5716CFD-6E10-4F97-B72E-44FE4FFA4A7A}" destId="{B65A5DF4-298E-4755-B9DA-E75DD7E121C0}" srcOrd="2" destOrd="0" presId="urn:microsoft.com/office/officeart/2005/8/layout/vList4#1"/>
    <dgm:cxn modelId="{338225A8-EBAB-4AAF-A9AA-68C6772237DE}" type="presParOf" srcId="{FE53C811-0FDF-4A03-8584-D0866239E3C8}" destId="{42B97FD6-44B8-44B7-9F42-3E526BAD9B0B}" srcOrd="3" destOrd="0" presId="urn:microsoft.com/office/officeart/2005/8/layout/vList4#1"/>
    <dgm:cxn modelId="{195705F1-F4A4-4BC4-819B-581DE7D40A1D}" type="presParOf" srcId="{FE53C811-0FDF-4A03-8584-D0866239E3C8}" destId="{1504AC2B-AD01-4C21-BFD9-FAF30C06F133}" srcOrd="4" destOrd="0" presId="urn:microsoft.com/office/officeart/2005/8/layout/vList4#1"/>
    <dgm:cxn modelId="{98567450-056E-4965-BFAD-EB03A90D0584}" type="presParOf" srcId="{1504AC2B-AD01-4C21-BFD9-FAF30C06F133}" destId="{EC2B75CF-8CE6-4FE8-9CE8-60336A8A5D2B}" srcOrd="0" destOrd="0" presId="urn:microsoft.com/office/officeart/2005/8/layout/vList4#1"/>
    <dgm:cxn modelId="{AA022EC5-1BB1-4496-ACBF-C588AE56064D}" type="presParOf" srcId="{1504AC2B-AD01-4C21-BFD9-FAF30C06F133}" destId="{228823FC-1477-4B1A-8789-176717247C9F}" srcOrd="1" destOrd="0" presId="urn:microsoft.com/office/officeart/2005/8/layout/vList4#1"/>
    <dgm:cxn modelId="{7217C697-07CB-4312-822E-B994BAE056CA}" type="presParOf" srcId="{1504AC2B-AD01-4C21-BFD9-FAF30C06F133}" destId="{A2DB118C-5422-4AB4-A40C-02C63F4189B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B64F45-3330-4EB5-B1E8-282D528718E7}" type="doc">
      <dgm:prSet loTypeId="urn:microsoft.com/office/officeart/2005/8/layout/vList4#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D8E758B-BF04-4AFD-A745-5837AB2AF1DB}">
      <dgm:prSet phldrT="[Текст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Century Gothic" pitchFamily="34" charset="0"/>
              <a:cs typeface="Times New Roman"/>
            </a:rPr>
            <a:t>Создание комфортной городской среды, как пространства для полноценной коммуникации и жизни</a:t>
          </a:r>
          <a:endParaRPr lang="ru-RU" b="1" dirty="0"/>
        </a:p>
      </dgm:t>
    </dgm:pt>
    <dgm:pt modelId="{542B349F-C907-41EF-B621-70E25118B9D7}" type="parTrans" cxnId="{5B29A407-68AD-43C9-AD9F-92D9957E798D}">
      <dgm:prSet/>
      <dgm:spPr/>
      <dgm:t>
        <a:bodyPr/>
        <a:lstStyle/>
        <a:p>
          <a:endParaRPr lang="ru-RU"/>
        </a:p>
      </dgm:t>
    </dgm:pt>
    <dgm:pt modelId="{DB8C521F-5761-4697-B44E-8C2AA93D7843}" type="sibTrans" cxnId="{5B29A407-68AD-43C9-AD9F-92D9957E798D}">
      <dgm:prSet/>
      <dgm:spPr/>
      <dgm:t>
        <a:bodyPr/>
        <a:lstStyle/>
        <a:p>
          <a:endParaRPr lang="ru-RU"/>
        </a:p>
      </dgm:t>
    </dgm:pt>
    <dgm:pt modelId="{F1C47EE5-00A0-4C5E-ACD1-838B8F8A706E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Century Gothic" pitchFamily="34" charset="0"/>
              <a:ea typeface="Calibri"/>
              <a:cs typeface="Times New Roman"/>
            </a:rPr>
            <a:t>Создание в центре города молодежного культурного и интеллектуального кластера</a:t>
          </a:r>
          <a:endParaRPr lang="ru-RU" b="1" dirty="0">
            <a:latin typeface="Century Gothic" pitchFamily="34" charset="0"/>
            <a:ea typeface="Calibri"/>
            <a:cs typeface="Times New Roman"/>
          </a:endParaRPr>
        </a:p>
      </dgm:t>
    </dgm:pt>
    <dgm:pt modelId="{2A07E7AB-E968-4C63-AFFE-8AAB87A17652}" type="parTrans" cxnId="{29DA97C7-B0F0-414F-B6C1-B6DDE21E30AF}">
      <dgm:prSet/>
      <dgm:spPr/>
      <dgm:t>
        <a:bodyPr/>
        <a:lstStyle/>
        <a:p>
          <a:endParaRPr lang="ru-RU"/>
        </a:p>
      </dgm:t>
    </dgm:pt>
    <dgm:pt modelId="{7A1145ED-F484-4955-80D0-B49B0EB0C8E3}" type="sibTrans" cxnId="{29DA97C7-B0F0-414F-B6C1-B6DDE21E30AF}">
      <dgm:prSet/>
      <dgm:spPr/>
      <dgm:t>
        <a:bodyPr/>
        <a:lstStyle/>
        <a:p>
          <a:endParaRPr lang="ru-RU"/>
        </a:p>
      </dgm:t>
    </dgm:pt>
    <dgm:pt modelId="{CB8472FA-47EB-45FC-91EF-3DAACFB5EAB7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Century Gothic" pitchFamily="34" charset="0"/>
              <a:ea typeface="Calibri"/>
              <a:cs typeface="Times New Roman"/>
            </a:rPr>
            <a:t>Развитие города как туристического центра внутри Золотого кольца</a:t>
          </a:r>
          <a:endParaRPr lang="ru-RU" b="1" dirty="0"/>
        </a:p>
      </dgm:t>
    </dgm:pt>
    <dgm:pt modelId="{640B53F2-921C-41D2-8C33-138B9B9BE78C}" type="parTrans" cxnId="{6C68901E-CEB1-4050-A1EC-E4F4934EB9B6}">
      <dgm:prSet/>
      <dgm:spPr/>
      <dgm:t>
        <a:bodyPr/>
        <a:lstStyle/>
        <a:p>
          <a:endParaRPr lang="ru-RU"/>
        </a:p>
      </dgm:t>
    </dgm:pt>
    <dgm:pt modelId="{6ECF6F61-3AB2-4B19-A6AD-050A5917E6E2}" type="sibTrans" cxnId="{6C68901E-CEB1-4050-A1EC-E4F4934EB9B6}">
      <dgm:prSet/>
      <dgm:spPr/>
      <dgm:t>
        <a:bodyPr/>
        <a:lstStyle/>
        <a:p>
          <a:endParaRPr lang="ru-RU"/>
        </a:p>
      </dgm:t>
    </dgm:pt>
    <dgm:pt modelId="{A6A39CDB-B59A-4163-95B9-F8D77743173F}">
      <dgm:prSet phldrT="[Текст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Century Gothic" pitchFamily="34" charset="0"/>
              <a:ea typeface="Calibri"/>
              <a:cs typeface="Times New Roman"/>
            </a:rPr>
            <a:t>Развитие периферийных территории для привлечения инвесторов</a:t>
          </a:r>
          <a:endParaRPr lang="ru-RU" b="1" dirty="0"/>
        </a:p>
      </dgm:t>
    </dgm:pt>
    <dgm:pt modelId="{81E6D77F-9976-4036-A04B-6FFCB9049329}" type="sibTrans" cxnId="{33746F45-E350-4F6D-8026-A9ED705A975E}">
      <dgm:prSet/>
      <dgm:spPr/>
      <dgm:t>
        <a:bodyPr/>
        <a:lstStyle/>
        <a:p>
          <a:endParaRPr lang="ru-RU"/>
        </a:p>
      </dgm:t>
    </dgm:pt>
    <dgm:pt modelId="{4CA93C3F-4C04-48D4-945E-C73029ED7CC6}" type="parTrans" cxnId="{33746F45-E350-4F6D-8026-A9ED705A975E}">
      <dgm:prSet/>
      <dgm:spPr/>
      <dgm:t>
        <a:bodyPr/>
        <a:lstStyle/>
        <a:p>
          <a:endParaRPr lang="ru-RU"/>
        </a:p>
      </dgm:t>
    </dgm:pt>
    <dgm:pt modelId="{69EA06DB-9089-4409-BB80-DE901D5744C9}" type="pres">
      <dgm:prSet presAssocID="{88B64F45-3330-4EB5-B1E8-282D528718E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83C0B1-57C1-4BDF-A635-80F9CC61AC31}" type="pres">
      <dgm:prSet presAssocID="{F1C47EE5-00A0-4C5E-ACD1-838B8F8A706E}" presName="comp" presStyleCnt="0"/>
      <dgm:spPr/>
    </dgm:pt>
    <dgm:pt modelId="{DF6DD038-FC28-4B88-9174-7B11C44FCCC4}" type="pres">
      <dgm:prSet presAssocID="{F1C47EE5-00A0-4C5E-ACD1-838B8F8A706E}" presName="box" presStyleLbl="node1" presStyleIdx="0" presStyleCnt="4"/>
      <dgm:spPr/>
      <dgm:t>
        <a:bodyPr/>
        <a:lstStyle/>
        <a:p>
          <a:endParaRPr lang="ru-RU"/>
        </a:p>
      </dgm:t>
    </dgm:pt>
    <dgm:pt modelId="{353E55D0-5675-4120-B1D0-12D094FA8EA7}" type="pres">
      <dgm:prSet presAssocID="{F1C47EE5-00A0-4C5E-ACD1-838B8F8A706E}" presName="img" presStyleLbl="fgImgPlace1" presStyleIdx="0" presStyleCnt="4" custScaleX="96908" custLinFactNeighborX="-7254" custLinFactNeighborY="3500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24C7924-3AE8-4132-8857-E532D4602898}" type="pres">
      <dgm:prSet presAssocID="{F1C47EE5-00A0-4C5E-ACD1-838B8F8A706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EA946-5449-4695-A9A0-E383B5F3E798}" type="pres">
      <dgm:prSet presAssocID="{7A1145ED-F484-4955-80D0-B49B0EB0C8E3}" presName="spacer" presStyleCnt="0"/>
      <dgm:spPr/>
    </dgm:pt>
    <dgm:pt modelId="{3E643142-08DD-4CFC-8A6F-122F3AEB20C4}" type="pres">
      <dgm:prSet presAssocID="{7D8E758B-BF04-4AFD-A745-5837AB2AF1DB}" presName="comp" presStyleCnt="0"/>
      <dgm:spPr/>
    </dgm:pt>
    <dgm:pt modelId="{83B7B690-8DAF-4907-ADFD-5DFD24A6C884}" type="pres">
      <dgm:prSet presAssocID="{7D8E758B-BF04-4AFD-A745-5837AB2AF1DB}" presName="box" presStyleLbl="node1" presStyleIdx="1" presStyleCnt="4"/>
      <dgm:spPr/>
      <dgm:t>
        <a:bodyPr/>
        <a:lstStyle/>
        <a:p>
          <a:endParaRPr lang="ru-RU"/>
        </a:p>
      </dgm:t>
    </dgm:pt>
    <dgm:pt modelId="{92B565C9-B147-4B39-8108-2DDC56DD0B96}" type="pres">
      <dgm:prSet presAssocID="{7D8E758B-BF04-4AFD-A745-5837AB2AF1DB}" presName="img" presStyleLbl="fgImgPlace1" presStyleIdx="1" presStyleCnt="4" custLinFactNeighborX="-4459" custLinFactNeighborY="3500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0F1BB0-F6A9-482C-9B9D-68DC5C208E1B}" type="pres">
      <dgm:prSet presAssocID="{7D8E758B-BF04-4AFD-A745-5837AB2AF1D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AFF70-6290-45ED-B851-E276BFD4454B}" type="pres">
      <dgm:prSet presAssocID="{DB8C521F-5761-4697-B44E-8C2AA93D7843}" presName="spacer" presStyleCnt="0"/>
      <dgm:spPr/>
    </dgm:pt>
    <dgm:pt modelId="{53E322E8-7E3A-4046-9DFA-0F3A54B24313}" type="pres">
      <dgm:prSet presAssocID="{A6A39CDB-B59A-4163-95B9-F8D77743173F}" presName="comp" presStyleCnt="0"/>
      <dgm:spPr/>
    </dgm:pt>
    <dgm:pt modelId="{1FB2592A-D046-42EB-90BD-C49AFB95BDD4}" type="pres">
      <dgm:prSet presAssocID="{A6A39CDB-B59A-4163-95B9-F8D77743173F}" presName="box" presStyleLbl="node1" presStyleIdx="2" presStyleCnt="4"/>
      <dgm:spPr/>
      <dgm:t>
        <a:bodyPr/>
        <a:lstStyle/>
        <a:p>
          <a:endParaRPr lang="ru-RU"/>
        </a:p>
      </dgm:t>
    </dgm:pt>
    <dgm:pt modelId="{3EFD84CC-E09E-4F1A-A64E-F754D0B84338}" type="pres">
      <dgm:prSet presAssocID="{A6A39CDB-B59A-4163-95B9-F8D77743173F}" presName="img" presStyleLbl="fgImgPlace1" presStyleIdx="2" presStyleCnt="4" custLinFactNeighborX="-4459" custLinFactNeighborY="1499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7908AB-0A7F-44AE-AB2E-BA98D105C59B}" type="pres">
      <dgm:prSet presAssocID="{A6A39CDB-B59A-4163-95B9-F8D77743173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8995F-56D4-42D7-BCC4-185FFCFF7C68}" type="pres">
      <dgm:prSet presAssocID="{81E6D77F-9976-4036-A04B-6FFCB9049329}" presName="spacer" presStyleCnt="0"/>
      <dgm:spPr/>
    </dgm:pt>
    <dgm:pt modelId="{0FD5D77D-CEFF-4596-B856-C5C85C134AA2}" type="pres">
      <dgm:prSet presAssocID="{CB8472FA-47EB-45FC-91EF-3DAACFB5EAB7}" presName="comp" presStyleCnt="0"/>
      <dgm:spPr/>
    </dgm:pt>
    <dgm:pt modelId="{525837DB-68BF-4A22-B1C1-99DB847D772A}" type="pres">
      <dgm:prSet presAssocID="{CB8472FA-47EB-45FC-91EF-3DAACFB5EAB7}" presName="box" presStyleLbl="node1" presStyleIdx="3" presStyleCnt="4"/>
      <dgm:spPr/>
      <dgm:t>
        <a:bodyPr/>
        <a:lstStyle/>
        <a:p>
          <a:endParaRPr lang="ru-RU"/>
        </a:p>
      </dgm:t>
    </dgm:pt>
    <dgm:pt modelId="{A6FF19C2-0846-4383-9265-CC31811124CF}" type="pres">
      <dgm:prSet presAssocID="{CB8472FA-47EB-45FC-91EF-3DAACFB5EAB7}" presName="img" presStyleLbl="fgImgPlace1" presStyleIdx="3" presStyleCnt="4" custLinFactNeighborX="-4459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65769A-2938-4F89-969A-4C62618A1B86}" type="pres">
      <dgm:prSet presAssocID="{CB8472FA-47EB-45FC-91EF-3DAACFB5EAB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25F002-8D0B-4D98-95F2-1DEBA673D0FB}" type="presOf" srcId="{A6A39CDB-B59A-4163-95B9-F8D77743173F}" destId="{3A7908AB-0A7F-44AE-AB2E-BA98D105C59B}" srcOrd="1" destOrd="0" presId="urn:microsoft.com/office/officeart/2005/8/layout/vList4#3"/>
    <dgm:cxn modelId="{04E09739-CCA0-4CB9-BE37-4F2329953727}" type="presOf" srcId="{CB8472FA-47EB-45FC-91EF-3DAACFB5EAB7}" destId="{0065769A-2938-4F89-969A-4C62618A1B86}" srcOrd="1" destOrd="0" presId="urn:microsoft.com/office/officeart/2005/8/layout/vList4#3"/>
    <dgm:cxn modelId="{0D89813C-3D1E-4D5E-97E2-0FA0D74A1B94}" type="presOf" srcId="{CB8472FA-47EB-45FC-91EF-3DAACFB5EAB7}" destId="{525837DB-68BF-4A22-B1C1-99DB847D772A}" srcOrd="0" destOrd="0" presId="urn:microsoft.com/office/officeart/2005/8/layout/vList4#3"/>
    <dgm:cxn modelId="{6CEAE3F8-3C80-4B8E-8BF0-E6546B7DC5F5}" type="presOf" srcId="{F1C47EE5-00A0-4C5E-ACD1-838B8F8A706E}" destId="{524C7924-3AE8-4132-8857-E532D4602898}" srcOrd="1" destOrd="0" presId="urn:microsoft.com/office/officeart/2005/8/layout/vList4#3"/>
    <dgm:cxn modelId="{29DA97C7-B0F0-414F-B6C1-B6DDE21E30AF}" srcId="{88B64F45-3330-4EB5-B1E8-282D528718E7}" destId="{F1C47EE5-00A0-4C5E-ACD1-838B8F8A706E}" srcOrd="0" destOrd="0" parTransId="{2A07E7AB-E968-4C63-AFFE-8AAB87A17652}" sibTransId="{7A1145ED-F484-4955-80D0-B49B0EB0C8E3}"/>
    <dgm:cxn modelId="{33746F45-E350-4F6D-8026-A9ED705A975E}" srcId="{88B64F45-3330-4EB5-B1E8-282D528718E7}" destId="{A6A39CDB-B59A-4163-95B9-F8D77743173F}" srcOrd="2" destOrd="0" parTransId="{4CA93C3F-4C04-48D4-945E-C73029ED7CC6}" sibTransId="{81E6D77F-9976-4036-A04B-6FFCB9049329}"/>
    <dgm:cxn modelId="{6C68901E-CEB1-4050-A1EC-E4F4934EB9B6}" srcId="{88B64F45-3330-4EB5-B1E8-282D528718E7}" destId="{CB8472FA-47EB-45FC-91EF-3DAACFB5EAB7}" srcOrd="3" destOrd="0" parTransId="{640B53F2-921C-41D2-8C33-138B9B9BE78C}" sibTransId="{6ECF6F61-3AB2-4B19-A6AD-050A5917E6E2}"/>
    <dgm:cxn modelId="{5B29A407-68AD-43C9-AD9F-92D9957E798D}" srcId="{88B64F45-3330-4EB5-B1E8-282D528718E7}" destId="{7D8E758B-BF04-4AFD-A745-5837AB2AF1DB}" srcOrd="1" destOrd="0" parTransId="{542B349F-C907-41EF-B621-70E25118B9D7}" sibTransId="{DB8C521F-5761-4697-B44E-8C2AA93D7843}"/>
    <dgm:cxn modelId="{8B4F7748-8BBE-4C24-9562-3BBD1FD83E22}" type="presOf" srcId="{A6A39CDB-B59A-4163-95B9-F8D77743173F}" destId="{1FB2592A-D046-42EB-90BD-C49AFB95BDD4}" srcOrd="0" destOrd="0" presId="urn:microsoft.com/office/officeart/2005/8/layout/vList4#3"/>
    <dgm:cxn modelId="{9FAE2AA6-FA74-4EE8-A181-CB4BCA07529A}" type="presOf" srcId="{F1C47EE5-00A0-4C5E-ACD1-838B8F8A706E}" destId="{DF6DD038-FC28-4B88-9174-7B11C44FCCC4}" srcOrd="0" destOrd="0" presId="urn:microsoft.com/office/officeart/2005/8/layout/vList4#3"/>
    <dgm:cxn modelId="{5F8FE1A9-5952-45F3-9C7D-91899FB31063}" type="presOf" srcId="{7D8E758B-BF04-4AFD-A745-5837AB2AF1DB}" destId="{83B7B690-8DAF-4907-ADFD-5DFD24A6C884}" srcOrd="0" destOrd="0" presId="urn:microsoft.com/office/officeart/2005/8/layout/vList4#3"/>
    <dgm:cxn modelId="{393509FD-0266-4D4A-B388-D9E41C4399DC}" type="presOf" srcId="{7D8E758B-BF04-4AFD-A745-5837AB2AF1DB}" destId="{D00F1BB0-F6A9-482C-9B9D-68DC5C208E1B}" srcOrd="1" destOrd="0" presId="urn:microsoft.com/office/officeart/2005/8/layout/vList4#3"/>
    <dgm:cxn modelId="{081439D3-3984-4830-8180-7F8970019457}" type="presOf" srcId="{88B64F45-3330-4EB5-B1E8-282D528718E7}" destId="{69EA06DB-9089-4409-BB80-DE901D5744C9}" srcOrd="0" destOrd="0" presId="urn:microsoft.com/office/officeart/2005/8/layout/vList4#3"/>
    <dgm:cxn modelId="{F9C61B9C-CCDC-49C2-9CAD-73DC83D182C1}" type="presParOf" srcId="{69EA06DB-9089-4409-BB80-DE901D5744C9}" destId="{2E83C0B1-57C1-4BDF-A635-80F9CC61AC31}" srcOrd="0" destOrd="0" presId="urn:microsoft.com/office/officeart/2005/8/layout/vList4#3"/>
    <dgm:cxn modelId="{EE77ECFB-B2D4-471E-8B18-D28E060259EF}" type="presParOf" srcId="{2E83C0B1-57C1-4BDF-A635-80F9CC61AC31}" destId="{DF6DD038-FC28-4B88-9174-7B11C44FCCC4}" srcOrd="0" destOrd="0" presId="urn:microsoft.com/office/officeart/2005/8/layout/vList4#3"/>
    <dgm:cxn modelId="{8809EA91-3026-4731-AF11-F2757BA8006E}" type="presParOf" srcId="{2E83C0B1-57C1-4BDF-A635-80F9CC61AC31}" destId="{353E55D0-5675-4120-B1D0-12D094FA8EA7}" srcOrd="1" destOrd="0" presId="urn:microsoft.com/office/officeart/2005/8/layout/vList4#3"/>
    <dgm:cxn modelId="{24CC4860-F3D2-475B-AC33-782E7DF251DF}" type="presParOf" srcId="{2E83C0B1-57C1-4BDF-A635-80F9CC61AC31}" destId="{524C7924-3AE8-4132-8857-E532D4602898}" srcOrd="2" destOrd="0" presId="urn:microsoft.com/office/officeart/2005/8/layout/vList4#3"/>
    <dgm:cxn modelId="{2C4FE47D-4B88-4C2F-85C8-FBF55C11F4BE}" type="presParOf" srcId="{69EA06DB-9089-4409-BB80-DE901D5744C9}" destId="{6B2EA946-5449-4695-A9A0-E383B5F3E798}" srcOrd="1" destOrd="0" presId="urn:microsoft.com/office/officeart/2005/8/layout/vList4#3"/>
    <dgm:cxn modelId="{895252EF-DA6C-412A-81E0-711FC9EC81D3}" type="presParOf" srcId="{69EA06DB-9089-4409-BB80-DE901D5744C9}" destId="{3E643142-08DD-4CFC-8A6F-122F3AEB20C4}" srcOrd="2" destOrd="0" presId="urn:microsoft.com/office/officeart/2005/8/layout/vList4#3"/>
    <dgm:cxn modelId="{78323D4E-12EE-4D21-91F4-9D1437AB901F}" type="presParOf" srcId="{3E643142-08DD-4CFC-8A6F-122F3AEB20C4}" destId="{83B7B690-8DAF-4907-ADFD-5DFD24A6C884}" srcOrd="0" destOrd="0" presId="urn:microsoft.com/office/officeart/2005/8/layout/vList4#3"/>
    <dgm:cxn modelId="{F81B7AD3-EEDB-4620-A8FE-4D74D3A7DCE4}" type="presParOf" srcId="{3E643142-08DD-4CFC-8A6F-122F3AEB20C4}" destId="{92B565C9-B147-4B39-8108-2DDC56DD0B96}" srcOrd="1" destOrd="0" presId="urn:microsoft.com/office/officeart/2005/8/layout/vList4#3"/>
    <dgm:cxn modelId="{5BE8FF37-ABC8-45C5-BD89-D70A70CE582E}" type="presParOf" srcId="{3E643142-08DD-4CFC-8A6F-122F3AEB20C4}" destId="{D00F1BB0-F6A9-482C-9B9D-68DC5C208E1B}" srcOrd="2" destOrd="0" presId="urn:microsoft.com/office/officeart/2005/8/layout/vList4#3"/>
    <dgm:cxn modelId="{E79C5712-C0A9-4E85-89DF-9247FBF71C80}" type="presParOf" srcId="{69EA06DB-9089-4409-BB80-DE901D5744C9}" destId="{C6CAFF70-6290-45ED-B851-E276BFD4454B}" srcOrd="3" destOrd="0" presId="urn:microsoft.com/office/officeart/2005/8/layout/vList4#3"/>
    <dgm:cxn modelId="{30D1E3D9-A7BB-42CF-8413-658B9470E171}" type="presParOf" srcId="{69EA06DB-9089-4409-BB80-DE901D5744C9}" destId="{53E322E8-7E3A-4046-9DFA-0F3A54B24313}" srcOrd="4" destOrd="0" presId="urn:microsoft.com/office/officeart/2005/8/layout/vList4#3"/>
    <dgm:cxn modelId="{4B064B27-7EA5-40D7-AB77-65E476B110AD}" type="presParOf" srcId="{53E322E8-7E3A-4046-9DFA-0F3A54B24313}" destId="{1FB2592A-D046-42EB-90BD-C49AFB95BDD4}" srcOrd="0" destOrd="0" presId="urn:microsoft.com/office/officeart/2005/8/layout/vList4#3"/>
    <dgm:cxn modelId="{1AFFBEB6-10E1-4D00-B058-A48D86CB5F55}" type="presParOf" srcId="{53E322E8-7E3A-4046-9DFA-0F3A54B24313}" destId="{3EFD84CC-E09E-4F1A-A64E-F754D0B84338}" srcOrd="1" destOrd="0" presId="urn:microsoft.com/office/officeart/2005/8/layout/vList4#3"/>
    <dgm:cxn modelId="{2F69F969-EF21-4601-AF45-4A7983E924C6}" type="presParOf" srcId="{53E322E8-7E3A-4046-9DFA-0F3A54B24313}" destId="{3A7908AB-0A7F-44AE-AB2E-BA98D105C59B}" srcOrd="2" destOrd="0" presId="urn:microsoft.com/office/officeart/2005/8/layout/vList4#3"/>
    <dgm:cxn modelId="{76B0D1F7-A5CB-494B-A0A1-9F92973C8DA7}" type="presParOf" srcId="{69EA06DB-9089-4409-BB80-DE901D5744C9}" destId="{2DE8995F-56D4-42D7-BCC4-185FFCFF7C68}" srcOrd="5" destOrd="0" presId="urn:microsoft.com/office/officeart/2005/8/layout/vList4#3"/>
    <dgm:cxn modelId="{7E848C32-E000-4D17-BDFF-B567C57E6678}" type="presParOf" srcId="{69EA06DB-9089-4409-BB80-DE901D5744C9}" destId="{0FD5D77D-CEFF-4596-B856-C5C85C134AA2}" srcOrd="6" destOrd="0" presId="urn:microsoft.com/office/officeart/2005/8/layout/vList4#3"/>
    <dgm:cxn modelId="{DC21739B-7CAF-4DFE-9124-33E93E3D4745}" type="presParOf" srcId="{0FD5D77D-CEFF-4596-B856-C5C85C134AA2}" destId="{525837DB-68BF-4A22-B1C1-99DB847D772A}" srcOrd="0" destOrd="0" presId="urn:microsoft.com/office/officeart/2005/8/layout/vList4#3"/>
    <dgm:cxn modelId="{1816F208-E55D-4B4B-896F-DECDA62D4FDF}" type="presParOf" srcId="{0FD5D77D-CEFF-4596-B856-C5C85C134AA2}" destId="{A6FF19C2-0846-4383-9265-CC31811124CF}" srcOrd="1" destOrd="0" presId="urn:microsoft.com/office/officeart/2005/8/layout/vList4#3"/>
    <dgm:cxn modelId="{F0661232-572F-4747-A84A-9A9EB50A10FB}" type="presParOf" srcId="{0FD5D77D-CEFF-4596-B856-C5C85C134AA2}" destId="{0065769A-2938-4F89-969A-4C62618A1B86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C64162-59C2-4FAD-B21E-3468FB2A7AE9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A1799F-1B52-4B82-81FD-F840E19F5454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Зелёный</a:t>
          </a:r>
          <a:endParaRPr lang="ru-RU" sz="2400" dirty="0"/>
        </a:p>
      </dgm:t>
    </dgm:pt>
    <dgm:pt modelId="{1E081036-7052-4124-B72B-2D17F5315860}" type="parTrans" cxnId="{40F51790-3673-4B93-A6F3-6B69B6528CA3}">
      <dgm:prSet/>
      <dgm:spPr/>
      <dgm:t>
        <a:bodyPr/>
        <a:lstStyle/>
        <a:p>
          <a:endParaRPr lang="ru-RU" sz="3600"/>
        </a:p>
      </dgm:t>
    </dgm:pt>
    <dgm:pt modelId="{6E1673BD-FC61-47F8-92C6-330EDA6AF900}" type="sibTrans" cxnId="{40F51790-3673-4B93-A6F3-6B69B6528CA3}">
      <dgm:prSet/>
      <dgm:spPr/>
      <dgm:t>
        <a:bodyPr/>
        <a:lstStyle/>
        <a:p>
          <a:endParaRPr lang="ru-RU" sz="3600"/>
        </a:p>
      </dgm:t>
    </dgm:pt>
    <dgm:pt modelId="{075E22F9-35DF-4DB2-8045-D19EB3CF3043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Пешеходный</a:t>
          </a:r>
          <a:endParaRPr lang="ru-RU" sz="2400" dirty="0"/>
        </a:p>
      </dgm:t>
    </dgm:pt>
    <dgm:pt modelId="{7478A5E3-8D74-47C5-9AF0-C54E968113E4}" type="parTrans" cxnId="{98D9ED96-D572-4282-B0C3-C19BA2033383}">
      <dgm:prSet/>
      <dgm:spPr/>
      <dgm:t>
        <a:bodyPr/>
        <a:lstStyle/>
        <a:p>
          <a:endParaRPr lang="ru-RU" sz="3600"/>
        </a:p>
      </dgm:t>
    </dgm:pt>
    <dgm:pt modelId="{966B5BE3-81CE-4C0C-82D7-040EF6E07DCF}" type="sibTrans" cxnId="{98D9ED96-D572-4282-B0C3-C19BA2033383}">
      <dgm:prSet/>
      <dgm:spPr/>
      <dgm:t>
        <a:bodyPr/>
        <a:lstStyle/>
        <a:p>
          <a:endParaRPr lang="ru-RU" sz="3600"/>
        </a:p>
      </dgm:t>
    </dgm:pt>
    <dgm:pt modelId="{46DE5458-9F2A-496A-BDD2-FBCBE61CA15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err="1" smtClean="0"/>
            <a:t>Микромобильный</a:t>
          </a:r>
          <a:endParaRPr lang="ru-RU" sz="2400" dirty="0"/>
        </a:p>
      </dgm:t>
    </dgm:pt>
    <dgm:pt modelId="{85816514-D36E-445A-A526-4C522BA9EC6C}" type="parTrans" cxnId="{CC73DAEC-D0AB-4C1B-835D-83E684B2ECEB}">
      <dgm:prSet/>
      <dgm:spPr/>
      <dgm:t>
        <a:bodyPr/>
        <a:lstStyle/>
        <a:p>
          <a:endParaRPr lang="ru-RU" sz="3600"/>
        </a:p>
      </dgm:t>
    </dgm:pt>
    <dgm:pt modelId="{E17E8F2A-745D-4055-92C9-7F934042A8EF}" type="sibTrans" cxnId="{CC73DAEC-D0AB-4C1B-835D-83E684B2ECEB}">
      <dgm:prSet/>
      <dgm:spPr/>
      <dgm:t>
        <a:bodyPr/>
        <a:lstStyle/>
        <a:p>
          <a:endParaRPr lang="ru-RU" sz="3600"/>
        </a:p>
      </dgm:t>
    </dgm:pt>
    <dgm:pt modelId="{E2A7DFBD-3DCC-49BE-BF3D-EDC260E5A63F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/>
            <a:t>Комфортный</a:t>
          </a:r>
          <a:endParaRPr lang="ru-RU" sz="2400" dirty="0"/>
        </a:p>
      </dgm:t>
    </dgm:pt>
    <dgm:pt modelId="{458C6F90-5483-4302-BFF2-C7160A8B0CF3}" type="parTrans" cxnId="{59AB2422-3EA0-436F-B105-68C4DB7D678E}">
      <dgm:prSet/>
      <dgm:spPr/>
      <dgm:t>
        <a:bodyPr/>
        <a:lstStyle/>
        <a:p>
          <a:endParaRPr lang="ru-RU" sz="3600"/>
        </a:p>
      </dgm:t>
    </dgm:pt>
    <dgm:pt modelId="{43F90A9C-6CA9-46D1-B604-554F97BEAD98}" type="sibTrans" cxnId="{59AB2422-3EA0-436F-B105-68C4DB7D678E}">
      <dgm:prSet/>
      <dgm:spPr/>
      <dgm:t>
        <a:bodyPr/>
        <a:lstStyle/>
        <a:p>
          <a:endParaRPr lang="ru-RU" sz="3600"/>
        </a:p>
      </dgm:t>
    </dgm:pt>
    <dgm:pt modelId="{456687EB-4710-4AE4-B09C-3068E653C77C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2400" dirty="0" smtClean="0"/>
        </a:p>
        <a:p>
          <a:r>
            <a:rPr lang="ru-RU" sz="2400" dirty="0" smtClean="0"/>
            <a:t>15-ти минутный город</a:t>
          </a:r>
        </a:p>
        <a:p>
          <a:endParaRPr lang="ru-RU" sz="2400" dirty="0"/>
        </a:p>
      </dgm:t>
    </dgm:pt>
    <dgm:pt modelId="{2DD1F905-09E0-433E-A240-8542D7ED0314}" type="parTrans" cxnId="{FE4C6E07-BBDD-4A75-830F-2A591CDDBD65}">
      <dgm:prSet/>
      <dgm:spPr/>
      <dgm:t>
        <a:bodyPr/>
        <a:lstStyle/>
        <a:p>
          <a:endParaRPr lang="ru-RU" sz="3600"/>
        </a:p>
      </dgm:t>
    </dgm:pt>
    <dgm:pt modelId="{4D651CA3-BE4E-4666-8A72-83846739F7A5}" type="sibTrans" cxnId="{FE4C6E07-BBDD-4A75-830F-2A591CDDBD65}">
      <dgm:prSet/>
      <dgm:spPr/>
      <dgm:t>
        <a:bodyPr/>
        <a:lstStyle/>
        <a:p>
          <a:endParaRPr lang="ru-RU" sz="3600"/>
        </a:p>
      </dgm:t>
    </dgm:pt>
    <dgm:pt modelId="{12B8D247-00F5-4874-A319-32F9AF1CF8BD}" type="pres">
      <dgm:prSet presAssocID="{F1C64162-59C2-4FAD-B21E-3468FB2A7AE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353065-E980-4CFE-BB6A-DA7E4D10D245}" type="pres">
      <dgm:prSet presAssocID="{5AA1799F-1B52-4B82-81FD-F840E19F5454}" presName="comp" presStyleCnt="0"/>
      <dgm:spPr/>
    </dgm:pt>
    <dgm:pt modelId="{6B3BB07F-FF06-44C8-901A-2913BC10E9E0}" type="pres">
      <dgm:prSet presAssocID="{5AA1799F-1B52-4B82-81FD-F840E19F5454}" presName="box" presStyleLbl="node1" presStyleIdx="0" presStyleCnt="5"/>
      <dgm:spPr/>
      <dgm:t>
        <a:bodyPr/>
        <a:lstStyle/>
        <a:p>
          <a:endParaRPr lang="ru-RU"/>
        </a:p>
      </dgm:t>
    </dgm:pt>
    <dgm:pt modelId="{2D4897FF-5535-4477-8CDC-A2EFC8164E45}" type="pres">
      <dgm:prSet presAssocID="{5AA1799F-1B52-4B82-81FD-F840E19F5454}" presName="img" presStyleLbl="fgImgPlace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B4A26B-68EB-4E85-B9BC-708AF97FB81D}" type="pres">
      <dgm:prSet presAssocID="{5AA1799F-1B52-4B82-81FD-F840E19F545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B22E9-563A-48F6-A84A-C6762969C11E}" type="pres">
      <dgm:prSet presAssocID="{6E1673BD-FC61-47F8-92C6-330EDA6AF900}" presName="spacer" presStyleCnt="0"/>
      <dgm:spPr/>
    </dgm:pt>
    <dgm:pt modelId="{1B13B71C-38C3-4AAD-A3F8-590B5C0FB571}" type="pres">
      <dgm:prSet presAssocID="{075E22F9-35DF-4DB2-8045-D19EB3CF3043}" presName="comp" presStyleCnt="0"/>
      <dgm:spPr/>
    </dgm:pt>
    <dgm:pt modelId="{D42268DE-B952-4E87-8D76-240E3C950315}" type="pres">
      <dgm:prSet presAssocID="{075E22F9-35DF-4DB2-8045-D19EB3CF3043}" presName="box" presStyleLbl="node1" presStyleIdx="1" presStyleCnt="5"/>
      <dgm:spPr/>
      <dgm:t>
        <a:bodyPr/>
        <a:lstStyle/>
        <a:p>
          <a:endParaRPr lang="ru-RU"/>
        </a:p>
      </dgm:t>
    </dgm:pt>
    <dgm:pt modelId="{BA4E71B4-3465-493E-A145-4CB8990A531B}" type="pres">
      <dgm:prSet presAssocID="{075E22F9-35DF-4DB2-8045-D19EB3CF3043}" presName="img" presStyleLbl="fgImgPlace1" presStyleIdx="1" presStyleCnt="5" custScaleX="98304" custLinFactNeighborX="489" custLinFactNeighborY="250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5F5348-F87C-4981-B731-23DE2F921E8B}" type="pres">
      <dgm:prSet presAssocID="{075E22F9-35DF-4DB2-8045-D19EB3CF304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CFF61-B95C-4DCD-8DF5-65E575C806E4}" type="pres">
      <dgm:prSet presAssocID="{966B5BE3-81CE-4C0C-82D7-040EF6E07DCF}" presName="spacer" presStyleCnt="0"/>
      <dgm:spPr/>
    </dgm:pt>
    <dgm:pt modelId="{300A45B5-4217-4791-AB46-F130D7FA685C}" type="pres">
      <dgm:prSet presAssocID="{46DE5458-9F2A-496A-BDD2-FBCBE61CA157}" presName="comp" presStyleCnt="0"/>
      <dgm:spPr/>
    </dgm:pt>
    <dgm:pt modelId="{9A79182C-4380-4705-A1BA-402AD350224C}" type="pres">
      <dgm:prSet presAssocID="{46DE5458-9F2A-496A-BDD2-FBCBE61CA157}" presName="box" presStyleLbl="node1" presStyleIdx="2" presStyleCnt="5"/>
      <dgm:spPr/>
      <dgm:t>
        <a:bodyPr/>
        <a:lstStyle/>
        <a:p>
          <a:endParaRPr lang="ru-RU"/>
        </a:p>
      </dgm:t>
    </dgm:pt>
    <dgm:pt modelId="{DED41979-A04D-449F-BF30-ED1DE33D6B04}" type="pres">
      <dgm:prSet presAssocID="{46DE5458-9F2A-496A-BDD2-FBCBE61CA157}" presName="img" presStyleLbl="fgImgPlace1" presStyleIdx="2" presStyleCnt="5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098AD6-5D9E-479E-A439-10D687E54B69}" type="pres">
      <dgm:prSet presAssocID="{46DE5458-9F2A-496A-BDD2-FBCBE61CA15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47FD6-DB1A-4777-BD21-FCB5518D0F80}" type="pres">
      <dgm:prSet presAssocID="{E17E8F2A-745D-4055-92C9-7F934042A8EF}" presName="spacer" presStyleCnt="0"/>
      <dgm:spPr/>
    </dgm:pt>
    <dgm:pt modelId="{A8D0242C-895A-46F8-8E41-04B59D8044F3}" type="pres">
      <dgm:prSet presAssocID="{E2A7DFBD-3DCC-49BE-BF3D-EDC260E5A63F}" presName="comp" presStyleCnt="0"/>
      <dgm:spPr/>
    </dgm:pt>
    <dgm:pt modelId="{8220A8C9-A149-4804-A419-E83A216B2989}" type="pres">
      <dgm:prSet presAssocID="{E2A7DFBD-3DCC-49BE-BF3D-EDC260E5A63F}" presName="box" presStyleLbl="node1" presStyleIdx="3" presStyleCnt="5" custLinFactNeighborY="634"/>
      <dgm:spPr/>
      <dgm:t>
        <a:bodyPr/>
        <a:lstStyle/>
        <a:p>
          <a:endParaRPr lang="ru-RU"/>
        </a:p>
      </dgm:t>
    </dgm:pt>
    <dgm:pt modelId="{987CF217-B72B-422C-A2FF-F11EFD553D56}" type="pres">
      <dgm:prSet presAssocID="{E2A7DFBD-3DCC-49BE-BF3D-EDC260E5A63F}" presName="img" presStyleLbl="fgImgPlace1" presStyleIdx="3" presStyleCnt="5" custScaleX="99207" custLinFactNeighborX="-1904" custLinFactNeighborY="-1266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CE024C-C67D-4159-9498-F5383219D56C}" type="pres">
      <dgm:prSet presAssocID="{E2A7DFBD-3DCC-49BE-BF3D-EDC260E5A63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3D0C5-1809-4E99-A7A1-1784F1DD9F21}" type="pres">
      <dgm:prSet presAssocID="{43F90A9C-6CA9-46D1-B604-554F97BEAD98}" presName="spacer" presStyleCnt="0"/>
      <dgm:spPr/>
    </dgm:pt>
    <dgm:pt modelId="{60CFB5C1-BA3B-4060-97A3-9F8C876EEB0B}" type="pres">
      <dgm:prSet presAssocID="{456687EB-4710-4AE4-B09C-3068E653C77C}" presName="comp" presStyleCnt="0"/>
      <dgm:spPr/>
    </dgm:pt>
    <dgm:pt modelId="{8453A564-B509-4D20-AB59-5E69AAD844C2}" type="pres">
      <dgm:prSet presAssocID="{456687EB-4710-4AE4-B09C-3068E653C77C}" presName="box" presStyleLbl="node1" presStyleIdx="4" presStyleCnt="5"/>
      <dgm:spPr/>
      <dgm:t>
        <a:bodyPr/>
        <a:lstStyle/>
        <a:p>
          <a:endParaRPr lang="ru-RU"/>
        </a:p>
      </dgm:t>
    </dgm:pt>
    <dgm:pt modelId="{F381808A-6026-4259-9E9A-612EBC30704F}" type="pres">
      <dgm:prSet presAssocID="{456687EB-4710-4AE4-B09C-3068E653C77C}" presName="img" presStyleLbl="fgImgPlace1" presStyleIdx="4" presStyleCnt="5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DAAF66C-0462-4897-B6A6-B62B97726413}" type="pres">
      <dgm:prSet presAssocID="{456687EB-4710-4AE4-B09C-3068E653C77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73DAEC-D0AB-4C1B-835D-83E684B2ECEB}" srcId="{F1C64162-59C2-4FAD-B21E-3468FB2A7AE9}" destId="{46DE5458-9F2A-496A-BDD2-FBCBE61CA157}" srcOrd="2" destOrd="0" parTransId="{85816514-D36E-445A-A526-4C522BA9EC6C}" sibTransId="{E17E8F2A-745D-4055-92C9-7F934042A8EF}"/>
    <dgm:cxn modelId="{98D9ED96-D572-4282-B0C3-C19BA2033383}" srcId="{F1C64162-59C2-4FAD-B21E-3468FB2A7AE9}" destId="{075E22F9-35DF-4DB2-8045-D19EB3CF3043}" srcOrd="1" destOrd="0" parTransId="{7478A5E3-8D74-47C5-9AF0-C54E968113E4}" sibTransId="{966B5BE3-81CE-4C0C-82D7-040EF6E07DCF}"/>
    <dgm:cxn modelId="{874E3747-362C-425F-8E23-B2A99B973F0C}" type="presOf" srcId="{46DE5458-9F2A-496A-BDD2-FBCBE61CA157}" destId="{9A79182C-4380-4705-A1BA-402AD350224C}" srcOrd="0" destOrd="0" presId="urn:microsoft.com/office/officeart/2005/8/layout/vList4#2"/>
    <dgm:cxn modelId="{EA29347F-F883-493E-82D9-95AD006FD116}" type="presOf" srcId="{456687EB-4710-4AE4-B09C-3068E653C77C}" destId="{8453A564-B509-4D20-AB59-5E69AAD844C2}" srcOrd="0" destOrd="0" presId="urn:microsoft.com/office/officeart/2005/8/layout/vList4#2"/>
    <dgm:cxn modelId="{0DA6B956-220D-4C0D-8A23-2B4F83E12478}" type="presOf" srcId="{075E22F9-35DF-4DB2-8045-D19EB3CF3043}" destId="{D42268DE-B952-4E87-8D76-240E3C950315}" srcOrd="0" destOrd="0" presId="urn:microsoft.com/office/officeart/2005/8/layout/vList4#2"/>
    <dgm:cxn modelId="{63CCF53B-884E-44ED-9569-54E7D3D0F38B}" type="presOf" srcId="{F1C64162-59C2-4FAD-B21E-3468FB2A7AE9}" destId="{12B8D247-00F5-4874-A319-32F9AF1CF8BD}" srcOrd="0" destOrd="0" presId="urn:microsoft.com/office/officeart/2005/8/layout/vList4#2"/>
    <dgm:cxn modelId="{59AB2422-3EA0-436F-B105-68C4DB7D678E}" srcId="{F1C64162-59C2-4FAD-B21E-3468FB2A7AE9}" destId="{E2A7DFBD-3DCC-49BE-BF3D-EDC260E5A63F}" srcOrd="3" destOrd="0" parTransId="{458C6F90-5483-4302-BFF2-C7160A8B0CF3}" sibTransId="{43F90A9C-6CA9-46D1-B604-554F97BEAD98}"/>
    <dgm:cxn modelId="{24984BDC-E058-4198-9D3B-FF83B3438259}" type="presOf" srcId="{456687EB-4710-4AE4-B09C-3068E653C77C}" destId="{CDAAF66C-0462-4897-B6A6-B62B97726413}" srcOrd="1" destOrd="0" presId="urn:microsoft.com/office/officeart/2005/8/layout/vList4#2"/>
    <dgm:cxn modelId="{3BEA1D96-E7EA-40BB-83B4-A8283B96F656}" type="presOf" srcId="{5AA1799F-1B52-4B82-81FD-F840E19F5454}" destId="{76B4A26B-68EB-4E85-B9BC-708AF97FB81D}" srcOrd="1" destOrd="0" presId="urn:microsoft.com/office/officeart/2005/8/layout/vList4#2"/>
    <dgm:cxn modelId="{FE4C6E07-BBDD-4A75-830F-2A591CDDBD65}" srcId="{F1C64162-59C2-4FAD-B21E-3468FB2A7AE9}" destId="{456687EB-4710-4AE4-B09C-3068E653C77C}" srcOrd="4" destOrd="0" parTransId="{2DD1F905-09E0-433E-A240-8542D7ED0314}" sibTransId="{4D651CA3-BE4E-4666-8A72-83846739F7A5}"/>
    <dgm:cxn modelId="{40F51790-3673-4B93-A6F3-6B69B6528CA3}" srcId="{F1C64162-59C2-4FAD-B21E-3468FB2A7AE9}" destId="{5AA1799F-1B52-4B82-81FD-F840E19F5454}" srcOrd="0" destOrd="0" parTransId="{1E081036-7052-4124-B72B-2D17F5315860}" sibTransId="{6E1673BD-FC61-47F8-92C6-330EDA6AF900}"/>
    <dgm:cxn modelId="{1A05EB03-5269-42AB-BAA7-8D7ED39A14CA}" type="presOf" srcId="{E2A7DFBD-3DCC-49BE-BF3D-EDC260E5A63F}" destId="{B5CE024C-C67D-4159-9498-F5383219D56C}" srcOrd="1" destOrd="0" presId="urn:microsoft.com/office/officeart/2005/8/layout/vList4#2"/>
    <dgm:cxn modelId="{18819511-30C8-49AB-A31D-0F9FCBE1CFB5}" type="presOf" srcId="{E2A7DFBD-3DCC-49BE-BF3D-EDC260E5A63F}" destId="{8220A8C9-A149-4804-A419-E83A216B2989}" srcOrd="0" destOrd="0" presId="urn:microsoft.com/office/officeart/2005/8/layout/vList4#2"/>
    <dgm:cxn modelId="{76179EF9-6FA2-43AC-B9F1-ACDE1CF6E7C9}" type="presOf" srcId="{5AA1799F-1B52-4B82-81FD-F840E19F5454}" destId="{6B3BB07F-FF06-44C8-901A-2913BC10E9E0}" srcOrd="0" destOrd="0" presId="urn:microsoft.com/office/officeart/2005/8/layout/vList4#2"/>
    <dgm:cxn modelId="{315F62FC-1685-4F36-B52C-FCD58E2A2FA2}" type="presOf" srcId="{46DE5458-9F2A-496A-BDD2-FBCBE61CA157}" destId="{AD098AD6-5D9E-479E-A439-10D687E54B69}" srcOrd="1" destOrd="0" presId="urn:microsoft.com/office/officeart/2005/8/layout/vList4#2"/>
    <dgm:cxn modelId="{F824F287-C1C2-4858-A1D9-BB7A5730D1A7}" type="presOf" srcId="{075E22F9-35DF-4DB2-8045-D19EB3CF3043}" destId="{D25F5348-F87C-4981-B731-23DE2F921E8B}" srcOrd="1" destOrd="0" presId="urn:microsoft.com/office/officeart/2005/8/layout/vList4#2"/>
    <dgm:cxn modelId="{E7509C66-7276-4A8B-8BAC-F27FCA9F3F39}" type="presParOf" srcId="{12B8D247-00F5-4874-A319-32F9AF1CF8BD}" destId="{2F353065-E980-4CFE-BB6A-DA7E4D10D245}" srcOrd="0" destOrd="0" presId="urn:microsoft.com/office/officeart/2005/8/layout/vList4#2"/>
    <dgm:cxn modelId="{02C525C8-15AC-4438-A83F-567D9319B82E}" type="presParOf" srcId="{2F353065-E980-4CFE-BB6A-DA7E4D10D245}" destId="{6B3BB07F-FF06-44C8-901A-2913BC10E9E0}" srcOrd="0" destOrd="0" presId="urn:microsoft.com/office/officeart/2005/8/layout/vList4#2"/>
    <dgm:cxn modelId="{2ED540AD-798A-4419-9EAA-E2E225B5FC40}" type="presParOf" srcId="{2F353065-E980-4CFE-BB6A-DA7E4D10D245}" destId="{2D4897FF-5535-4477-8CDC-A2EFC8164E45}" srcOrd="1" destOrd="0" presId="urn:microsoft.com/office/officeart/2005/8/layout/vList4#2"/>
    <dgm:cxn modelId="{739BBCE2-6A7E-463D-87C5-EA82A12B1145}" type="presParOf" srcId="{2F353065-E980-4CFE-BB6A-DA7E4D10D245}" destId="{76B4A26B-68EB-4E85-B9BC-708AF97FB81D}" srcOrd="2" destOrd="0" presId="urn:microsoft.com/office/officeart/2005/8/layout/vList4#2"/>
    <dgm:cxn modelId="{E73A57AD-43BD-4D6C-86A3-99FD8742F5CE}" type="presParOf" srcId="{12B8D247-00F5-4874-A319-32F9AF1CF8BD}" destId="{BB7B22E9-563A-48F6-A84A-C6762969C11E}" srcOrd="1" destOrd="0" presId="urn:microsoft.com/office/officeart/2005/8/layout/vList4#2"/>
    <dgm:cxn modelId="{361AE706-2095-4587-A9D2-6C2B5A937BFF}" type="presParOf" srcId="{12B8D247-00F5-4874-A319-32F9AF1CF8BD}" destId="{1B13B71C-38C3-4AAD-A3F8-590B5C0FB571}" srcOrd="2" destOrd="0" presId="urn:microsoft.com/office/officeart/2005/8/layout/vList4#2"/>
    <dgm:cxn modelId="{CBEEE018-2B2C-4243-9097-D64FB82EF1D6}" type="presParOf" srcId="{1B13B71C-38C3-4AAD-A3F8-590B5C0FB571}" destId="{D42268DE-B952-4E87-8D76-240E3C950315}" srcOrd="0" destOrd="0" presId="urn:microsoft.com/office/officeart/2005/8/layout/vList4#2"/>
    <dgm:cxn modelId="{6640E9D4-87D5-40FC-A61A-4B6A9722F98B}" type="presParOf" srcId="{1B13B71C-38C3-4AAD-A3F8-590B5C0FB571}" destId="{BA4E71B4-3465-493E-A145-4CB8990A531B}" srcOrd="1" destOrd="0" presId="urn:microsoft.com/office/officeart/2005/8/layout/vList4#2"/>
    <dgm:cxn modelId="{EDA72F77-3A0E-412B-85BA-30183161FAF5}" type="presParOf" srcId="{1B13B71C-38C3-4AAD-A3F8-590B5C0FB571}" destId="{D25F5348-F87C-4981-B731-23DE2F921E8B}" srcOrd="2" destOrd="0" presId="urn:microsoft.com/office/officeart/2005/8/layout/vList4#2"/>
    <dgm:cxn modelId="{39F31CCB-F88C-4DC7-83E1-6ADA7E3DDB6E}" type="presParOf" srcId="{12B8D247-00F5-4874-A319-32F9AF1CF8BD}" destId="{46CCFF61-B95C-4DCD-8DF5-65E575C806E4}" srcOrd="3" destOrd="0" presId="urn:microsoft.com/office/officeart/2005/8/layout/vList4#2"/>
    <dgm:cxn modelId="{3C6D9917-62B6-4059-83AC-8FBECFB3E118}" type="presParOf" srcId="{12B8D247-00F5-4874-A319-32F9AF1CF8BD}" destId="{300A45B5-4217-4791-AB46-F130D7FA685C}" srcOrd="4" destOrd="0" presId="urn:microsoft.com/office/officeart/2005/8/layout/vList4#2"/>
    <dgm:cxn modelId="{53780AC9-E5E1-4219-A158-4B23CC64A0FF}" type="presParOf" srcId="{300A45B5-4217-4791-AB46-F130D7FA685C}" destId="{9A79182C-4380-4705-A1BA-402AD350224C}" srcOrd="0" destOrd="0" presId="urn:microsoft.com/office/officeart/2005/8/layout/vList4#2"/>
    <dgm:cxn modelId="{CBC195B4-EB4B-4383-8C1C-3E9D4F53FFCD}" type="presParOf" srcId="{300A45B5-4217-4791-AB46-F130D7FA685C}" destId="{DED41979-A04D-449F-BF30-ED1DE33D6B04}" srcOrd="1" destOrd="0" presId="urn:microsoft.com/office/officeart/2005/8/layout/vList4#2"/>
    <dgm:cxn modelId="{34C6FBD6-8526-481E-BCAC-53EFB6B25499}" type="presParOf" srcId="{300A45B5-4217-4791-AB46-F130D7FA685C}" destId="{AD098AD6-5D9E-479E-A439-10D687E54B69}" srcOrd="2" destOrd="0" presId="urn:microsoft.com/office/officeart/2005/8/layout/vList4#2"/>
    <dgm:cxn modelId="{1637A684-0B37-4794-B1A9-4DE36F592B00}" type="presParOf" srcId="{12B8D247-00F5-4874-A319-32F9AF1CF8BD}" destId="{A5147FD6-DB1A-4777-BD21-FCB5518D0F80}" srcOrd="5" destOrd="0" presId="urn:microsoft.com/office/officeart/2005/8/layout/vList4#2"/>
    <dgm:cxn modelId="{FCD58748-2D08-4455-B642-34CA737AE25D}" type="presParOf" srcId="{12B8D247-00F5-4874-A319-32F9AF1CF8BD}" destId="{A8D0242C-895A-46F8-8E41-04B59D8044F3}" srcOrd="6" destOrd="0" presId="urn:microsoft.com/office/officeart/2005/8/layout/vList4#2"/>
    <dgm:cxn modelId="{39B242A1-3390-401D-8688-A379534649B1}" type="presParOf" srcId="{A8D0242C-895A-46F8-8E41-04B59D8044F3}" destId="{8220A8C9-A149-4804-A419-E83A216B2989}" srcOrd="0" destOrd="0" presId="urn:microsoft.com/office/officeart/2005/8/layout/vList4#2"/>
    <dgm:cxn modelId="{70B9CBC3-484B-4BE1-8101-C1181D89357D}" type="presParOf" srcId="{A8D0242C-895A-46F8-8E41-04B59D8044F3}" destId="{987CF217-B72B-422C-A2FF-F11EFD553D56}" srcOrd="1" destOrd="0" presId="urn:microsoft.com/office/officeart/2005/8/layout/vList4#2"/>
    <dgm:cxn modelId="{2E3275F2-C3D6-4216-A869-18EE7D4F51A4}" type="presParOf" srcId="{A8D0242C-895A-46F8-8E41-04B59D8044F3}" destId="{B5CE024C-C67D-4159-9498-F5383219D56C}" srcOrd="2" destOrd="0" presId="urn:microsoft.com/office/officeart/2005/8/layout/vList4#2"/>
    <dgm:cxn modelId="{E366159D-B256-4099-A411-AE7F8A449011}" type="presParOf" srcId="{12B8D247-00F5-4874-A319-32F9AF1CF8BD}" destId="{00E3D0C5-1809-4E99-A7A1-1784F1DD9F21}" srcOrd="7" destOrd="0" presId="urn:microsoft.com/office/officeart/2005/8/layout/vList4#2"/>
    <dgm:cxn modelId="{9BA15734-FF93-4B5A-BE94-7D3614BC2146}" type="presParOf" srcId="{12B8D247-00F5-4874-A319-32F9AF1CF8BD}" destId="{60CFB5C1-BA3B-4060-97A3-9F8C876EEB0B}" srcOrd="8" destOrd="0" presId="urn:microsoft.com/office/officeart/2005/8/layout/vList4#2"/>
    <dgm:cxn modelId="{ACE3EE73-FB38-4AF2-A59F-E066B74E22A6}" type="presParOf" srcId="{60CFB5C1-BA3B-4060-97A3-9F8C876EEB0B}" destId="{8453A564-B509-4D20-AB59-5E69AAD844C2}" srcOrd="0" destOrd="0" presId="urn:microsoft.com/office/officeart/2005/8/layout/vList4#2"/>
    <dgm:cxn modelId="{B654B78A-54D0-4FEA-B5E6-C658EECA8316}" type="presParOf" srcId="{60CFB5C1-BA3B-4060-97A3-9F8C876EEB0B}" destId="{F381808A-6026-4259-9E9A-612EBC30704F}" srcOrd="1" destOrd="0" presId="urn:microsoft.com/office/officeart/2005/8/layout/vList4#2"/>
    <dgm:cxn modelId="{51348476-1873-4617-9902-720057651C19}" type="presParOf" srcId="{60CFB5C1-BA3B-4060-97A3-9F8C876EEB0B}" destId="{CDAAF66C-0462-4897-B6A6-B62B9772641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92E04A-B6CA-4AD7-8166-4F97EE9A5657}">
      <dsp:nvSpPr>
        <dsp:cNvPr id="0" name=""/>
        <dsp:cNvSpPr/>
      </dsp:nvSpPr>
      <dsp:spPr>
        <a:xfrm>
          <a:off x="0" y="1837267"/>
          <a:ext cx="6137168" cy="16814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Создание условий для развития предприятий </a:t>
          </a:r>
          <a:endParaRPr lang="ru-RU" sz="2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Рост имеющихся и привлечение новых компетенций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smtClean="0"/>
            <a:t>Диверсификация экономики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Территории развития</a:t>
          </a:r>
          <a:endParaRPr lang="ru-RU" sz="1600" b="1" kern="1200" dirty="0"/>
        </a:p>
      </dsp:txBody>
      <dsp:txXfrm>
        <a:off x="1395577" y="1837267"/>
        <a:ext cx="4741591" cy="1681432"/>
      </dsp:txXfrm>
    </dsp:sp>
    <dsp:sp modelId="{29F9A642-F4F8-4D7E-BCD2-2853DBC9C70C}">
      <dsp:nvSpPr>
        <dsp:cNvPr id="0" name=""/>
        <dsp:cNvSpPr/>
      </dsp:nvSpPr>
      <dsp:spPr>
        <a:xfrm>
          <a:off x="110944" y="1980068"/>
          <a:ext cx="1215085" cy="13186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D1594-AB71-4CF3-9E26-3750714CD055}">
      <dsp:nvSpPr>
        <dsp:cNvPr id="0" name=""/>
        <dsp:cNvSpPr/>
      </dsp:nvSpPr>
      <dsp:spPr>
        <a:xfrm>
          <a:off x="0" y="20463"/>
          <a:ext cx="6137168" cy="1681432"/>
        </a:xfrm>
        <a:prstGeom prst="roundRect">
          <a:avLst>
            <a:gd name="adj" fmla="val 10000"/>
          </a:avLst>
        </a:prstGeom>
        <a:solidFill>
          <a:schemeClr val="accent3">
            <a:hueOff val="-9410892"/>
            <a:satOff val="1682"/>
            <a:lumOff val="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Производство знаний</a:t>
          </a:r>
          <a:endParaRPr lang="ru-RU" sz="2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Новые компетенции образования в части </a:t>
          </a:r>
          <a:r>
            <a:rPr lang="ru-RU" sz="1600" b="1" kern="1200" dirty="0" err="1" smtClean="0"/>
            <a:t>цифровизации</a:t>
          </a:r>
          <a:r>
            <a:rPr lang="ru-RU" sz="1600" b="1" kern="1200" dirty="0" smtClean="0"/>
            <a:t> под запросы промышленности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Молодежный культурный и интеллектуальный центр «Технополис Р» </a:t>
          </a:r>
          <a:endParaRPr lang="ru-RU" sz="1600" b="1" kern="1200" dirty="0"/>
        </a:p>
      </dsp:txBody>
      <dsp:txXfrm>
        <a:off x="1395577" y="20463"/>
        <a:ext cx="4741591" cy="1681432"/>
      </dsp:txXfrm>
    </dsp:sp>
    <dsp:sp modelId="{5EFBC8CD-8B72-4CAB-97E1-49956D069F7A}">
      <dsp:nvSpPr>
        <dsp:cNvPr id="0" name=""/>
        <dsp:cNvSpPr/>
      </dsp:nvSpPr>
      <dsp:spPr>
        <a:xfrm>
          <a:off x="125397" y="279433"/>
          <a:ext cx="1197594" cy="12065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B75CF-8CE6-4FE8-9CE8-60336A8A5D2B}">
      <dsp:nvSpPr>
        <dsp:cNvPr id="0" name=""/>
        <dsp:cNvSpPr/>
      </dsp:nvSpPr>
      <dsp:spPr>
        <a:xfrm>
          <a:off x="0" y="3699151"/>
          <a:ext cx="6137168" cy="1681432"/>
        </a:xfrm>
        <a:prstGeom prst="roundRect">
          <a:avLst>
            <a:gd name="adj" fmla="val 10000"/>
          </a:avLst>
        </a:prstGeom>
        <a:solidFill>
          <a:schemeClr val="accent3">
            <a:hueOff val="-18821785"/>
            <a:satOff val="3363"/>
            <a:lumOff val="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Туризм</a:t>
          </a:r>
          <a:endParaRPr lang="ru-RU" sz="2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Развитие на внутренних и внешних рынках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Повышение туристической доступности города </a:t>
          </a:r>
          <a:endParaRPr lang="ru-RU" sz="1600" b="1" kern="1200" dirty="0"/>
        </a:p>
      </dsp:txBody>
      <dsp:txXfrm>
        <a:off x="1395577" y="3699151"/>
        <a:ext cx="4741591" cy="1681432"/>
      </dsp:txXfrm>
    </dsp:sp>
    <dsp:sp modelId="{228823FC-1477-4B1A-8789-176717247C9F}">
      <dsp:nvSpPr>
        <dsp:cNvPr id="0" name=""/>
        <dsp:cNvSpPr/>
      </dsp:nvSpPr>
      <dsp:spPr>
        <a:xfrm>
          <a:off x="131087" y="3895273"/>
          <a:ext cx="1191911" cy="1286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6DD038-FC28-4B88-9174-7B11C44FCCC4}">
      <dsp:nvSpPr>
        <dsp:cNvPr id="0" name=""/>
        <dsp:cNvSpPr/>
      </dsp:nvSpPr>
      <dsp:spPr>
        <a:xfrm>
          <a:off x="0" y="0"/>
          <a:ext cx="5443233" cy="10615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entury Gothic" pitchFamily="34" charset="0"/>
              <a:ea typeface="Calibri"/>
              <a:cs typeface="Times New Roman"/>
            </a:rPr>
            <a:t>Создание в центре города молодежного культурного и интеллектуального кластера</a:t>
          </a:r>
          <a:endParaRPr lang="ru-RU" sz="1700" b="1" kern="1200" dirty="0">
            <a:latin typeface="Century Gothic" pitchFamily="34" charset="0"/>
            <a:ea typeface="Calibri"/>
            <a:cs typeface="Times New Roman"/>
          </a:endParaRPr>
        </a:p>
      </dsp:txBody>
      <dsp:txXfrm>
        <a:off x="1194801" y="0"/>
        <a:ext cx="4248431" cy="1061550"/>
      </dsp:txXfrm>
    </dsp:sp>
    <dsp:sp modelId="{353E55D0-5675-4120-B1D0-12D094FA8EA7}">
      <dsp:nvSpPr>
        <dsp:cNvPr id="0" name=""/>
        <dsp:cNvSpPr/>
      </dsp:nvSpPr>
      <dsp:spPr>
        <a:xfrm>
          <a:off x="44015" y="135878"/>
          <a:ext cx="1054985" cy="849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7B690-8DAF-4907-ADFD-5DFD24A6C884}">
      <dsp:nvSpPr>
        <dsp:cNvPr id="0" name=""/>
        <dsp:cNvSpPr/>
      </dsp:nvSpPr>
      <dsp:spPr>
        <a:xfrm>
          <a:off x="0" y="1167705"/>
          <a:ext cx="5443233" cy="1061550"/>
        </a:xfrm>
        <a:prstGeom prst="roundRect">
          <a:avLst>
            <a:gd name="adj" fmla="val 10000"/>
          </a:avLst>
        </a:prstGeom>
        <a:solidFill>
          <a:schemeClr val="accent3">
            <a:hueOff val="-6273929"/>
            <a:satOff val="1121"/>
            <a:lumOff val="22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entury Gothic" pitchFamily="34" charset="0"/>
              <a:cs typeface="Times New Roman"/>
            </a:rPr>
            <a:t>Создание комфортной городской среды, как пространства для полноценной коммуникации и жизни</a:t>
          </a:r>
          <a:endParaRPr lang="ru-RU" sz="1700" b="1" kern="1200" dirty="0"/>
        </a:p>
      </dsp:txBody>
      <dsp:txXfrm>
        <a:off x="1194801" y="1167705"/>
        <a:ext cx="4248431" cy="1061550"/>
      </dsp:txXfrm>
    </dsp:sp>
    <dsp:sp modelId="{92B565C9-B147-4B39-8108-2DDC56DD0B96}">
      <dsp:nvSpPr>
        <dsp:cNvPr id="0" name=""/>
        <dsp:cNvSpPr/>
      </dsp:nvSpPr>
      <dsp:spPr>
        <a:xfrm>
          <a:off x="57612" y="1303584"/>
          <a:ext cx="1088646" cy="849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2592A-D046-42EB-90BD-C49AFB95BDD4}">
      <dsp:nvSpPr>
        <dsp:cNvPr id="0" name=""/>
        <dsp:cNvSpPr/>
      </dsp:nvSpPr>
      <dsp:spPr>
        <a:xfrm>
          <a:off x="0" y="2335411"/>
          <a:ext cx="5443233" cy="1061550"/>
        </a:xfrm>
        <a:prstGeom prst="roundRect">
          <a:avLst>
            <a:gd name="adj" fmla="val 10000"/>
          </a:avLst>
        </a:prstGeom>
        <a:solidFill>
          <a:schemeClr val="accent3">
            <a:hueOff val="-12547857"/>
            <a:satOff val="2242"/>
            <a:lumOff val="4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entury Gothic" pitchFamily="34" charset="0"/>
              <a:ea typeface="Calibri"/>
              <a:cs typeface="Times New Roman"/>
            </a:rPr>
            <a:t>Развитие периферийных территории для привлечения инвесторов</a:t>
          </a:r>
          <a:endParaRPr lang="ru-RU" sz="1700" b="1" kern="1200" dirty="0"/>
        </a:p>
      </dsp:txBody>
      <dsp:txXfrm>
        <a:off x="1194801" y="2335411"/>
        <a:ext cx="4248431" cy="1061550"/>
      </dsp:txXfrm>
    </dsp:sp>
    <dsp:sp modelId="{3EFD84CC-E09E-4F1A-A64E-F754D0B84338}">
      <dsp:nvSpPr>
        <dsp:cNvPr id="0" name=""/>
        <dsp:cNvSpPr/>
      </dsp:nvSpPr>
      <dsp:spPr>
        <a:xfrm>
          <a:off x="57612" y="2454297"/>
          <a:ext cx="1088646" cy="849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837DB-68BF-4A22-B1C1-99DB847D772A}">
      <dsp:nvSpPr>
        <dsp:cNvPr id="0" name=""/>
        <dsp:cNvSpPr/>
      </dsp:nvSpPr>
      <dsp:spPr>
        <a:xfrm>
          <a:off x="0" y="3503117"/>
          <a:ext cx="5443233" cy="1061550"/>
        </a:xfrm>
        <a:prstGeom prst="roundRect">
          <a:avLst>
            <a:gd name="adj" fmla="val 10000"/>
          </a:avLst>
        </a:prstGeom>
        <a:solidFill>
          <a:schemeClr val="accent3">
            <a:hueOff val="-18821785"/>
            <a:satOff val="3363"/>
            <a:lumOff val="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Century Gothic" pitchFamily="34" charset="0"/>
              <a:ea typeface="Calibri"/>
              <a:cs typeface="Times New Roman"/>
            </a:rPr>
            <a:t>Развитие города как туристического центра внутри Золотого кольца</a:t>
          </a:r>
          <a:endParaRPr lang="ru-RU" sz="1700" b="1" kern="1200" dirty="0"/>
        </a:p>
      </dsp:txBody>
      <dsp:txXfrm>
        <a:off x="1194801" y="3503117"/>
        <a:ext cx="4248431" cy="1061550"/>
      </dsp:txXfrm>
    </dsp:sp>
    <dsp:sp modelId="{A6FF19C2-0846-4383-9265-CC31811124CF}">
      <dsp:nvSpPr>
        <dsp:cNvPr id="0" name=""/>
        <dsp:cNvSpPr/>
      </dsp:nvSpPr>
      <dsp:spPr>
        <a:xfrm>
          <a:off x="57612" y="3609273"/>
          <a:ext cx="1088646" cy="849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3BB07F-FF06-44C8-901A-2913BC10E9E0}">
      <dsp:nvSpPr>
        <dsp:cNvPr id="0" name=""/>
        <dsp:cNvSpPr/>
      </dsp:nvSpPr>
      <dsp:spPr>
        <a:xfrm>
          <a:off x="0" y="0"/>
          <a:ext cx="5299313" cy="915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Зелёный</a:t>
          </a:r>
          <a:endParaRPr lang="ru-RU" sz="2400" kern="1200" dirty="0"/>
        </a:p>
      </dsp:txBody>
      <dsp:txXfrm>
        <a:off x="1151457" y="0"/>
        <a:ext cx="4147855" cy="915945"/>
      </dsp:txXfrm>
    </dsp:sp>
    <dsp:sp modelId="{2D4897FF-5535-4477-8CDC-A2EFC8164E45}">
      <dsp:nvSpPr>
        <dsp:cNvPr id="0" name=""/>
        <dsp:cNvSpPr/>
      </dsp:nvSpPr>
      <dsp:spPr>
        <a:xfrm>
          <a:off x="91594" y="91594"/>
          <a:ext cx="1059862" cy="732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268DE-B952-4E87-8D76-240E3C950315}">
      <dsp:nvSpPr>
        <dsp:cNvPr id="0" name=""/>
        <dsp:cNvSpPr/>
      </dsp:nvSpPr>
      <dsp:spPr>
        <a:xfrm>
          <a:off x="0" y="1007539"/>
          <a:ext cx="5299313" cy="915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Пешеходный</a:t>
          </a:r>
          <a:endParaRPr lang="ru-RU" sz="2400" kern="1200" dirty="0"/>
        </a:p>
      </dsp:txBody>
      <dsp:txXfrm>
        <a:off x="1151457" y="1007539"/>
        <a:ext cx="4147855" cy="915945"/>
      </dsp:txXfrm>
    </dsp:sp>
    <dsp:sp modelId="{BA4E71B4-3465-493E-A145-4CB8990A531B}">
      <dsp:nvSpPr>
        <dsp:cNvPr id="0" name=""/>
        <dsp:cNvSpPr/>
      </dsp:nvSpPr>
      <dsp:spPr>
        <a:xfrm>
          <a:off x="105764" y="1100966"/>
          <a:ext cx="1041887" cy="732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9182C-4380-4705-A1BA-402AD350224C}">
      <dsp:nvSpPr>
        <dsp:cNvPr id="0" name=""/>
        <dsp:cNvSpPr/>
      </dsp:nvSpPr>
      <dsp:spPr>
        <a:xfrm>
          <a:off x="0" y="2015079"/>
          <a:ext cx="5299313" cy="915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Микромобильный</a:t>
          </a:r>
          <a:endParaRPr lang="ru-RU" sz="2400" kern="1200" dirty="0"/>
        </a:p>
      </dsp:txBody>
      <dsp:txXfrm>
        <a:off x="1151457" y="2015079"/>
        <a:ext cx="4147855" cy="915945"/>
      </dsp:txXfrm>
    </dsp:sp>
    <dsp:sp modelId="{DED41979-A04D-449F-BF30-ED1DE33D6B04}">
      <dsp:nvSpPr>
        <dsp:cNvPr id="0" name=""/>
        <dsp:cNvSpPr/>
      </dsp:nvSpPr>
      <dsp:spPr>
        <a:xfrm>
          <a:off x="91594" y="2106673"/>
          <a:ext cx="1059862" cy="732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0A8C9-A149-4804-A419-E83A216B2989}">
      <dsp:nvSpPr>
        <dsp:cNvPr id="0" name=""/>
        <dsp:cNvSpPr/>
      </dsp:nvSpPr>
      <dsp:spPr>
        <a:xfrm>
          <a:off x="0" y="3028425"/>
          <a:ext cx="5299313" cy="915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Комфортный</a:t>
          </a:r>
          <a:endParaRPr lang="ru-RU" sz="2400" kern="1200" dirty="0"/>
        </a:p>
      </dsp:txBody>
      <dsp:txXfrm>
        <a:off x="1151457" y="3028425"/>
        <a:ext cx="4147855" cy="915945"/>
      </dsp:txXfrm>
    </dsp:sp>
    <dsp:sp modelId="{987CF217-B72B-422C-A2FF-F11EFD553D56}">
      <dsp:nvSpPr>
        <dsp:cNvPr id="0" name=""/>
        <dsp:cNvSpPr/>
      </dsp:nvSpPr>
      <dsp:spPr>
        <a:xfrm>
          <a:off x="75617" y="3104936"/>
          <a:ext cx="1051457" cy="732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3A564-B509-4D20-AB59-5E69AAD844C2}">
      <dsp:nvSpPr>
        <dsp:cNvPr id="0" name=""/>
        <dsp:cNvSpPr/>
      </dsp:nvSpPr>
      <dsp:spPr>
        <a:xfrm>
          <a:off x="0" y="4030158"/>
          <a:ext cx="5299313" cy="915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15-ти минутный город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1151457" y="4030158"/>
        <a:ext cx="4147855" cy="915945"/>
      </dsp:txXfrm>
    </dsp:sp>
    <dsp:sp modelId="{F381808A-6026-4259-9E9A-612EBC30704F}">
      <dsp:nvSpPr>
        <dsp:cNvPr id="0" name=""/>
        <dsp:cNvSpPr/>
      </dsp:nvSpPr>
      <dsp:spPr>
        <a:xfrm>
          <a:off x="91594" y="4121752"/>
          <a:ext cx="1059862" cy="7327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D32FBB61-FC4C-5641-82DA-16D436D98B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DDADEC-3F8C-BA4C-991F-3D091DE093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53E7A-D398-344A-89FE-D8CF47EBA55A}" type="datetimeFigureOut">
              <a:rPr lang="x-none" smtClean="0"/>
              <a:pPr/>
              <a:t>09.06.2022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2EC2B2-E81B-9B46-A95A-CDA047EB44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9909A1C-FE3B-C649-AB45-2FADB1854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434BA-ABCD-3644-B9F1-9BEEE23126A4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27983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004E3-88F6-6B41-A821-131300103A40}" type="datetimeFigureOut">
              <a:rPr lang="x-none" smtClean="0"/>
              <a:pPr/>
              <a:t>09.06.2022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4DCC7-D4D7-0B4F-80DA-607973A104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79095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894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894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8947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894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8947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DCC7-D4D7-0B4F-80DA-607973A104AC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894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50DA231-D78B-434A-A024-5B937248AADA}"/>
              </a:ext>
            </a:extLst>
          </p:cNvPr>
          <p:cNvSpPr/>
          <p:nvPr userDrawn="1"/>
        </p:nvSpPr>
        <p:spPr>
          <a:xfrm>
            <a:off x="500063" y="1"/>
            <a:ext cx="6329362" cy="5777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82768E9-B08A-1347-9511-17B69328D95B}"/>
              </a:ext>
            </a:extLst>
          </p:cNvPr>
          <p:cNvCxnSpPr/>
          <p:nvPr/>
        </p:nvCxnSpPr>
        <p:spPr>
          <a:xfrm>
            <a:off x="900113" y="4157663"/>
            <a:ext cx="3686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8776030-06EF-B64C-B4EB-26C05AB4D048}"/>
              </a:ext>
            </a:extLst>
          </p:cNvPr>
          <p:cNvCxnSpPr/>
          <p:nvPr userDrawn="1"/>
        </p:nvCxnSpPr>
        <p:spPr>
          <a:xfrm>
            <a:off x="900113" y="4157663"/>
            <a:ext cx="3686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77A79FB1-5878-2D44-A0D5-E7E59F55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4307647"/>
            <a:ext cx="480796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7CAF933-774A-AA45-B053-3D4564AF8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3" y="3429000"/>
            <a:ext cx="3686175" cy="6223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513575-5417-364C-820F-BD980078C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0114" y="360902"/>
            <a:ext cx="2405494" cy="7197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47555BC-4A21-004B-B474-4A70CEAA9D71}"/>
              </a:ext>
            </a:extLst>
          </p:cNvPr>
          <p:cNvCxnSpPr>
            <a:cxnSpLocks/>
          </p:cNvCxnSpPr>
          <p:nvPr userDrawn="1"/>
        </p:nvCxnSpPr>
        <p:spPr>
          <a:xfrm>
            <a:off x="900113" y="5958756"/>
            <a:ext cx="3686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D984E2-D12F-FC4B-BD17-F8AEEBF3D4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0113" y="6096682"/>
            <a:ext cx="3686175" cy="491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119A341-E6A7-B94D-B67F-B02D370A12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08072" y="0"/>
            <a:ext cx="6483927" cy="43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026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9B31916-3071-034A-93FD-41BF2104D4BF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6CE8F4-0A21-094B-A985-241FC248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28101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B71E420-F592-5C43-B480-DEC8398E8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x-none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A15F6316-B1A3-5D4D-B3E6-5678E8CA083F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3278E1C-70CA-6149-9D23-6029EDA9FAF1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90685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0C9B7492-2473-4E4B-B4DD-E4901A13A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688" y="1785938"/>
            <a:ext cx="5329237" cy="391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15" name="Text Placeholder 15">
            <a:extLst>
              <a:ext uri="{FF2B5EF4-FFF2-40B4-BE49-F238E27FC236}">
                <a16:creationId xmlns="" xmlns:a16="http://schemas.microsoft.com/office/drawing/2014/main" id="{BAD81431-FE76-9D42-B369-A71F97952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9" name="Text Placeholder 15">
            <a:extLst>
              <a:ext uri="{FF2B5EF4-FFF2-40B4-BE49-F238E27FC236}">
                <a16:creationId xmlns="" xmlns:a16="http://schemas.microsoft.com/office/drawing/2014/main" id="{301A992A-724C-6A47-833C-57964DF60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899" y="1785938"/>
            <a:ext cx="2684319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009651D-2C36-1B4F-ABA6-51756F2FC294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311951-4A97-DB47-81B8-131FFE7EACD3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01F4A9-C219-0F44-8428-5CDA6F0BEE70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86328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="" xmlns:a16="http://schemas.microsoft.com/office/drawing/2014/main" id="{53E5A37C-1F6E-4746-8EB8-03394C4E4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899" y="1785938"/>
            <a:ext cx="3169227" cy="39147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10" name="Text Placeholder 15">
            <a:extLst>
              <a:ext uri="{FF2B5EF4-FFF2-40B4-BE49-F238E27FC236}">
                <a16:creationId xmlns="" xmlns:a16="http://schemas.microsoft.com/office/drawing/2014/main" id="{023C539A-E5F6-B34D-BDFB-4511C95C9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1175" y="1785938"/>
            <a:ext cx="3169227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629C19D-1F01-2A41-B3BE-D2F6A61EFF6B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9EA4C7-3FD8-444E-A0D2-B9571C2FF496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F4965B1-D073-B745-B48F-3EC99338228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74189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8D28B-0413-8B40-8E46-E5534D9F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BBF90-B5ED-4D48-9AC5-09C24886BB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10" name="Text Placeholder 15">
            <a:extLst>
              <a:ext uri="{FF2B5EF4-FFF2-40B4-BE49-F238E27FC236}">
                <a16:creationId xmlns="" xmlns:a16="http://schemas.microsoft.com/office/drawing/2014/main" id="{023C539A-E5F6-B34D-BDFB-4511C95C9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1175" y="1785938"/>
            <a:ext cx="3169227" cy="3914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629C19D-1F01-2A41-B3BE-D2F6A61EFF6B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9EA4C7-3FD8-444E-A0D2-B9571C2FF496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F4965B1-D073-B745-B48F-3EC99338228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14" name="Picture Placeholder 21">
            <a:extLst>
              <a:ext uri="{FF2B5EF4-FFF2-40B4-BE49-F238E27FC236}">
                <a16:creationId xmlns="" xmlns:a16="http://schemas.microsoft.com/office/drawing/2014/main" id="{5D96FFD0-1664-934F-9295-52E95407FB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3" y="1785938"/>
            <a:ext cx="5329237" cy="391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5927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2928937" cy="443198"/>
          </a:xfrm>
        </p:spPr>
        <p:txBody>
          <a:bodyPr>
            <a:spAutoFit/>
          </a:bodyPr>
          <a:lstStyle>
            <a:lvl1pPr marL="0" indent="0">
              <a:buFontTx/>
              <a:buNone/>
              <a:defRPr/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rgbClr val="455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0C9B7492-2473-4E4B-B4DD-E4901A13A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3153" y="0"/>
            <a:ext cx="6148847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56BD8A-C3D8-FF4B-98F8-8D7D5AF7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9239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3AE8D85-9784-B04F-AA5F-714C7BA4B5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5F002A4-F08F-C24B-BE2E-22EA8FED6ADA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E71D5A-DA34-7D4A-8E70-AA410D7D01DA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760BEBC-3991-894A-AE9E-3A45B71757B8}"/>
              </a:ext>
            </a:extLst>
          </p:cNvPr>
          <p:cNvSpPr/>
          <p:nvPr userDrawn="1"/>
        </p:nvSpPr>
        <p:spPr>
          <a:xfrm>
            <a:off x="442913" y="0"/>
            <a:ext cx="5600240" cy="179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67725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0" y="-1"/>
            <a:ext cx="6043153" cy="3685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3B9145A-137E-7D42-9B43-569791F04D91}"/>
              </a:ext>
            </a:extLst>
          </p:cNvPr>
          <p:cNvSpPr txBox="1">
            <a:spLocks/>
          </p:cNvSpPr>
          <p:nvPr userDrawn="1"/>
        </p:nvSpPr>
        <p:spPr>
          <a:xfrm>
            <a:off x="442913" y="365125"/>
            <a:ext cx="525130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x-none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6928DF93-53B1-AA46-972C-AD0EF8D3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556781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7076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0" y="0"/>
            <a:ext cx="8077200" cy="27293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785938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2378C86D-2561-E14E-A49D-B0B660EB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6895275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99419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/>
        </p:nvSpPr>
        <p:spPr>
          <a:xfrm>
            <a:off x="6096000" y="4793672"/>
            <a:ext cx="6096000" cy="2064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2378C86D-2561-E14E-A49D-B0B660EB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813" y="5030787"/>
            <a:ext cx="5338844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3181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4DDE489-DFDC-AA44-8B8D-55C660E85C0B}"/>
              </a:ext>
            </a:extLst>
          </p:cNvPr>
          <p:cNvSpPr/>
          <p:nvPr userDrawn="1"/>
        </p:nvSpPr>
        <p:spPr>
          <a:xfrm>
            <a:off x="0" y="1"/>
            <a:ext cx="6043153" cy="358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C7D9D8-11C4-604E-9D44-EA8050C50BD9}"/>
              </a:ext>
            </a:extLst>
          </p:cNvPr>
          <p:cNvCxnSpPr/>
          <p:nvPr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8525796-FCB2-AB4C-A2F5-B6A52E2CD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34213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2CF8AF-36EA-874C-9882-EE14FB215BDF}"/>
              </a:ext>
            </a:extLst>
          </p:cNvPr>
          <p:cNvSpPr txBox="1"/>
          <p:nvPr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14B381-3319-B94C-BF45-B428A32172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x-non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D1A6351-B82E-D042-94A9-C7D37DEADC59}"/>
              </a:ext>
            </a:extLst>
          </p:cNvPr>
          <p:cNvCxnSpPr/>
          <p:nvPr userDrawn="1"/>
        </p:nvCxnSpPr>
        <p:spPr>
          <a:xfrm>
            <a:off x="442913" y="6241143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815824-5521-3245-832F-23B6E530EE5F}"/>
              </a:ext>
            </a:extLst>
          </p:cNvPr>
          <p:cNvSpPr txBox="1"/>
          <p:nvPr userDrawn="1"/>
        </p:nvSpPr>
        <p:spPr>
          <a:xfrm>
            <a:off x="5600700" y="210026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09E33AF-F5B6-5B40-8973-0A4AC0510F17}"/>
              </a:ext>
            </a:extLst>
          </p:cNvPr>
          <p:cNvCxnSpPr>
            <a:cxnSpLocks/>
          </p:cNvCxnSpPr>
          <p:nvPr userDrawn="1"/>
        </p:nvCxnSpPr>
        <p:spPr>
          <a:xfrm>
            <a:off x="442913" y="1544452"/>
            <a:ext cx="52101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9E94319-7B8A-D446-A77B-83E6B16B6637}"/>
              </a:ext>
            </a:extLst>
          </p:cNvPr>
          <p:cNvSpPr/>
          <p:nvPr userDrawn="1"/>
        </p:nvSpPr>
        <p:spPr>
          <a:xfrm>
            <a:off x="6040582" y="3583961"/>
            <a:ext cx="6151418" cy="3274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dirty="0"/>
          </a:p>
        </p:txBody>
      </p:sp>
      <p:sp>
        <p:nvSpPr>
          <p:cNvPr id="15" name="Text Placeholder 15">
            <a:extLst>
              <a:ext uri="{FF2B5EF4-FFF2-40B4-BE49-F238E27FC236}">
                <a16:creationId xmlns="" xmlns:a16="http://schemas.microsoft.com/office/drawing/2014/main" id="{2C8BEB7C-A876-4A49-A155-79830A7DA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343" y="3949086"/>
            <a:ext cx="5177744" cy="177284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Raleway" panose="020B0503030101060003" pitchFamily="34" charset="77"/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="" xmlns:a16="http://schemas.microsoft.com/office/drawing/2014/main" id="{774A25B5-24F5-9644-8BCF-9E832D51D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8804" y="3967813"/>
            <a:ext cx="5372100" cy="44319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Lead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DFE8C0D-8FE2-3246-B485-D9663E0A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53721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12117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6AD15F5-7488-4141-9B2C-4F454F85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32E1597F-5449-DD4D-B881-9FF4C4FDE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343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397A420-1E00-9A46-B034-1C820298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343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Raleway SemiBold" panose="020B0503030101060003" pitchFamily="34" charset="77"/>
              </a:defRPr>
            </a:lvl1pPr>
          </a:lstStyle>
          <a:p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61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9" r:id="rId4"/>
    <p:sldLayoutId id="2147483683" r:id="rId5"/>
    <p:sldLayoutId id="2147483684" r:id="rId6"/>
    <p:sldLayoutId id="2147483687" r:id="rId7"/>
    <p:sldLayoutId id="2147483688" r:id="rId8"/>
    <p:sldLayoutId id="2147483686" r:id="rId9"/>
    <p:sldLayoutId id="214748368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 baseline="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microsoft.com/office/2007/relationships/hdphoto" Target="../media/hdphoto5.wdp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978390BA-E709-9F40-A24C-B223F417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900" dirty="0" smtClean="0"/>
              <a:t>РЫБИНСК</a:t>
            </a:r>
            <a:r>
              <a:rPr lang="ru-RU" dirty="0" smtClean="0"/>
              <a:t>              </a:t>
            </a:r>
            <a:r>
              <a:rPr lang="ru-RU" sz="3600" dirty="0" smtClean="0"/>
              <a:t>				</a:t>
            </a:r>
            <a:endParaRPr lang="x-none"/>
          </a:p>
        </p:txBody>
      </p:sp>
      <p:pic>
        <p:nvPicPr>
          <p:cNvPr id="5" name="Picture 22" descr="http://gazeta-rybinsk.ru/wp-content/uploads/2020/04/logotip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212246" y="5573106"/>
            <a:ext cx="2631061" cy="86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zen_doc/3630505/pub_5f02ce3251a8455037e79aac_5f02d174a01e4329a51c0869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38" b="18492"/>
          <a:stretch/>
        </p:blipFill>
        <p:spPr bwMode="auto">
          <a:xfrm>
            <a:off x="442913" y="1593042"/>
            <a:ext cx="8578257" cy="47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978390BA-E709-9F40-A24C-B223F4175AAF}"/>
              </a:ext>
            </a:extLst>
          </p:cNvPr>
          <p:cNvSpPr txBox="1">
            <a:spLocks/>
          </p:cNvSpPr>
          <p:nvPr/>
        </p:nvSpPr>
        <p:spPr>
          <a:xfrm>
            <a:off x="6178053" y="365125"/>
            <a:ext cx="5686233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000" dirty="0"/>
              <a:t>современный </a:t>
            </a:r>
            <a:r>
              <a:rPr lang="ru-RU" sz="2000" dirty="0" smtClean="0"/>
              <a:t>город </a:t>
            </a:r>
            <a:endParaRPr lang="en-US" sz="2000" dirty="0" smtClean="0"/>
          </a:p>
          <a:p>
            <a:pPr algn="r">
              <a:lnSpc>
                <a:spcPct val="100000"/>
              </a:lnSpc>
            </a:pPr>
            <a:r>
              <a:rPr lang="ru-RU" sz="2000" dirty="0" smtClean="0"/>
              <a:t>на большой воде</a:t>
            </a:r>
            <a:endParaRPr lang="x-none" sz="2000"/>
          </a:p>
        </p:txBody>
      </p:sp>
      <p:sp>
        <p:nvSpPr>
          <p:cNvPr id="2" name="Прямоугольник 1"/>
          <p:cNvSpPr/>
          <p:nvPr/>
        </p:nvSpPr>
        <p:spPr>
          <a:xfrm>
            <a:off x="9355938" y="1579394"/>
            <a:ext cx="2621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Raleway" panose="020B0503030101060003" pitchFamily="34" charset="77"/>
                <a:ea typeface="+mj-ea"/>
                <a:cs typeface="+mj-cs"/>
              </a:rPr>
              <a:t>Д.С. Рудаков</a:t>
            </a:r>
          </a:p>
          <a:p>
            <a:pPr algn="r"/>
            <a:r>
              <a:rPr lang="ru-RU" sz="2000" dirty="0" smtClean="0">
                <a:latin typeface="Raleway" panose="020B0503030101060003" pitchFamily="34" charset="77"/>
                <a:ea typeface="+mj-ea"/>
                <a:cs typeface="+mj-cs"/>
              </a:rPr>
              <a:t>Глава городского округа город Рыбинск</a:t>
            </a:r>
            <a:endParaRPr lang="ru-RU" sz="2000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5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40745" y="365125"/>
            <a:ext cx="10688345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656055" y="399176"/>
            <a:ext cx="10688345" cy="833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9433" y="213130"/>
            <a:ext cx="851281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2023. Комплексное благоустройство Волжского парка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atin typeface="Raleway" panose="020B0503030101060003" pitchFamily="34" charset="77"/>
                <a:ea typeface="+mj-ea"/>
                <a:cs typeface="+mj-cs"/>
              </a:rPr>
              <a:t> </a:t>
            </a:r>
            <a:endParaRPr lang="ru-RU" sz="3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5" name="Picture 4" descr="http://rybinsk.ru/images/stories/users/2021/10/do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4633" y="549724"/>
            <a:ext cx="4467367" cy="29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yarnews.net/files/1/1000/493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8710" y="3891021"/>
            <a:ext cx="4483290" cy="29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830" y="5991367"/>
            <a:ext cx="6537277" cy="49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://rybinsk.ru/images/stories/users/2022/03/vol-p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37" y="623921"/>
            <a:ext cx="7500997" cy="32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uznetsov\Downloads\20220528_14155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42"/>
          <a:stretch/>
        </p:blipFill>
        <p:spPr bwMode="auto">
          <a:xfrm>
            <a:off x="2613704" y="3891021"/>
            <a:ext cx="4762909" cy="296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moladmin.ru/files/catalog/9809/gallery/med/formirovanie-gorodskoj-sr_16182339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96" b="16315"/>
          <a:stretch/>
        </p:blipFill>
        <p:spPr bwMode="auto">
          <a:xfrm>
            <a:off x="223637" y="4880256"/>
            <a:ext cx="2279415" cy="9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1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40745" y="365125"/>
            <a:ext cx="10688345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656055" y="399176"/>
            <a:ext cx="10688345" cy="833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9433" y="213130"/>
            <a:ext cx="1161965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2020-2021. Музей живой исторической вывески – основа визуального кода центра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atin typeface="Raleway" panose="020B0503030101060003" pitchFamily="34" charset="77"/>
                <a:ea typeface="+mj-ea"/>
                <a:cs typeface="+mj-cs"/>
              </a:rPr>
              <a:t> </a:t>
            </a:r>
            <a:endParaRPr lang="ru-RU" sz="3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31" name="Picture 10" descr="http://kuznya.ru/manager/templates/kuznya/images/photo/vyveski/rosbank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74252" y="1419253"/>
            <a:ext cx="2487159" cy="18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smolbattle.ru/data/attachments/993/993522-d7dfc188076382e2f3dc19bef57127a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433" y="1419253"/>
            <a:ext cx="2720914" cy="18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www.kuznya.ru/manager/templates/kuznya/images/photo/vyveski/odisse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1340" y="1424519"/>
            <a:ext cx="2743201" cy="18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s://pp.userapi.com/c845216/v845216668/1e7066/gZSIs6cL4rs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936996" y="1419253"/>
            <a:ext cx="2436990" cy="18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sun9-48.userapi.com/impf/aAjGnC-v8XGBwtdrj5MfrkajXVu0AiVhG-POWA/EegwphWI65o.jpg?size=800x438&amp;quality=96&amp;sign=63e644f75cedbf429cd8e1417772563c&amp;type=album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213033" y="610539"/>
            <a:ext cx="1150862" cy="88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Сколково\Модуль 13\WhatsApp Image 2021-10-01 at 14.05.53.jpe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78976" y="610539"/>
            <a:ext cx="1166424" cy="8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88522" y="643690"/>
            <a:ext cx="11134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Лауреат конкурса «Звезда качества», «Лучшая торговая улица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r>
              <a:rPr lang="ru-RU" dirty="0" smtClean="0"/>
              <a:t>серебряный знак </a:t>
            </a:r>
            <a:r>
              <a:rPr lang="ru-RU" dirty="0"/>
              <a:t>международного архитектурного фестиваля «Зодчество</a:t>
            </a:r>
            <a:r>
              <a:rPr lang="en-US" dirty="0"/>
              <a:t>`2021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" name="Picture 2" descr="Возможно, это изображение (2 человека, люди стоят и на открытом воздухе)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395785" y="3440329"/>
            <a:ext cx="4076809" cy="272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10.fotocdn.net/s130/d61968435b956df9/public_pin_l/294658739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484" y="3440329"/>
            <a:ext cx="4086304" cy="27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8667788" y="3338945"/>
            <a:ext cx="3524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Сделано: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Градостроительные регламенты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Динамика обновления фасадов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Включение локальных и сетевых игроков и брендов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667788" y="5110750"/>
            <a:ext cx="3524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Планы: расширение локального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alibri" panose="020F0502020204030204" pitchFamily="34" charset="0"/>
              </a:rPr>
              <a:t>Мастер-планирование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alibri" panose="020F0502020204030204" pitchFamily="34" charset="0"/>
              </a:rPr>
              <a:t>Наполнение новыми бизнесами 47 купеческих кварталов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9729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40745" y="365125"/>
            <a:ext cx="10688345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656055" y="399176"/>
            <a:ext cx="10688345" cy="833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9433" y="213130"/>
            <a:ext cx="1161965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</a:t>
            </a:r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2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-202</a:t>
            </a:r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5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. Создание современного экспозиционного центра в Лоцманской бирже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atin typeface="Raleway" panose="020B0503030101060003" pitchFamily="34" charset="77"/>
                <a:ea typeface="+mj-ea"/>
                <a:cs typeface="+mj-cs"/>
              </a:rPr>
              <a:t> </a:t>
            </a:r>
            <a:endParaRPr lang="ru-RU" sz="3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33" y="760022"/>
            <a:ext cx="6992398" cy="465868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806519" y="4541545"/>
            <a:ext cx="41228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реконструкция здания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создание </a:t>
            </a:r>
            <a:r>
              <a:rPr lang="ru-RU" dirty="0"/>
              <a:t>современного интерактивного </a:t>
            </a:r>
            <a:r>
              <a:rPr lang="ru-RU" dirty="0" err="1" smtClean="0"/>
              <a:t>экспоцентра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Ушаков-центр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создание </a:t>
            </a:r>
            <a:r>
              <a:rPr lang="ru-RU" altLang="ru-RU" dirty="0"/>
              <a:t>туристическо-экскурсионного </a:t>
            </a:r>
            <a:r>
              <a:rPr lang="ru-RU" altLang="ru-RU" dirty="0" err="1"/>
              <a:t>хаба</a:t>
            </a:r>
            <a:endParaRPr lang="ru-RU" altLang="ru-RU" dirty="0"/>
          </a:p>
        </p:txBody>
      </p:sp>
      <p:pic>
        <p:nvPicPr>
          <p:cNvPr id="19" name="Picture 15" descr="http://www.npo-saturn.ru/inc/img.php?pictype=jpeg&amp;p=img/photo/2013/1384693239_D-30KU_dlya_IL-62M.jpg&amp;s=600&amp;sc=Y&amp;q=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8736" y="2720703"/>
            <a:ext cx="2219282" cy="147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D:\Разное\1910-1920_ot_russkogo_reno_k_gaz-3_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" t="1524" r="1363" b="2191"/>
          <a:stretch>
            <a:fillRect/>
          </a:stretch>
        </p:blipFill>
        <p:spPr bwMode="auto">
          <a:xfrm>
            <a:off x="9605770" y="769726"/>
            <a:ext cx="2232248" cy="148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mcdn.tvzvezda.ru/storage/default/2019/07/26/701e691f5ff448eead1afcb9a8243be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581" y="756078"/>
            <a:ext cx="1752339" cy="258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84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40745" y="365125"/>
            <a:ext cx="10688345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656055" y="399176"/>
            <a:ext cx="10688345" cy="833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9433" y="213130"/>
            <a:ext cx="1161965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</a:t>
            </a:r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2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-2023. Реконструкция Волжского моста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atin typeface="Raleway" panose="020B0503030101060003" pitchFamily="34" charset="77"/>
                <a:ea typeface="+mj-ea"/>
                <a:cs typeface="+mj-cs"/>
              </a:rPr>
              <a:t> </a:t>
            </a:r>
            <a:endParaRPr lang="ru-RU" sz="3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0" name="Рисунок 2" descr="Описание: https://www.imenno.ru/wp-content/uploads/2013/11/IMG_0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433" y="933496"/>
            <a:ext cx="6658210" cy="500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h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2809" y="3038444"/>
            <a:ext cx="4616281" cy="289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74507" y="878909"/>
            <a:ext cx="41228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восстановление мостовой инфраструктуры трассы Р-104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повышение надежности конструкции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совершенствование транспортной схемы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обеспечение комфортной взаимосвязи между берегами Волги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7206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4" y="-17698"/>
            <a:ext cx="9244471" cy="520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>
          <a:xfrm>
            <a:off x="268578" y="335962"/>
            <a:ext cx="11850670" cy="6772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ru-RU" sz="2200" dirty="0" smtClean="0"/>
              <a:t>2020-2025. </a:t>
            </a:r>
            <a:r>
              <a:rPr lang="ru-RU" sz="2200" dirty="0" err="1" smtClean="0"/>
              <a:t>Редевелопмент</a:t>
            </a:r>
            <a:r>
              <a:rPr lang="ru-RU" sz="2200" dirty="0" smtClean="0"/>
              <a:t> промышленной территории</a:t>
            </a:r>
          </a:p>
          <a:p>
            <a:r>
              <a:rPr lang="ru-RU" sz="2200" dirty="0" smtClean="0"/>
              <a:t>и создание современной </a:t>
            </a:r>
            <a:r>
              <a:rPr lang="ru-RU" sz="2200" dirty="0" err="1" smtClean="0"/>
              <a:t>экосреды</a:t>
            </a:r>
            <a:r>
              <a:rPr lang="ru-RU" sz="2200" dirty="0" smtClean="0"/>
              <a:t> «Уютный берег»</a:t>
            </a:r>
          </a:p>
        </p:txBody>
      </p:sp>
      <p:sp>
        <p:nvSpPr>
          <p:cNvPr id="49" name="AutoShape 4" descr="https://upload.wikimedia.org/wikipedia/commons/thumb/3/34/Road_font_awesome.svg/1024px-Road_font_awesome.svg.png"/>
          <p:cNvSpPr>
            <a:spLocks noChangeAspect="1" noChangeArrowheads="1"/>
          </p:cNvSpPr>
          <p:nvPr/>
        </p:nvSpPr>
        <p:spPr bwMode="auto">
          <a:xfrm>
            <a:off x="3478116" y="1068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B8871D-4A3B-4694-A39D-84478A185CC7}"/>
              </a:ext>
            </a:extLst>
          </p:cNvPr>
          <p:cNvSpPr txBox="1"/>
          <p:nvPr/>
        </p:nvSpPr>
        <p:spPr>
          <a:xfrm>
            <a:off x="51859" y="5250085"/>
            <a:ext cx="3759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Технопарк. </a:t>
            </a:r>
          </a:p>
          <a:p>
            <a:r>
              <a:rPr lang="ru-RU" sz="1400" b="1" dirty="0" smtClean="0"/>
              <a:t>Высокотехнологичное </a:t>
            </a:r>
            <a:r>
              <a:rPr lang="ru-RU" sz="1400" b="1" dirty="0"/>
              <a:t>производство  </a:t>
            </a:r>
          </a:p>
          <a:p>
            <a:r>
              <a:rPr lang="ru-RU" sz="1400" b="1" dirty="0"/>
              <a:t>(точное машиностроение) 25 000 кв.м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7FF47A-7665-40A2-AA0F-349B65D02918}"/>
              </a:ext>
            </a:extLst>
          </p:cNvPr>
          <p:cNvSpPr txBox="1"/>
          <p:nvPr/>
        </p:nvSpPr>
        <p:spPr>
          <a:xfrm>
            <a:off x="7055507" y="5824806"/>
            <a:ext cx="4973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Водные развлечения круглый </a:t>
            </a:r>
            <a:r>
              <a:rPr lang="ru-RU" sz="1400" b="1" dirty="0" smtClean="0"/>
              <a:t>год</a:t>
            </a:r>
            <a:endParaRPr lang="ru-RU" sz="1400" b="1" dirty="0"/>
          </a:p>
          <a:p>
            <a:r>
              <a:rPr lang="ru-RU" sz="1400" dirty="0" smtClean="0"/>
              <a:t>Бассейн, детский аквапарк, бани</a:t>
            </a:r>
            <a:r>
              <a:rPr lang="ru-RU" sz="1400" dirty="0"/>
              <a:t>, сауна, джакузи, </a:t>
            </a:r>
            <a:r>
              <a:rPr lang="ru-RU" sz="1400" dirty="0" err="1"/>
              <a:t>флоатинг</a:t>
            </a:r>
            <a:r>
              <a:rPr lang="ru-RU" sz="1400" dirty="0"/>
              <a:t>,  </a:t>
            </a:r>
            <a:r>
              <a:rPr lang="ru-RU" sz="1400" dirty="0" err="1"/>
              <a:t>спа</a:t>
            </a:r>
            <a:r>
              <a:rPr lang="ru-RU" sz="1400" dirty="0"/>
              <a:t> </a:t>
            </a:r>
            <a:r>
              <a:rPr lang="ru-RU" sz="1400" dirty="0" smtClean="0"/>
              <a:t>центр, лодочная </a:t>
            </a:r>
            <a:r>
              <a:rPr lang="ru-RU" sz="1400" dirty="0"/>
              <a:t>станция, причал </a:t>
            </a:r>
            <a:r>
              <a:rPr lang="ru-RU" sz="1400" dirty="0" smtClean="0"/>
              <a:t>и </a:t>
            </a:r>
            <a:r>
              <a:rPr lang="ru-RU" sz="1400" dirty="0"/>
              <a:t>стоянка для </a:t>
            </a:r>
            <a:r>
              <a:rPr lang="ru-RU" sz="1400" dirty="0" smtClean="0"/>
              <a:t>яхт, водные </a:t>
            </a:r>
            <a:r>
              <a:rPr lang="ru-RU" sz="1400" dirty="0"/>
              <a:t>лыжи, доски, </a:t>
            </a:r>
            <a:r>
              <a:rPr lang="ru-RU" sz="1400" dirty="0" err="1" smtClean="0"/>
              <a:t>кайтинг</a:t>
            </a:r>
            <a:r>
              <a:rPr lang="ru-RU" sz="1400" dirty="0"/>
              <a:t>, </a:t>
            </a:r>
            <a:r>
              <a:rPr lang="ru-RU" sz="1400" dirty="0" smtClean="0"/>
              <a:t>катамараны и т.д.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1938FB-1457-455C-BD6B-2C2F47E863A7}"/>
              </a:ext>
            </a:extLst>
          </p:cNvPr>
          <p:cNvSpPr txBox="1"/>
          <p:nvPr/>
        </p:nvSpPr>
        <p:spPr>
          <a:xfrm>
            <a:off x="3346447" y="6386435"/>
            <a:ext cx="3654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Жилой комплекс площадью от </a:t>
            </a:r>
            <a:r>
              <a:rPr lang="en-US" sz="1400" b="1" dirty="0" smtClean="0"/>
              <a:t>6</a:t>
            </a:r>
            <a:r>
              <a:rPr lang="ru-RU" sz="1400" b="1" dirty="0" smtClean="0"/>
              <a:t>0 </a:t>
            </a:r>
            <a:r>
              <a:rPr lang="ru-RU" sz="1400" b="1" dirty="0"/>
              <a:t>000 кв.м</a:t>
            </a:r>
            <a:r>
              <a:rPr lang="ru-RU" sz="1400" b="1" dirty="0" smtClean="0"/>
              <a:t>.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4A9FBC2-172F-4A5A-877B-7DA10FC07279}"/>
              </a:ext>
            </a:extLst>
          </p:cNvPr>
          <p:cNvSpPr txBox="1"/>
          <p:nvPr/>
        </p:nvSpPr>
        <p:spPr>
          <a:xfrm>
            <a:off x="3341638" y="5250086"/>
            <a:ext cx="32095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IT-</a:t>
            </a:r>
            <a:r>
              <a:rPr lang="ru-RU" sz="1400" b="1" dirty="0"/>
              <a:t>рай</a:t>
            </a:r>
          </a:p>
          <a:p>
            <a:r>
              <a:rPr lang="ru-RU" sz="1400" dirty="0"/>
              <a:t>Дата-центр (высоко-производительное  серверное и сетевое оборудование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D8508B-9F02-48C6-98E0-490F19344646}"/>
              </a:ext>
            </a:extLst>
          </p:cNvPr>
          <p:cNvSpPr txBox="1"/>
          <p:nvPr/>
        </p:nvSpPr>
        <p:spPr>
          <a:xfrm>
            <a:off x="51859" y="6287214"/>
            <a:ext cx="2793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Спортивно-развлекательный центр 15 000 кв.м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18BAEB-4135-4F47-8094-F1B3C9139A69}"/>
              </a:ext>
            </a:extLst>
          </p:cNvPr>
          <p:cNvSpPr txBox="1"/>
          <p:nvPr/>
        </p:nvSpPr>
        <p:spPr>
          <a:xfrm>
            <a:off x="8577412" y="5246993"/>
            <a:ext cx="345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Торговые, офисные  площади, антикафе, кафе и рестораны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E83DA8-83A3-4875-93BC-70EE9AD82542}"/>
              </a:ext>
            </a:extLst>
          </p:cNvPr>
          <p:cNvSpPr txBox="1"/>
          <p:nvPr/>
        </p:nvSpPr>
        <p:spPr>
          <a:xfrm>
            <a:off x="7055507" y="5250086"/>
            <a:ext cx="2186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Парковая </a:t>
            </a:r>
            <a:r>
              <a:rPr lang="ru-RU" sz="1400" b="1" dirty="0" smtClean="0"/>
              <a:t>зона</a:t>
            </a:r>
            <a:endParaRPr lang="en-US" sz="1400" b="1" dirty="0" smtClean="0"/>
          </a:p>
          <a:p>
            <a:r>
              <a:rPr lang="ru-RU" sz="1400" b="1" dirty="0" smtClean="0"/>
              <a:t>Гостиница </a:t>
            </a:r>
            <a:endParaRPr lang="ru-RU" sz="14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C07F48D-14DC-4190-BC48-0C86780BED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10230435" y="1911456"/>
            <a:ext cx="1798654" cy="12452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3FD3309-02A1-4E66-8C9C-62D740A609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065045" y="147506"/>
            <a:ext cx="1964044" cy="12309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2005DBB-031B-4F75-8D8D-E29277996C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886" y="1080743"/>
            <a:ext cx="1996480" cy="1247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FF3087-20E9-45C9-B512-D57567F65C7C}"/>
              </a:ext>
            </a:extLst>
          </p:cNvPr>
          <p:cNvSpPr txBox="1"/>
          <p:nvPr/>
        </p:nvSpPr>
        <p:spPr>
          <a:xfrm>
            <a:off x="4798712" y="5250085"/>
            <a:ext cx="2202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Вертолетная площадка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2F0597E-98F9-48A0-9745-E9DC02F5C07E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260025" y="3907571"/>
            <a:ext cx="1769065" cy="11737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BBC18AC-7541-4087-AF89-4280872741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8543542" y="2740772"/>
            <a:ext cx="1996824" cy="14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1404" y="378881"/>
            <a:ext cx="8484232" cy="666764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 smtClean="0"/>
              <a:t>Проекты на перспективу</a:t>
            </a:r>
            <a:br>
              <a:rPr lang="ru-RU" sz="2700" dirty="0" smtClean="0"/>
            </a:br>
            <a:r>
              <a:rPr lang="ru-RU" sz="2700" dirty="0" smtClean="0"/>
              <a:t>Повышение доступности и привлекательности города 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12" y="3911889"/>
            <a:ext cx="4336121" cy="224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C:\Users\kuznetsov\AppData\Local\Microsoft\Windows\Temporary Internet Files\Content.Outlook\OWJ636V3\IMG_16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80942" y="3915150"/>
            <a:ext cx="3364474" cy="224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71282E00-43C0-4BA3-A666-065AA95F343A" descr="0397CFCD-EB46-4833-858B-6323B19B0546@wif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46051" y="3915150"/>
            <a:ext cx="3283010" cy="224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2912" y="3911889"/>
            <a:ext cx="3529012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СОЗДАНИЕ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ГИДРОАВИАПОРТА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7596" y="1136293"/>
            <a:ext cx="3283010" cy="217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4457" y="1136293"/>
            <a:ext cx="4303689" cy="217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480942" y="1136293"/>
            <a:ext cx="3372929" cy="217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2912" y="1136293"/>
            <a:ext cx="38424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СТРОИТЕЛЬСТВО РЕЧНОГО ВОКЗАЛА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8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40745" y="365125"/>
            <a:ext cx="10688345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656055" y="399176"/>
            <a:ext cx="10688345" cy="833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9432" y="2576101"/>
            <a:ext cx="116196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atin typeface="Raleway" panose="020B0503030101060003" pitchFamily="34" charset="77"/>
                <a:ea typeface="+mj-ea"/>
                <a:cs typeface="+mj-cs"/>
              </a:rPr>
              <a:t>Благодарю за внимание!</a:t>
            </a:r>
            <a:endParaRPr lang="ru-RU" sz="3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sp>
        <p:nvSpPr>
          <p:cNvPr id="5" name="Google Shape;294;p31"/>
          <p:cNvSpPr txBox="1"/>
          <p:nvPr/>
        </p:nvSpPr>
        <p:spPr>
          <a:xfrm>
            <a:off x="409431" y="4574893"/>
            <a:ext cx="4926843" cy="51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" sz="2800" b="1" dirty="0" smtClean="0">
                <a:latin typeface="Raleway" panose="020B0503030101060003" pitchFamily="34" charset="77"/>
                <a:ea typeface="+mj-ea"/>
                <a:cs typeface="+mj-cs"/>
              </a:rPr>
              <a:t>Дмитрий Рудаков</a:t>
            </a:r>
          </a:p>
          <a:p>
            <a:r>
              <a:rPr lang="ru" sz="2800" dirty="0" smtClean="0">
                <a:latin typeface="Raleway" panose="020B0503030101060003" pitchFamily="34" charset="77"/>
                <a:ea typeface="+mj-ea"/>
                <a:cs typeface="+mj-cs"/>
              </a:rPr>
              <a:t>Глава городского округа город Рыбинск</a:t>
            </a:r>
            <a:r>
              <a:rPr lang="ru" sz="2800" dirty="0">
                <a:solidFill>
                  <a:schemeClr val="dk2"/>
                </a:solidFill>
                <a:latin typeface="Franklin Gothic Heavy" panose="020B0903020102020204" pitchFamily="34" charset="0"/>
              </a:rPr>
              <a:t>	</a:t>
            </a:r>
            <a:endParaRPr sz="2800" dirty="0">
              <a:solidFill>
                <a:schemeClr val="dk2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098" name="Picture 2" descr="http://rybinsk.ru/images/stories/users/foto/administracia/rudakov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469" y="0"/>
            <a:ext cx="5108382" cy="68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43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2rybinsk.ru/wp-content/uploads/rybinsk_paro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fotostarina.ru/file/rybinskiy-rayon-1/1971R._Rybinsk._Vid_s_Volgi_na_gorod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079" y="160338"/>
            <a:ext cx="10621607" cy="67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38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FDD3DAE-5E91-D045-872C-65FB3C14D7ED}"/>
              </a:ext>
            </a:extLst>
          </p:cNvPr>
          <p:cNvCxnSpPr/>
          <p:nvPr/>
        </p:nvCxnSpPr>
        <p:spPr>
          <a:xfrm>
            <a:off x="442913" y="1277257"/>
            <a:ext cx="5653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913" y="334465"/>
            <a:ext cx="4984034" cy="9121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Стратегические ставки</a:t>
            </a:r>
            <a:r>
              <a:rPr lang="en-US" sz="2800" dirty="0" smtClean="0"/>
              <a:t> </a:t>
            </a:r>
            <a:r>
              <a:rPr lang="ru-RU" sz="2800" dirty="0" smtClean="0"/>
              <a:t>города сегодня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668817054"/>
              </p:ext>
            </p:extLst>
          </p:nvPr>
        </p:nvGraphicFramePr>
        <p:xfrm>
          <a:off x="176544" y="1342132"/>
          <a:ext cx="6137169" cy="538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131270215"/>
              </p:ext>
            </p:extLst>
          </p:nvPr>
        </p:nvGraphicFramePr>
        <p:xfrm>
          <a:off x="6585857" y="2155371"/>
          <a:ext cx="5443233" cy="456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9461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7588" y="365125"/>
            <a:ext cx="7177311" cy="97700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Вызовы/задачи современности</a:t>
            </a:r>
            <a:endParaRPr lang="ru-RU" sz="2800" i="1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398522506"/>
              </p:ext>
            </p:extLst>
          </p:nvPr>
        </p:nvGraphicFramePr>
        <p:xfrm>
          <a:off x="364509" y="1533200"/>
          <a:ext cx="5299313" cy="494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:\Сколково\1. Функциональных _Приложение 2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18414" y="1733267"/>
            <a:ext cx="6422339" cy="451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27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8C45D304-67DC-4667-ADF6-A4786C49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8000"/>
                    </a14:imgEffect>
                    <a14:imgEffect>
                      <a14:brightnessContrast bright="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19349" y="1052267"/>
            <a:ext cx="3829054" cy="25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E25F5E0E-B41F-4BC5-A828-688206EA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9348" y="3670289"/>
            <a:ext cx="3829055" cy="25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A7C19F38-B391-4010-8EA5-71B424185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10000"/>
                    </a14:imgEffect>
                    <a14:imgEffect>
                      <a14:brightnessContrast bright="1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26558" y="3670319"/>
            <a:ext cx="3829056" cy="255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2CBC0BB7-A98F-4DC5-B99E-3ECEE1D6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26557" y="1066519"/>
            <a:ext cx="3829057" cy="25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xmlns="" id="{895B644A-8911-4611-93C3-E061D496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35698" y="1066285"/>
            <a:ext cx="3820076" cy="25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2B5CE2E6-AD32-42F3-9E61-C726F815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35963" y="3676868"/>
            <a:ext cx="3818845" cy="254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5"/>
          <p:cNvSpPr>
            <a:spLocks noGrp="1"/>
          </p:cNvSpPr>
          <p:nvPr>
            <p:ph type="title"/>
          </p:nvPr>
        </p:nvSpPr>
        <p:spPr>
          <a:xfrm>
            <a:off x="387588" y="174053"/>
            <a:ext cx="7177311" cy="97700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2016-2021. Город меняется для жителей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4467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4305" y="213130"/>
            <a:ext cx="11434656" cy="847919"/>
          </a:xfrm>
        </p:spPr>
        <p:txBody>
          <a:bodyPr>
            <a:noAutofit/>
          </a:bodyPr>
          <a:lstStyle/>
          <a:p>
            <a:r>
              <a:rPr lang="ru-RU" sz="2200" dirty="0" smtClean="0"/>
              <a:t>2022-2027. Молодежный культурный и интеллектуальный  центр </a:t>
            </a:r>
            <a:r>
              <a:rPr lang="ru-RU" sz="2200" dirty="0" err="1" smtClean="0"/>
              <a:t>Технополис</a:t>
            </a:r>
            <a:r>
              <a:rPr lang="ru-RU" sz="2200" dirty="0" smtClean="0"/>
              <a:t>–Р </a:t>
            </a:r>
            <a:br>
              <a:rPr lang="ru-RU" sz="2200" dirty="0" smtClean="0"/>
            </a:br>
            <a:r>
              <a:rPr lang="ru-RU" sz="1800" b="0" dirty="0" smtClean="0"/>
              <a:t>точка притяжения смыслов в центре города (РГАТУ </a:t>
            </a:r>
            <a:r>
              <a:rPr lang="ru-RU" sz="1800" b="0" dirty="0" err="1" smtClean="0"/>
              <a:t>им.П.А.Соловьева</a:t>
            </a:r>
            <a:r>
              <a:rPr lang="ru-RU" sz="1800" b="0" dirty="0" smtClean="0"/>
              <a:t>)</a:t>
            </a:r>
            <a:endParaRPr lang="ru-RU" sz="1400" b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C0B9C9D-798E-4810-BA08-B8C3C6250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8876" y="928282"/>
            <a:ext cx="11134987" cy="4342952"/>
          </a:xfrm>
          <a:prstGeom prst="rect">
            <a:avLst/>
          </a:prstGeom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7179729" y="5153550"/>
            <a:ext cx="3555999" cy="13928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ru-RU" sz="1400" dirty="0" err="1" smtClean="0"/>
              <a:t>Стейкхолдеры</a:t>
            </a:r>
            <a:endParaRPr lang="ru-RU" sz="1400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 smtClean="0">
                <a:latin typeface="Raleway" charset="-52"/>
              </a:rPr>
              <a:t>ШКОЛЬНИКИ, СТУДЕНТЫ,  МОЛОДЫЕ СПЕЦИАЛИСТЫ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 smtClean="0">
                <a:latin typeface="Raleway" charset="-52"/>
              </a:rPr>
              <a:t>РОСТЕХ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 smtClean="0">
                <a:latin typeface="Raleway" charset="-52"/>
              </a:rPr>
              <a:t>РОСЭЛЕКТРОНИКА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 smtClean="0">
                <a:latin typeface="Raleway" charset="-52"/>
              </a:rPr>
              <a:t>РОСАТОМ</a:t>
            </a:r>
          </a:p>
          <a:p>
            <a:pPr lvl="3"/>
            <a:endParaRPr lang="ru-RU" sz="1400" dirty="0">
              <a:latin typeface="Raleway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88465" y="5158763"/>
            <a:ext cx="182033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Raleway" panose="020B0503030101060003" pitchFamily="34" charset="77"/>
                <a:ea typeface="+mj-ea"/>
                <a:cs typeface="+mj-cs"/>
              </a:rPr>
              <a:t>Поддержка</a:t>
            </a:r>
            <a:r>
              <a:rPr lang="ru-RU" sz="1400" dirty="0"/>
              <a:t> 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>
                <a:latin typeface="Raleway" charset="-52"/>
              </a:rPr>
              <a:t>МИНОБР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>
                <a:latin typeface="Raleway" charset="-52"/>
              </a:rPr>
              <a:t>ПЯО, ОМСУ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>
                <a:latin typeface="Raleway" charset="-52"/>
              </a:rPr>
              <a:t>РОСТЕХ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ru-RU" sz="1200" dirty="0">
                <a:latin typeface="Raleway" charset="-52"/>
              </a:rPr>
              <a:t>ВЭБ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4306" y="5086568"/>
            <a:ext cx="47041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Задача: вхождение РГАТУ в «передовые инженерные школы»,</a:t>
            </a:r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 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создание кампуса</a:t>
            </a:r>
            <a:endParaRPr lang="ru-RU" sz="2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0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s://xn--b1aeckzdgwj.xn--p1ai/upload/images/Big_15730217914799.jf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47"/>
          <p:cNvGrpSpPr/>
          <p:nvPr/>
        </p:nvGrpSpPr>
        <p:grpSpPr>
          <a:xfrm>
            <a:off x="444015" y="1082820"/>
            <a:ext cx="10665257" cy="5381257"/>
            <a:chOff x="-677441" y="1350"/>
            <a:chExt cx="9144000" cy="4626707"/>
          </a:xfrm>
        </p:grpSpPr>
        <p:pic>
          <p:nvPicPr>
            <p:cNvPr id="49" name="Рисунок 48" descr="DS-05_CITY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-677441" y="1350"/>
              <a:ext cx="9144000" cy="4626707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23478"/>
              <a:ext cx="1080000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23478"/>
              <a:ext cx="1235250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 descr="D:\_Privat_SAVINOFF\_Privat_affaires\DS-02_Nemo\DS-02 archiv\DS-01_(2020.11.21)_vid_02_NOV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23478"/>
              <a:ext cx="863916" cy="648000"/>
            </a:xfrm>
            <a:prstGeom prst="rect">
              <a:avLst/>
            </a:prstGeom>
            <a:noFill/>
          </p:spPr>
        </p:pic>
        <p:pic>
          <p:nvPicPr>
            <p:cNvPr id="53" name="Picture 3" descr="D:\_Privat_SAVINOFF\_Privat_affaires\DS-02_Nemo\DS-02 archiv\DS-01_(2020.11.21)_vid_03_NOV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23478"/>
              <a:ext cx="863919" cy="648000"/>
            </a:xfrm>
            <a:prstGeom prst="rect">
              <a:avLst/>
            </a:prstGeom>
            <a:noFill/>
          </p:spPr>
        </p:pic>
      </p:grpSp>
      <p:sp>
        <p:nvSpPr>
          <p:cNvPr id="57" name="TextBox 56"/>
          <p:cNvSpPr txBox="1"/>
          <p:nvPr/>
        </p:nvSpPr>
        <p:spPr>
          <a:xfrm>
            <a:off x="444015" y="3161161"/>
            <a:ext cx="2016224" cy="15465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ЯХТ-КЛУБ</a:t>
            </a:r>
          </a:p>
          <a:p>
            <a:pPr marL="228600" indent="-228600">
              <a:buAutoNum type="arabicPeriod"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НАБЕРЕЖНАЯ</a:t>
            </a:r>
          </a:p>
          <a:p>
            <a:pPr marL="228600" indent="-228600">
              <a:buAutoNum type="arabicPeriod"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ЖИЛОЙ КОМПЛЕКС (4 ЭТАЖА)</a:t>
            </a:r>
          </a:p>
          <a:p>
            <a:pPr marL="228600" indent="-228600">
              <a:buAutoNum type="arabicPeriod"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МОЛОДЕЖНЫЙ АРТ-ЦЕНТР</a:t>
            </a:r>
          </a:p>
          <a:p>
            <a:pPr marL="228600" indent="-228600">
              <a:buAutoNum type="arabicPeriod"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ТРЕНИРОВОЧНЫЙ ЛЕДОВЫЙ КАТОК</a:t>
            </a:r>
          </a:p>
          <a:p>
            <a:pPr marL="228600" indent="-228600">
              <a:buAutoNum type="arabicPeriod"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ВЕЛОДОРОЖКИ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0375" y="273726"/>
            <a:ext cx="11153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2022-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2025. Новое спортивно-рекреационное и комфортное жилое пространство вдоль берега Волги </a:t>
            </a:r>
            <a:r>
              <a:rPr lang="ru-RU" sz="2000" dirty="0">
                <a:latin typeface="Raleway" panose="020B0503030101060003" pitchFamily="34" charset="77"/>
                <a:ea typeface="+mj-ea"/>
                <a:cs typeface="+mj-cs"/>
              </a:rPr>
              <a:t>(</a:t>
            </a:r>
            <a:r>
              <a:rPr lang="ru-RU" sz="2000" dirty="0" err="1">
                <a:latin typeface="Raleway" panose="020B0503030101060003" pitchFamily="34" charset="77"/>
                <a:ea typeface="+mj-ea"/>
                <a:cs typeface="+mj-cs"/>
              </a:rPr>
              <a:t>берегоукрепление+инфраструктура+жилье</a:t>
            </a:r>
            <a:r>
              <a:rPr lang="ru-RU" sz="2000" dirty="0">
                <a:latin typeface="Raleway" panose="020B0503030101060003" pitchFamily="34" charset="77"/>
                <a:ea typeface="+mj-ea"/>
                <a:cs typeface="+mj-cs"/>
              </a:rPr>
              <a:t>)</a:t>
            </a:r>
          </a:p>
        </p:txBody>
      </p:sp>
      <p:sp>
        <p:nvSpPr>
          <p:cNvPr id="2" name="Овал 1"/>
          <p:cNvSpPr/>
          <p:nvPr/>
        </p:nvSpPr>
        <p:spPr>
          <a:xfrm>
            <a:off x="4732653" y="1910118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808986" y="2267422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738641" y="3568543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978772" y="2956256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6170217" y="3998858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7832587" y="3589049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9427282" y="3406736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1810684" y="1910118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7336804" y="2546447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8995189" y="2473147"/>
            <a:ext cx="423080" cy="409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81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s://xn--b1aeckzdgwj.xn--p1ai/upload/images/Big_15730217914799.jf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460375" y="278207"/>
            <a:ext cx="11731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2022-202</a:t>
            </a:r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4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. Продолжение благоустройства зеленой зоны в районе «Стрелки» </a:t>
            </a:r>
          </a:p>
          <a:p>
            <a:r>
              <a:rPr lang="ru-RU" sz="2000" dirty="0" smtClean="0">
                <a:latin typeface="Raleway" panose="020B0503030101060003" pitchFamily="34" charset="77"/>
                <a:ea typeface="+mj-ea"/>
                <a:cs typeface="+mj-cs"/>
              </a:rPr>
              <a:t>(Комплекс </a:t>
            </a:r>
            <a:r>
              <a:rPr lang="ru-RU" sz="2000" dirty="0" err="1" smtClean="0">
                <a:latin typeface="Raleway" panose="020B0503030101060003" pitchFamily="34" charset="77"/>
                <a:ea typeface="+mj-ea"/>
                <a:cs typeface="+mj-cs"/>
              </a:rPr>
              <a:t>берегоукрепления</a:t>
            </a:r>
            <a:r>
              <a:rPr lang="ru-RU" sz="2000" dirty="0" smtClean="0">
                <a:latin typeface="Raleway" panose="020B0503030101060003" pitchFamily="34" charset="77"/>
                <a:ea typeface="+mj-ea"/>
                <a:cs typeface="+mj-cs"/>
              </a:rPr>
              <a:t> завершен в 2021)</a:t>
            </a:r>
            <a:endParaRPr lang="ru-RU" sz="2000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3" name="Picture 2" descr="\\Server\g\Общая\Харитонова Полина Евгеньевна\стрелка\IMG_141_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0375" y="1047648"/>
            <a:ext cx="9649669" cy="5546078"/>
          </a:xfrm>
          <a:prstGeom prst="rect">
            <a:avLst/>
          </a:prstGeom>
          <a:noFill/>
        </p:spPr>
      </p:pic>
      <p:pic>
        <p:nvPicPr>
          <p:cNvPr id="4098" name="Picture 2" descr="http://rweek.ru/wp-content/uploads/2019/02/%D0%BC%D0%BF%D1%8B%D0%B0%D0%B8%D1%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0606" y="3969111"/>
            <a:ext cx="4748047" cy="26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0374" y="1054135"/>
            <a:ext cx="9649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Calibri" panose="020F0502020204030204" pitchFamily="34" charset="0"/>
              </a:rPr>
              <a:t>Возможности: закрепление </a:t>
            </a:r>
            <a:r>
              <a:rPr lang="ru-RU" u="sng" dirty="0" smtClean="0">
                <a:cs typeface="Calibri" panose="020F0502020204030204" pitchFamily="34" charset="0"/>
              </a:rPr>
              <a:t>локального и туристского кода центра города</a:t>
            </a:r>
            <a:r>
              <a:rPr lang="ru-RU" dirty="0" smtClean="0">
                <a:cs typeface="Calibri" panose="020F0502020204030204" pitchFamily="34" charset="0"/>
              </a:rPr>
              <a:t> (</a:t>
            </a:r>
            <a:r>
              <a:rPr lang="ru-RU" dirty="0" smtClean="0"/>
              <a:t>Всероссийский </a:t>
            </a:r>
            <a:r>
              <a:rPr lang="ru-RU" dirty="0"/>
              <a:t>конкурс лучших проектов туристского кода центра </a:t>
            </a:r>
            <a:r>
              <a:rPr lang="ru-RU" dirty="0" smtClean="0"/>
              <a:t>города, Нацпроект </a:t>
            </a:r>
            <a:r>
              <a:rPr lang="ru-RU" dirty="0"/>
              <a:t>«Туризм и индустрия гостеприимства</a:t>
            </a:r>
            <a:r>
              <a:rPr lang="ru-RU" dirty="0" smtClean="0"/>
              <a:t>» - до 250млн.руб. на инфраструктуру комфорта купеческих кварталов центра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Мастер-планирование территории центра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xmlns="" val="13248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40745" y="365125"/>
            <a:ext cx="10688345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656055" y="399176"/>
            <a:ext cx="10688345" cy="8330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9433" y="213130"/>
            <a:ext cx="8512817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2020-202</a:t>
            </a:r>
            <a:r>
              <a:rPr lang="en-US" sz="2200" b="1" dirty="0" smtClean="0">
                <a:latin typeface="Raleway" panose="020B0503030101060003" pitchFamily="34" charset="77"/>
                <a:ea typeface="+mj-ea"/>
                <a:cs typeface="+mj-cs"/>
              </a:rPr>
              <a:t>3</a:t>
            </a:r>
            <a:r>
              <a:rPr lang="ru-RU" sz="2200" b="1" dirty="0" smtClean="0">
                <a:latin typeface="Raleway" panose="020B0503030101060003" pitchFamily="34" charset="77"/>
                <a:ea typeface="+mj-ea"/>
                <a:cs typeface="+mj-cs"/>
              </a:rPr>
              <a:t>. Современные городские пространства центра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rgbClr val="96004B"/>
                </a:solidFill>
                <a:latin typeface="Raleway" panose="020B0503030101060003" pitchFamily="34" charset="77"/>
                <a:ea typeface="+mj-ea"/>
                <a:cs typeface="+mj-cs"/>
              </a:rPr>
              <a:t>Городская мобильность, комфорт, развлечения</a:t>
            </a:r>
            <a:endParaRPr lang="ru-RU" sz="2200" dirty="0" smtClean="0">
              <a:solidFill>
                <a:srgbClr val="96004B"/>
              </a:solidFill>
              <a:latin typeface="Century Gothic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atin typeface="Raleway" panose="020B0503030101060003" pitchFamily="34" charset="77"/>
                <a:ea typeface="+mj-ea"/>
                <a:cs typeface="+mj-cs"/>
              </a:rPr>
              <a:t> </a:t>
            </a:r>
            <a:endParaRPr lang="ru-RU" sz="3200" b="1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52668" y="1188613"/>
            <a:ext cx="10819727" cy="546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6470" y="2024743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7563" y="3260306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7335" y="4993712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463" y="4971552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4302" y="4859947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976047" y="1188613"/>
            <a:ext cx="1841206" cy="1322247"/>
          </a:xfrm>
          <a:prstGeom prst="line">
            <a:avLst/>
          </a:prstGeom>
          <a:ln w="4762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817253" y="2510860"/>
            <a:ext cx="1550569" cy="749446"/>
          </a:xfrm>
          <a:prstGeom prst="line">
            <a:avLst/>
          </a:prstGeom>
          <a:ln w="4762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367822" y="3260306"/>
            <a:ext cx="2537497" cy="1079682"/>
          </a:xfrm>
          <a:prstGeom prst="line">
            <a:avLst/>
          </a:prstGeom>
          <a:ln w="4762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rybinsk.ru/images/stories/users/2021/05/s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00" y="4644715"/>
            <a:ext cx="3388346" cy="22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688" y="1103220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egnum.ru/uploads/pictures/news/2019/04/02/regnum_picture_155420876677808_norma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4" r="22123"/>
          <a:stretch/>
        </p:blipFill>
        <p:spPr bwMode="auto">
          <a:xfrm>
            <a:off x="3533310" y="4644715"/>
            <a:ext cx="2265061" cy="22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>
            <a:off x="7262185" y="3921094"/>
            <a:ext cx="542503" cy="1447241"/>
          </a:xfrm>
          <a:prstGeom prst="line">
            <a:avLst/>
          </a:prstGeom>
          <a:ln w="47625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897180" y="4320557"/>
            <a:ext cx="1527122" cy="673155"/>
          </a:xfrm>
          <a:prstGeom prst="line">
            <a:avLst/>
          </a:prstGeom>
          <a:ln w="47625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117742" y="5368335"/>
            <a:ext cx="144444" cy="1282762"/>
          </a:xfrm>
          <a:prstGeom prst="line">
            <a:avLst/>
          </a:prstGeom>
          <a:ln w="47625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5798371" y="4339988"/>
            <a:ext cx="1838199" cy="765329"/>
          </a:xfrm>
          <a:prstGeom prst="line">
            <a:avLst/>
          </a:prstGeom>
          <a:ln w="47625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26187" y="6466431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Raleway" panose="020B0503030101060003" pitchFamily="34" charset="77"/>
              </a:rPr>
              <a:t>2021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3588" y="6466431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Raleway" panose="020B0503030101060003" pitchFamily="34" charset="77"/>
              </a:rPr>
              <a:t>2022</a:t>
            </a:r>
            <a:r>
              <a:rPr lang="en-US" b="1" dirty="0" smtClean="0">
                <a:solidFill>
                  <a:srgbClr val="00B050"/>
                </a:solidFill>
                <a:latin typeface="Raleway" panose="020B0503030101060003" pitchFamily="34" charset="77"/>
              </a:rPr>
              <a:t>-23</a:t>
            </a:r>
            <a:endParaRPr lang="ru-RU" b="1" dirty="0">
              <a:solidFill>
                <a:srgbClr val="00B050"/>
              </a:solidFill>
              <a:latin typeface="Raleway" panose="020B0503030101060003" pitchFamily="34" charset="77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79138" y="5424095"/>
            <a:ext cx="3185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ea typeface="+mj-ea"/>
                <a:cs typeface="+mj-cs"/>
              </a:rPr>
              <a:t>+ </a:t>
            </a:r>
            <a:r>
              <a:rPr lang="ru-RU" sz="1600" b="1" dirty="0" smtClean="0">
                <a:ea typeface="+mj-ea"/>
                <a:cs typeface="+mj-cs"/>
              </a:rPr>
              <a:t>благоустройство 35 дворов (242млн.руб.) в 2022г.</a:t>
            </a:r>
          </a:p>
          <a:p>
            <a:r>
              <a:rPr lang="ru-RU" sz="1600" b="1" dirty="0" smtClean="0">
                <a:ea typeface="+mj-ea"/>
                <a:cs typeface="+mj-cs"/>
              </a:rPr>
              <a:t>+ реконструкция детского городка в Волжском парке (25млн.руб.)</a:t>
            </a:r>
            <a:endParaRPr lang="ru-RU" sz="1600" b="1" dirty="0">
              <a:ea typeface="+mj-ea"/>
              <a:cs typeface="+mj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388" y="3724283"/>
            <a:ext cx="400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ea typeface="+mj-ea"/>
                <a:cs typeface="+mj-cs"/>
              </a:rPr>
              <a:t>+ </a:t>
            </a:r>
            <a:r>
              <a:rPr lang="ru-RU" sz="1600" b="1" dirty="0" smtClean="0">
                <a:ea typeface="+mj-ea"/>
                <a:cs typeface="+mj-cs"/>
              </a:rPr>
              <a:t>продолжение </a:t>
            </a:r>
            <a:r>
              <a:rPr lang="ru-RU" sz="1600" b="1" dirty="0" err="1" smtClean="0">
                <a:ea typeface="+mj-ea"/>
                <a:cs typeface="+mj-cs"/>
              </a:rPr>
              <a:t>велодорожной</a:t>
            </a:r>
            <a:r>
              <a:rPr lang="ru-RU" sz="1600" b="1" dirty="0" smtClean="0">
                <a:ea typeface="+mj-ea"/>
                <a:cs typeface="+mj-cs"/>
              </a:rPr>
              <a:t> инфраструктуры, связующей районы</a:t>
            </a:r>
          </a:p>
          <a:p>
            <a:r>
              <a:rPr lang="ru-RU" sz="1600" b="1" dirty="0" smtClean="0">
                <a:ea typeface="+mj-ea"/>
                <a:cs typeface="+mj-cs"/>
              </a:rPr>
              <a:t>+ строительство колеса обозрения</a:t>
            </a:r>
            <a:endParaRPr lang="ru-RU" sz="1600" b="1" dirty="0">
              <a:ea typeface="+mj-ea"/>
              <a:cs typeface="+mj-cs"/>
            </a:endParaRPr>
          </a:p>
        </p:txBody>
      </p:sp>
      <p:pic>
        <p:nvPicPr>
          <p:cNvPr id="5" name="Picture 2" descr="https://cheremuha.com/wp-content/uploads/2022/01/vodo-750x4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00" y="1803143"/>
            <a:ext cx="3388345" cy="19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6192" y="3260306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Raleway" panose="020B0503030101060003" pitchFamily="34" charset="77"/>
              </a:rPr>
              <a:t>2022</a:t>
            </a:r>
          </a:p>
        </p:txBody>
      </p:sp>
      <p:pic>
        <p:nvPicPr>
          <p:cNvPr id="36" name="Picture 2" descr="C:\Users\Соловьева\Desktop\png-transparent-homes-n-land-real-estate-computer-icons-map-map-icon-angle-grass-loc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926" l="7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7061" y="2618053"/>
            <a:ext cx="240359" cy="2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902055" y="2573558"/>
            <a:ext cx="42622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ea typeface="+mj-ea"/>
                <a:cs typeface="+mj-cs"/>
              </a:rPr>
              <a:t>Возможности: создание единого пространства «Арт-берег» («Этно-кузня», креативный кластер «Мега-арт», наследие Бурлацкой больницы, «Цветные двери») с премиальной береговой линией (единственный пляж) за Волгой и видом на обновленный рыбинский «Лонг-Айленд» (Казанский конец)</a:t>
            </a:r>
            <a:endParaRPr lang="ru-RU" sz="1600" b="1" dirty="0">
              <a:ea typeface="+mj-ea"/>
              <a:cs typeface="+mj-cs"/>
            </a:endParaRPr>
          </a:p>
        </p:txBody>
      </p:sp>
      <p:pic>
        <p:nvPicPr>
          <p:cNvPr id="2050" name="Picture 2" descr="https://sun9-west.userapi.com/sun9-65/s/v1/ig2/7Bwy3xzYtsrQwxB00i2iXbvr0nMcxdrfgcKgKbf1MGqOpRGQb5q9NGC05xYfUaz0JgbXTzI2tWNlVge2V6aJNFjq.jpg?size=1200x1600&amp;quality=96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5371" y="-5234"/>
            <a:ext cx="1996629" cy="2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437841" y="2184685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Raleway" panose="020B0503030101060003" pitchFamily="34" charset="77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xmlns="" val="42745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olkovo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4650"/>
      </a:accent1>
      <a:accent2>
        <a:srgbClr val="20B2A9"/>
      </a:accent2>
      <a:accent3>
        <a:srgbClr val="A54990"/>
      </a:accent3>
      <a:accent4>
        <a:srgbClr val="BA5656"/>
      </a:accent4>
      <a:accent5>
        <a:srgbClr val="9B8D8F"/>
      </a:accent5>
      <a:accent6>
        <a:srgbClr val="B3824D"/>
      </a:accent6>
      <a:hlink>
        <a:srgbClr val="0563C1"/>
      </a:hlink>
      <a:folHlink>
        <a:srgbClr val="5C8EA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kolkovo" id="{26FC77B7-5C95-F142-878F-8D5229ED1E12}" vid="{FB515D62-F3C7-6B46-8549-AF645480C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skolkovo</Template>
  <TotalTime>30167</TotalTime>
  <Words>588</Words>
  <Application>Microsoft Office PowerPoint</Application>
  <PresentationFormat>Произвольный</PresentationFormat>
  <Paragraphs>130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Raleway</vt:lpstr>
      <vt:lpstr>Calibri</vt:lpstr>
      <vt:lpstr>Century Gothic</vt:lpstr>
      <vt:lpstr>Times New Roman</vt:lpstr>
      <vt:lpstr>Franklin Gothic Heavy</vt:lpstr>
      <vt:lpstr>Raleway SemiBold</vt:lpstr>
      <vt:lpstr>skolkovo</vt:lpstr>
      <vt:lpstr>РЫБИНСК                  </vt:lpstr>
      <vt:lpstr>Слайд 2</vt:lpstr>
      <vt:lpstr>Стратегические ставки города сегодня</vt:lpstr>
      <vt:lpstr>Вызовы/задачи современности</vt:lpstr>
      <vt:lpstr>2016-2021. Город меняется для жителей</vt:lpstr>
      <vt:lpstr>2022-2027. Молодежный культурный и интеллектуальный  центр Технополис–Р  точка притяжения смыслов в центре города (РГАТУ им.П.А.Соловьева)</vt:lpstr>
      <vt:lpstr>Слайд 7</vt:lpstr>
      <vt:lpstr>Слайд 8</vt:lpstr>
      <vt:lpstr> </vt:lpstr>
      <vt:lpstr> </vt:lpstr>
      <vt:lpstr> </vt:lpstr>
      <vt:lpstr> </vt:lpstr>
      <vt:lpstr> </vt:lpstr>
      <vt:lpstr>Слайд 14</vt:lpstr>
      <vt:lpstr>Проекты на перспективу Повышение доступности и привлекательности города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Kirill Zhukov</dc:creator>
  <cp:lastModifiedBy>GA</cp:lastModifiedBy>
  <cp:revision>492</cp:revision>
  <dcterms:created xsi:type="dcterms:W3CDTF">2020-05-18T18:36:12Z</dcterms:created>
  <dcterms:modified xsi:type="dcterms:W3CDTF">2022-06-09T08:40:29Z</dcterms:modified>
</cp:coreProperties>
</file>