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85" r:id="rId23"/>
    <p:sldId id="286" r:id="rId24"/>
    <p:sldId id="287" r:id="rId25"/>
    <p:sldId id="288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9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3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95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93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1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3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37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92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89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75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7C6A-5829-4C12-8827-23A229ABE70E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1DC4-1FCE-4874-9147-C5C6B4026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8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25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98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31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61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54625" cy="67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14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12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97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09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35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05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2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725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67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9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580731" cy="70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4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0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32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64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124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468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03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620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74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18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58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15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87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03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25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55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992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Произвольный</PresentationFormat>
  <Paragraphs>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GA</cp:lastModifiedBy>
  <cp:revision>3</cp:revision>
  <dcterms:created xsi:type="dcterms:W3CDTF">2021-10-28T20:00:21Z</dcterms:created>
  <dcterms:modified xsi:type="dcterms:W3CDTF">2022-06-09T08:34:04Z</dcterms:modified>
</cp:coreProperties>
</file>