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5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3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3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6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9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1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7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0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91FA5-5D0F-445E-AD58-BEAF81188E44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3AE76-671F-4B8B-A771-4E6702502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0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0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1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7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6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9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2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Самылова Мария Андреевна</dc:creator>
  <cp:lastModifiedBy>Мосеева Ольга Владимировна</cp:lastModifiedBy>
  <cp:revision>2</cp:revision>
  <dcterms:created xsi:type="dcterms:W3CDTF">2023-10-05T13:22:55Z</dcterms:created>
  <dcterms:modified xsi:type="dcterms:W3CDTF">2023-10-19T05:48:43Z</dcterms:modified>
</cp:coreProperties>
</file>