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2" r:id="rId4"/>
    <p:sldId id="262" r:id="rId5"/>
    <p:sldId id="273" r:id="rId6"/>
    <p:sldId id="274" r:id="rId7"/>
    <p:sldId id="268" r:id="rId8"/>
    <p:sldId id="265" r:id="rId9"/>
    <p:sldId id="275" r:id="rId10"/>
    <p:sldId id="277" r:id="rId11"/>
    <p:sldId id="278" r:id="rId12"/>
    <p:sldId id="279" r:id="rId13"/>
    <p:sldId id="264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141C1"/>
    <a:srgbClr val="007EF9"/>
    <a:srgbClr val="A4D6FF"/>
    <a:srgbClr val="A7D6FD"/>
    <a:srgbClr val="E20613"/>
    <a:srgbClr val="F7F7F7"/>
    <a:srgbClr val="0066B2"/>
    <a:srgbClr val="1F8EEA"/>
    <a:srgbClr val="D2D2D2"/>
    <a:srgbClr val="307AB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3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5C45-C2B3-475B-A352-5AA47807D05C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9DBB-1D38-4689-BD10-8B0471F372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4696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5C45-C2B3-475B-A352-5AA47807D05C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9DBB-1D38-4689-BD10-8B0471F372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8235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5C45-C2B3-475B-A352-5AA47807D05C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9DBB-1D38-4689-BD10-8B0471F372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5965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5C45-C2B3-475B-A352-5AA47807D05C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9DBB-1D38-4689-BD10-8B0471F372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0080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5C45-C2B3-475B-A352-5AA47807D05C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9DBB-1D38-4689-BD10-8B0471F372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0872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5C45-C2B3-475B-A352-5AA47807D05C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9DBB-1D38-4689-BD10-8B0471F372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7393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5C45-C2B3-475B-A352-5AA47807D05C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9DBB-1D38-4689-BD10-8B0471F372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0789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5C45-C2B3-475B-A352-5AA47807D05C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9DBB-1D38-4689-BD10-8B0471F372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8949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5C45-C2B3-475B-A352-5AA47807D05C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9DBB-1D38-4689-BD10-8B0471F372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6242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5C45-C2B3-475B-A352-5AA47807D05C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9DBB-1D38-4689-BD10-8B0471F372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0503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5C45-C2B3-475B-A352-5AA47807D05C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9DBB-1D38-4689-BD10-8B0471F372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4344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45C45-C2B3-475B-A352-5AA47807D05C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09DBB-1D38-4689-BD10-8B0471F372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2624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12.png"/><Relationship Id="rId2" Type="http://schemas.openxmlformats.org/officeDocument/2006/relationships/image" Target="../media/image8.png"/><Relationship Id="rId16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1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17" Type="http://schemas.openxmlformats.org/officeDocument/2006/relationships/image" Target="../media/image11.jpeg"/><Relationship Id="rId2" Type="http://schemas.openxmlformats.org/officeDocument/2006/relationships/image" Target="../media/image8.png"/><Relationship Id="rId16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5" Type="http://schemas.openxmlformats.org/officeDocument/2006/relationships/image" Target="../media/image57.jpeg"/><Relationship Id="rId10" Type="http://schemas.openxmlformats.org/officeDocument/2006/relationships/image" Target="../media/image52.jpeg"/><Relationship Id="rId4" Type="http://schemas.openxmlformats.org/officeDocument/2006/relationships/image" Target="../media/image35.png"/><Relationship Id="rId9" Type="http://schemas.openxmlformats.org/officeDocument/2006/relationships/image" Target="../media/image51.jpeg"/><Relationship Id="rId1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jpeg"/><Relationship Id="rId3" Type="http://schemas.openxmlformats.org/officeDocument/2006/relationships/image" Target="../media/image4.pn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5" Type="http://schemas.openxmlformats.org/officeDocument/2006/relationships/image" Target="../media/image12.png"/><Relationship Id="rId10" Type="http://schemas.openxmlformats.org/officeDocument/2006/relationships/image" Target="../media/image64.jpeg"/><Relationship Id="rId4" Type="http://schemas.openxmlformats.org/officeDocument/2006/relationships/image" Target="../media/image35.png"/><Relationship Id="rId9" Type="http://schemas.openxmlformats.org/officeDocument/2006/relationships/image" Target="../media/image63.png"/><Relationship Id="rId1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jpeg"/><Relationship Id="rId1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17" Type="http://schemas.openxmlformats.org/officeDocument/2006/relationships/image" Target="../media/image11.jpeg"/><Relationship Id="rId2" Type="http://schemas.openxmlformats.org/officeDocument/2006/relationships/image" Target="../media/image8.png"/><Relationship Id="rId16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5" Type="http://schemas.openxmlformats.org/officeDocument/2006/relationships/image" Target="../media/image78.jpeg"/><Relationship Id="rId10" Type="http://schemas.openxmlformats.org/officeDocument/2006/relationships/image" Target="../media/image73.jpeg"/><Relationship Id="rId4" Type="http://schemas.openxmlformats.org/officeDocument/2006/relationships/image" Target="../media/image35.png"/><Relationship Id="rId9" Type="http://schemas.openxmlformats.org/officeDocument/2006/relationships/image" Target="../media/image72.jpeg"/><Relationship Id="rId14" Type="http://schemas.openxmlformats.org/officeDocument/2006/relationships/image" Target="../media/image7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11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11.jpeg"/><Relationship Id="rId3" Type="http://schemas.openxmlformats.org/officeDocument/2006/relationships/image" Target="../media/image4.png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3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4980" y="223409"/>
            <a:ext cx="1108667" cy="8793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53930" y="114352"/>
            <a:ext cx="995165" cy="88459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01966" y="2522462"/>
            <a:ext cx="5532580" cy="990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ru-RU" sz="3200" dirty="0">
                <a:solidFill>
                  <a:srgbClr val="A4D6FF"/>
                </a:solidFill>
                <a:latin typeface="Cera Pro" panose="00000500000000000000" pitchFamily="2" charset="0"/>
              </a:rPr>
              <a:t>ВСЕРОССИЙСКИЙ </a:t>
            </a:r>
          </a:p>
          <a:p>
            <a:pPr>
              <a:lnSpc>
                <a:spcPts val="3500"/>
              </a:lnSpc>
            </a:pPr>
            <a:r>
              <a:rPr lang="ru-RU" sz="3200" dirty="0">
                <a:solidFill>
                  <a:srgbClr val="A4D6FF"/>
                </a:solidFill>
                <a:latin typeface="Cera Pro" panose="00000500000000000000" pitchFamily="2" charset="0"/>
              </a:rPr>
              <a:t>МУНИЦИПАЛЬНЫЙ ФОРУМ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01966" y="3888259"/>
            <a:ext cx="777701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000"/>
              </a:lnSpc>
            </a:pPr>
            <a:r>
              <a:rPr lang="ru-RU" sz="4800" b="1" dirty="0">
                <a:solidFill>
                  <a:schemeClr val="bg1"/>
                </a:solidFill>
                <a:latin typeface="Cera Pro" panose="00000500000000000000" pitchFamily="2" charset="0"/>
              </a:rPr>
              <a:t>МАЛАЯ РОДИНА</a:t>
            </a:r>
          </a:p>
          <a:p>
            <a:pPr>
              <a:lnSpc>
                <a:spcPts val="6000"/>
              </a:lnSpc>
            </a:pPr>
            <a:r>
              <a:rPr lang="ru-RU" sz="4800" b="1" dirty="0">
                <a:solidFill>
                  <a:schemeClr val="bg1"/>
                </a:solidFill>
                <a:latin typeface="Cera Pro" panose="00000500000000000000" pitchFamily="2" charset="0"/>
              </a:rPr>
              <a:t>– СИЛА РОССИИ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25056" y="6009265"/>
            <a:ext cx="4877722" cy="504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ru-RU" sz="2400" dirty="0">
                <a:solidFill>
                  <a:srgbClr val="A4D6FF"/>
                </a:solidFill>
                <a:latin typeface="Cera Pro" panose="00000500000000000000" pitchFamily="2" charset="0"/>
              </a:rPr>
              <a:t>Москва – </a:t>
            </a:r>
            <a:r>
              <a:rPr lang="en-US" sz="2400" dirty="0">
                <a:solidFill>
                  <a:srgbClr val="A4D6FF"/>
                </a:solidFill>
                <a:latin typeface="Cera Pro" panose="00000500000000000000" pitchFamily="2" charset="0"/>
              </a:rPr>
              <a:t>1</a:t>
            </a:r>
            <a:r>
              <a:rPr lang="ru-RU" sz="2400" dirty="0">
                <a:solidFill>
                  <a:srgbClr val="A4D6FF"/>
                </a:solidFill>
                <a:latin typeface="Cera Pro" panose="00000500000000000000" pitchFamily="2" charset="0"/>
              </a:rPr>
              <a:t>5-16</a:t>
            </a:r>
            <a:r>
              <a:rPr lang="en-US" sz="2400" dirty="0">
                <a:solidFill>
                  <a:srgbClr val="A4D6FF"/>
                </a:solidFill>
                <a:latin typeface="Cera Pro" panose="00000500000000000000" pitchFamily="2" charset="0"/>
              </a:rPr>
              <a:t> </a:t>
            </a:r>
            <a:r>
              <a:rPr lang="ru-RU" sz="2400" dirty="0">
                <a:solidFill>
                  <a:srgbClr val="A4D6FF"/>
                </a:solidFill>
                <a:latin typeface="Cera Pro" panose="00000500000000000000" pitchFamily="2" charset="0"/>
              </a:rPr>
              <a:t>января 2024 г.</a:t>
            </a:r>
          </a:p>
        </p:txBody>
      </p:sp>
      <p:sp>
        <p:nvSpPr>
          <p:cNvPr id="13" name="Forma libre 12">
            <a:extLst>
              <a:ext uri="{FF2B5EF4-FFF2-40B4-BE49-F238E27FC236}">
                <a16:creationId xmlns:a16="http://schemas.microsoft.com/office/drawing/2014/main" xmlns="" id="{BCA96FD6-66BA-B24F-B939-13DC84A266C7}"/>
              </a:ext>
            </a:extLst>
          </p:cNvPr>
          <p:cNvSpPr/>
          <p:nvPr/>
        </p:nvSpPr>
        <p:spPr>
          <a:xfrm>
            <a:off x="887649" y="5408346"/>
            <a:ext cx="504782" cy="504782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02 h 5829300"/>
              <a:gd name="connsiteX2" fmla="*/ 2915002 w 5829300"/>
              <a:gd name="connsiteY2" fmla="*/ 5830005 h 5829300"/>
              <a:gd name="connsiteX3" fmla="*/ 5830005 w 5829300"/>
              <a:gd name="connsiteY3" fmla="*/ 2915002 h 5829300"/>
              <a:gd name="connsiteX4" fmla="*/ 2915002 w 5829300"/>
              <a:gd name="connsiteY4" fmla="*/ 0 h 5829300"/>
              <a:gd name="connsiteX5" fmla="*/ 2915002 w 5829300"/>
              <a:gd name="connsiteY5" fmla="*/ 5547408 h 5829300"/>
              <a:gd name="connsiteX6" fmla="*/ 282597 w 5829300"/>
              <a:gd name="connsiteY6" fmla="*/ 2915002 h 5829300"/>
              <a:gd name="connsiteX7" fmla="*/ 2915002 w 5829300"/>
              <a:gd name="connsiteY7" fmla="*/ 282597 h 5829300"/>
              <a:gd name="connsiteX8" fmla="*/ 5547408 w 5829300"/>
              <a:gd name="connsiteY8" fmla="*/ 2915002 h 5829300"/>
              <a:gd name="connsiteX9" fmla="*/ 2915002 w 5829300"/>
              <a:gd name="connsiteY9" fmla="*/ 5547408 h 5829300"/>
              <a:gd name="connsiteX10" fmla="*/ 4051754 w 5829300"/>
              <a:gd name="connsiteY10" fmla="*/ 3006852 h 5829300"/>
              <a:gd name="connsiteX11" fmla="*/ 4051754 w 5829300"/>
              <a:gd name="connsiteY11" fmla="*/ 3205382 h 5829300"/>
              <a:gd name="connsiteX12" fmla="*/ 3013910 w 5829300"/>
              <a:gd name="connsiteY12" fmla="*/ 4250293 h 5829300"/>
              <a:gd name="connsiteX13" fmla="*/ 2991298 w 5829300"/>
              <a:gd name="connsiteY13" fmla="*/ 4265838 h 5829300"/>
              <a:gd name="connsiteX14" fmla="*/ 2983525 w 5829300"/>
              <a:gd name="connsiteY14" fmla="*/ 4273611 h 5829300"/>
              <a:gd name="connsiteX15" fmla="*/ 2967981 w 5829300"/>
              <a:gd name="connsiteY15" fmla="*/ 4281383 h 5829300"/>
              <a:gd name="connsiteX16" fmla="*/ 2952436 w 5829300"/>
              <a:gd name="connsiteY16" fmla="*/ 4289155 h 5829300"/>
              <a:gd name="connsiteX17" fmla="*/ 2936891 w 5829300"/>
              <a:gd name="connsiteY17" fmla="*/ 4289155 h 5829300"/>
              <a:gd name="connsiteX18" fmla="*/ 2906516 w 5829300"/>
              <a:gd name="connsiteY18" fmla="*/ 4289155 h 5829300"/>
              <a:gd name="connsiteX19" fmla="*/ 2876141 w 5829300"/>
              <a:gd name="connsiteY19" fmla="*/ 4289155 h 5829300"/>
              <a:gd name="connsiteX20" fmla="*/ 2860596 w 5829300"/>
              <a:gd name="connsiteY20" fmla="*/ 4289155 h 5829300"/>
              <a:gd name="connsiteX21" fmla="*/ 2845051 w 5829300"/>
              <a:gd name="connsiteY21" fmla="*/ 4281383 h 5829300"/>
              <a:gd name="connsiteX22" fmla="*/ 2829506 w 5829300"/>
              <a:gd name="connsiteY22" fmla="*/ 4273611 h 5829300"/>
              <a:gd name="connsiteX23" fmla="*/ 2821734 w 5829300"/>
              <a:gd name="connsiteY23" fmla="*/ 4265838 h 5829300"/>
              <a:gd name="connsiteX24" fmla="*/ 2799121 w 5829300"/>
              <a:gd name="connsiteY24" fmla="*/ 4250293 h 5829300"/>
              <a:gd name="connsiteX25" fmla="*/ 1770478 w 5829300"/>
              <a:gd name="connsiteY25" fmla="*/ 3197600 h 5829300"/>
              <a:gd name="connsiteX26" fmla="*/ 1770478 w 5829300"/>
              <a:gd name="connsiteY26" fmla="*/ 2999070 h 5829300"/>
              <a:gd name="connsiteX27" fmla="*/ 1969008 w 5829300"/>
              <a:gd name="connsiteY27" fmla="*/ 2999070 h 5829300"/>
              <a:gd name="connsiteX28" fmla="*/ 2777947 w 5829300"/>
              <a:gd name="connsiteY28" fmla="*/ 3808009 h 5829300"/>
              <a:gd name="connsiteX29" fmla="*/ 2777947 w 5829300"/>
              <a:gd name="connsiteY29" fmla="*/ 1571958 h 5829300"/>
              <a:gd name="connsiteX30" fmla="*/ 2915012 w 5829300"/>
              <a:gd name="connsiteY30" fmla="*/ 1434894 h 5829300"/>
              <a:gd name="connsiteX31" fmla="*/ 3052077 w 5829300"/>
              <a:gd name="connsiteY31" fmla="*/ 1571958 h 5829300"/>
              <a:gd name="connsiteX32" fmla="*/ 3052077 w 5829300"/>
              <a:gd name="connsiteY32" fmla="*/ 3807314 h 5829300"/>
              <a:gd name="connsiteX33" fmla="*/ 3846176 w 5829300"/>
              <a:gd name="connsiteY33" fmla="*/ 3013920 h 5829300"/>
              <a:gd name="connsiteX34" fmla="*/ 4051754 w 5829300"/>
              <a:gd name="connsiteY34" fmla="*/ 300685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896"/>
                  <a:pt x="0" y="2915002"/>
                </a:cubicBezTo>
                <a:cubicBezTo>
                  <a:pt x="0" y="4525109"/>
                  <a:pt x="1304896" y="5830005"/>
                  <a:pt x="2915002" y="5830005"/>
                </a:cubicBezTo>
                <a:cubicBezTo>
                  <a:pt x="4525109" y="5830005"/>
                  <a:pt x="5830005" y="4525109"/>
                  <a:pt x="5830005" y="2915002"/>
                </a:cubicBezTo>
                <a:cubicBezTo>
                  <a:pt x="5830005" y="1304896"/>
                  <a:pt x="4525109" y="0"/>
                  <a:pt x="2915002" y="0"/>
                </a:cubicBezTo>
                <a:close/>
                <a:moveTo>
                  <a:pt x="2915002" y="5547408"/>
                </a:moveTo>
                <a:cubicBezTo>
                  <a:pt x="1465269" y="5547408"/>
                  <a:pt x="282597" y="4364736"/>
                  <a:pt x="282597" y="2915002"/>
                </a:cubicBezTo>
                <a:cubicBezTo>
                  <a:pt x="282597" y="1465269"/>
                  <a:pt x="1465269" y="282597"/>
                  <a:pt x="2915002" y="282597"/>
                </a:cubicBezTo>
                <a:cubicBezTo>
                  <a:pt x="4364736" y="282597"/>
                  <a:pt x="5547408" y="1465269"/>
                  <a:pt x="5547408" y="2915002"/>
                </a:cubicBezTo>
                <a:cubicBezTo>
                  <a:pt x="5547408" y="4364736"/>
                  <a:pt x="4364736" y="5547408"/>
                  <a:pt x="2915002" y="5547408"/>
                </a:cubicBezTo>
                <a:close/>
                <a:moveTo>
                  <a:pt x="4051754" y="3006852"/>
                </a:moveTo>
                <a:cubicBezTo>
                  <a:pt x="4105447" y="3060544"/>
                  <a:pt x="4105447" y="3151680"/>
                  <a:pt x="4051754" y="3205382"/>
                </a:cubicBezTo>
                <a:lnTo>
                  <a:pt x="3013910" y="4250293"/>
                </a:lnTo>
                <a:cubicBezTo>
                  <a:pt x="3006138" y="4258066"/>
                  <a:pt x="2998365" y="4265838"/>
                  <a:pt x="2991298" y="4265838"/>
                </a:cubicBezTo>
                <a:lnTo>
                  <a:pt x="2983525" y="4273611"/>
                </a:lnTo>
                <a:cubicBezTo>
                  <a:pt x="2975753" y="4273611"/>
                  <a:pt x="2975753" y="4281383"/>
                  <a:pt x="2967981" y="4281383"/>
                </a:cubicBezTo>
                <a:cubicBezTo>
                  <a:pt x="2960208" y="4281383"/>
                  <a:pt x="2960208" y="4281383"/>
                  <a:pt x="2952436" y="4289155"/>
                </a:cubicBezTo>
                <a:cubicBezTo>
                  <a:pt x="2944663" y="4289155"/>
                  <a:pt x="2944663" y="4289155"/>
                  <a:pt x="2936891" y="4289155"/>
                </a:cubicBezTo>
                <a:cubicBezTo>
                  <a:pt x="2929119" y="4289155"/>
                  <a:pt x="2921346" y="4289155"/>
                  <a:pt x="2906516" y="4289155"/>
                </a:cubicBezTo>
                <a:cubicBezTo>
                  <a:pt x="2898743" y="4289155"/>
                  <a:pt x="2890971" y="4289155"/>
                  <a:pt x="2876141" y="4289155"/>
                </a:cubicBezTo>
                <a:cubicBezTo>
                  <a:pt x="2868368" y="4289155"/>
                  <a:pt x="2868368" y="4289155"/>
                  <a:pt x="2860596" y="4289155"/>
                </a:cubicBezTo>
                <a:cubicBezTo>
                  <a:pt x="2852823" y="4289155"/>
                  <a:pt x="2852823" y="4289155"/>
                  <a:pt x="2845051" y="4281383"/>
                </a:cubicBezTo>
                <a:cubicBezTo>
                  <a:pt x="2837279" y="4281383"/>
                  <a:pt x="2837279" y="4273611"/>
                  <a:pt x="2829506" y="4273611"/>
                </a:cubicBezTo>
                <a:cubicBezTo>
                  <a:pt x="2829506" y="4273611"/>
                  <a:pt x="2821734" y="4273611"/>
                  <a:pt x="2821734" y="4265838"/>
                </a:cubicBezTo>
                <a:cubicBezTo>
                  <a:pt x="2813961" y="4258066"/>
                  <a:pt x="2806189" y="4258066"/>
                  <a:pt x="2799121" y="4250293"/>
                </a:cubicBezTo>
                <a:lnTo>
                  <a:pt x="1770478" y="3197600"/>
                </a:lnTo>
                <a:cubicBezTo>
                  <a:pt x="1716786" y="3143907"/>
                  <a:pt x="1716786" y="3052772"/>
                  <a:pt x="1770478" y="2999070"/>
                </a:cubicBezTo>
                <a:cubicBezTo>
                  <a:pt x="1824171" y="2945368"/>
                  <a:pt x="1915306" y="2945378"/>
                  <a:pt x="1969008" y="2999070"/>
                </a:cubicBezTo>
                <a:lnTo>
                  <a:pt x="2777947" y="3808009"/>
                </a:lnTo>
                <a:lnTo>
                  <a:pt x="2777947" y="1571958"/>
                </a:lnTo>
                <a:cubicBezTo>
                  <a:pt x="2777947" y="1495654"/>
                  <a:pt x="2838707" y="1434894"/>
                  <a:pt x="2915012" y="1434894"/>
                </a:cubicBezTo>
                <a:cubicBezTo>
                  <a:pt x="2991317" y="1434894"/>
                  <a:pt x="3052077" y="1495654"/>
                  <a:pt x="3052077" y="1571958"/>
                </a:cubicBezTo>
                <a:lnTo>
                  <a:pt x="3052077" y="3807314"/>
                </a:lnTo>
                <a:lnTo>
                  <a:pt x="3846176" y="3013920"/>
                </a:lnTo>
                <a:cubicBezTo>
                  <a:pt x="3906926" y="2953150"/>
                  <a:pt x="3998767" y="2953150"/>
                  <a:pt x="4051754" y="3006852"/>
                </a:cubicBezTo>
                <a:close/>
              </a:path>
            </a:pathLst>
          </a:custGeom>
          <a:solidFill>
            <a:srgbClr val="A4D6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5056" y="464763"/>
            <a:ext cx="3581204" cy="15007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79260" y="1222352"/>
            <a:ext cx="2102067" cy="6092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D37E7EE-A07E-408E-9544-D285807479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46453" y="1951194"/>
            <a:ext cx="614954" cy="61495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31999E4-DBBD-4D5D-A09A-EA3EA5B3B5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1513" y="1926515"/>
            <a:ext cx="629814" cy="75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132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2422" y="1371561"/>
            <a:ext cx="11302313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200"/>
              </a:lnSpc>
            </a:pPr>
            <a:r>
              <a:rPr lang="ru-RU" sz="5600" b="1" dirty="0">
                <a:solidFill>
                  <a:schemeClr val="bg1"/>
                </a:solidFill>
                <a:latin typeface="Cera Pro" panose="00000500000000000000" pitchFamily="2" charset="0"/>
              </a:rPr>
              <a:t>ПРИВЛЕЧЕНИЕ ИНВЕСТИЦИЙ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5056" y="322984"/>
            <a:ext cx="1968268" cy="8248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2B4C383-47CE-41B2-87EF-72CF51AA98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59099" y="5140347"/>
            <a:ext cx="2327486" cy="171765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5A9BE8EF-698E-4DC7-8DD4-15711EB0A958}"/>
              </a:ext>
            </a:extLst>
          </p:cNvPr>
          <p:cNvSpPr/>
          <p:nvPr/>
        </p:nvSpPr>
        <p:spPr>
          <a:xfrm>
            <a:off x="5791199" y="5348187"/>
            <a:ext cx="50497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масштабного инвестиционного 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 «База отдыха «Васильевский остров» 2024-2034 гг.</a:t>
            </a:r>
            <a:endParaRPr lang="ru-RU" sz="1200" b="1" spc="-150" dirty="0">
              <a:solidFill>
                <a:schemeClr val="bg1"/>
              </a:solidFill>
              <a:latin typeface="Cera Pro" panose="00000500000000000000" pitchFamily="2" charset="0"/>
            </a:endParaRPr>
          </a:p>
        </p:txBody>
      </p:sp>
      <p:pic>
        <p:nvPicPr>
          <p:cNvPr id="14" name="Рисунок 1" descr="Рисунок 1">
            <a:extLst>
              <a:ext uri="{FF2B5EF4-FFF2-40B4-BE49-F238E27FC236}">
                <a16:creationId xmlns:a16="http://schemas.microsoft.com/office/drawing/2014/main" xmlns="" id="{491F6887-303D-476D-80B4-7D308212161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17809" y="2032528"/>
            <a:ext cx="6442395" cy="328167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A2DB864-0C38-4F6E-B047-79750DCA8514}"/>
              </a:ext>
            </a:extLst>
          </p:cNvPr>
          <p:cNvSpPr txBox="1"/>
          <p:nvPr/>
        </p:nvSpPr>
        <p:spPr>
          <a:xfrm>
            <a:off x="293614" y="2144885"/>
            <a:ext cx="4492329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 b="1">
                <a:solidFill>
                  <a:srgbClr val="FFFFFF"/>
                </a:solidFill>
              </a:defRPr>
            </a:pPr>
            <a:r>
              <a:rPr lang="ru-RU" sz="1100" dirty="0">
                <a:latin typeface="Arial" pitchFamily="34" charset="0"/>
                <a:cs typeface="Arial" pitchFamily="34" charset="0"/>
              </a:rPr>
              <a:t>Цель Проекта</a:t>
            </a:r>
            <a:r>
              <a:rPr sz="1100" dirty="0">
                <a:latin typeface="Arial" pitchFamily="34" charset="0"/>
                <a:cs typeface="Arial" pitchFamily="34" charset="0"/>
              </a:rPr>
              <a:t> </a:t>
            </a:r>
            <a:r>
              <a:rPr sz="1100" b="0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1100" b="0" dirty="0">
                <a:latin typeface="Arial" pitchFamily="34" charset="0"/>
                <a:cs typeface="Arial" pitchFamily="34" charset="0"/>
              </a:rPr>
              <a:t>создание современной, отвечающей ожиданиям потребителей, рекреационной территории в черте города Котлас.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140FBC28-244E-4D35-9A23-80527B1866A5}"/>
              </a:ext>
            </a:extLst>
          </p:cNvPr>
          <p:cNvSpPr txBox="1"/>
          <p:nvPr/>
        </p:nvSpPr>
        <p:spPr>
          <a:xfrm>
            <a:off x="293613" y="2550163"/>
            <a:ext cx="4723229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/>
          <a:p>
            <a:pPr>
              <a:buSzPct val="100000"/>
              <a:defRPr sz="1600" i="1">
                <a:solidFill>
                  <a:srgbClr val="FFFFFF"/>
                </a:solidFill>
              </a:defRPr>
            </a:pPr>
            <a:r>
              <a:rPr lang="ru-RU" sz="1100" dirty="0">
                <a:latin typeface="Arial" pitchFamily="34" charset="0"/>
                <a:cs typeface="Arial" pitchFamily="34" charset="0"/>
              </a:rPr>
              <a:t>Включает: создание объектов благоустройства, оборудование пляжа, а также строительство круглогодичной базы отдыха с сервисным туристическим обслуживанием и средств размещения (гостевых домов).</a:t>
            </a:r>
            <a:endParaRPr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7E79C276-22E6-4182-AD89-4916EC613FC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0215" y="3368459"/>
            <a:ext cx="1313739" cy="1111915"/>
          </a:xfrm>
          <a:prstGeom prst="rect">
            <a:avLst/>
          </a:prstGeom>
          <a:ln>
            <a:solidFill>
              <a:srgbClr val="5C618A"/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D11481A8-1B0B-4BF4-BA76-C2FBE5A418E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95007" y="3919384"/>
            <a:ext cx="1318641" cy="1111915"/>
          </a:xfrm>
          <a:prstGeom prst="rect">
            <a:avLst/>
          </a:prstGeom>
          <a:ln>
            <a:solidFill>
              <a:srgbClr val="5C618A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9BDEE798-E474-4525-AA73-9F6FD46CA37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25729" y="3371773"/>
            <a:ext cx="1223906" cy="1036747"/>
          </a:xfrm>
          <a:prstGeom prst="rect">
            <a:avLst/>
          </a:prstGeom>
          <a:ln>
            <a:solidFill>
              <a:srgbClr val="5C618A"/>
            </a:solidFill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0C15BBBC-8A56-4BCA-A609-E9DB790DC231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83700" y="4059362"/>
            <a:ext cx="1244493" cy="1043268"/>
          </a:xfrm>
          <a:prstGeom prst="rect">
            <a:avLst/>
          </a:prstGeom>
          <a:ln>
            <a:solidFill>
              <a:srgbClr val="5C618A"/>
            </a:solidFill>
          </a:ln>
        </p:spPr>
      </p:pic>
      <p:sp>
        <p:nvSpPr>
          <p:cNvPr id="21" name="Скругленный прямоугольник 18">
            <a:extLst>
              <a:ext uri="{FF2B5EF4-FFF2-40B4-BE49-F238E27FC236}">
                <a16:creationId xmlns:a16="http://schemas.microsoft.com/office/drawing/2014/main" xmlns="" id="{A3D9CE8D-C5F7-4D41-9719-5C4946604E1F}"/>
              </a:ext>
            </a:extLst>
          </p:cNvPr>
          <p:cNvSpPr/>
          <p:nvPr/>
        </p:nvSpPr>
        <p:spPr>
          <a:xfrm>
            <a:off x="1458455" y="4922156"/>
            <a:ext cx="951013" cy="218191"/>
          </a:xfrm>
          <a:prstGeom prst="roundRect">
            <a:avLst/>
          </a:prstGeom>
          <a:solidFill>
            <a:srgbClr val="5C61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5" dirty="0"/>
          </a:p>
        </p:txBody>
      </p:sp>
      <p:sp>
        <p:nvSpPr>
          <p:cNvPr id="22" name="Скругленный прямоугольник 18">
            <a:extLst>
              <a:ext uri="{FF2B5EF4-FFF2-40B4-BE49-F238E27FC236}">
                <a16:creationId xmlns:a16="http://schemas.microsoft.com/office/drawing/2014/main" xmlns="" id="{B5765974-7564-4305-8B22-21317FE8E7D6}"/>
              </a:ext>
            </a:extLst>
          </p:cNvPr>
          <p:cNvSpPr/>
          <p:nvPr/>
        </p:nvSpPr>
        <p:spPr>
          <a:xfrm>
            <a:off x="290603" y="4321003"/>
            <a:ext cx="951013" cy="218191"/>
          </a:xfrm>
          <a:prstGeom prst="roundRect">
            <a:avLst/>
          </a:prstGeom>
          <a:solidFill>
            <a:srgbClr val="5C61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5" dirty="0"/>
          </a:p>
        </p:txBody>
      </p:sp>
      <p:sp>
        <p:nvSpPr>
          <p:cNvPr id="23" name="Скругленный прямоугольник 18">
            <a:extLst>
              <a:ext uri="{FF2B5EF4-FFF2-40B4-BE49-F238E27FC236}">
                <a16:creationId xmlns:a16="http://schemas.microsoft.com/office/drawing/2014/main" xmlns="" id="{619689FD-39A5-44BD-82F8-032D82F56392}"/>
              </a:ext>
            </a:extLst>
          </p:cNvPr>
          <p:cNvSpPr/>
          <p:nvPr/>
        </p:nvSpPr>
        <p:spPr>
          <a:xfrm>
            <a:off x="2462175" y="4298387"/>
            <a:ext cx="951013" cy="218191"/>
          </a:xfrm>
          <a:prstGeom prst="roundRect">
            <a:avLst/>
          </a:prstGeom>
          <a:solidFill>
            <a:srgbClr val="5C61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5" dirty="0"/>
          </a:p>
        </p:txBody>
      </p:sp>
      <p:sp>
        <p:nvSpPr>
          <p:cNvPr id="24" name="Скругленный прямоугольник 18">
            <a:extLst>
              <a:ext uri="{FF2B5EF4-FFF2-40B4-BE49-F238E27FC236}">
                <a16:creationId xmlns:a16="http://schemas.microsoft.com/office/drawing/2014/main" xmlns="" id="{DD04092E-78DA-464F-905B-700BC494B6F5}"/>
              </a:ext>
            </a:extLst>
          </p:cNvPr>
          <p:cNvSpPr/>
          <p:nvPr/>
        </p:nvSpPr>
        <p:spPr>
          <a:xfrm>
            <a:off x="3554882" y="4987013"/>
            <a:ext cx="951013" cy="218191"/>
          </a:xfrm>
          <a:prstGeom prst="roundRect">
            <a:avLst/>
          </a:prstGeom>
          <a:solidFill>
            <a:srgbClr val="5C61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5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B59311A6-3E59-44C2-8B67-16AEC79F3886}"/>
              </a:ext>
            </a:extLst>
          </p:cNvPr>
          <p:cNvSpPr/>
          <p:nvPr/>
        </p:nvSpPr>
        <p:spPr>
          <a:xfrm>
            <a:off x="1593864" y="4901279"/>
            <a:ext cx="720926" cy="25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89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Прокат</a:t>
            </a:r>
            <a:endParaRPr lang="ru-RU" sz="1089" dirty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2A0B4827-BF7E-428B-8D10-07A739683283}"/>
              </a:ext>
            </a:extLst>
          </p:cNvPr>
          <p:cNvSpPr/>
          <p:nvPr/>
        </p:nvSpPr>
        <p:spPr>
          <a:xfrm>
            <a:off x="249414" y="4313103"/>
            <a:ext cx="1056567" cy="25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89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Проживание </a:t>
            </a:r>
            <a:endParaRPr lang="ru-RU" sz="1089" dirty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7EFF155A-F85C-44DB-8421-5B0A89DDF23A}"/>
              </a:ext>
            </a:extLst>
          </p:cNvPr>
          <p:cNvSpPr/>
          <p:nvPr/>
        </p:nvSpPr>
        <p:spPr>
          <a:xfrm>
            <a:off x="2667039" y="4277510"/>
            <a:ext cx="720926" cy="25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89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Пляж</a:t>
            </a:r>
            <a:endParaRPr lang="ru-RU" sz="1089" dirty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B6707D78-E097-4F23-BA17-9F593DE65F69}"/>
              </a:ext>
            </a:extLst>
          </p:cNvPr>
          <p:cNvSpPr/>
          <p:nvPr/>
        </p:nvSpPr>
        <p:spPr>
          <a:xfrm>
            <a:off x="3737374" y="4950196"/>
            <a:ext cx="720926" cy="25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89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Аренда</a:t>
            </a:r>
            <a:endParaRPr lang="ru-RU" sz="1089" dirty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E1F73D0F-791E-481D-B208-42BF24DA5A5A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9965" y="5210139"/>
            <a:ext cx="1528030" cy="93688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249BC5AA-0864-401C-91D9-1ECA8890B105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31605" y="5352297"/>
            <a:ext cx="1456360" cy="81169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717C575F-AF8D-4F7D-970A-6A79F43F35B3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26588" y="6094576"/>
            <a:ext cx="1165203" cy="65475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89A4D147-116A-4412-BD43-1D6073BFD124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111770" y="5899969"/>
            <a:ext cx="1658487" cy="89689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033B904B-83CA-4FDE-A54F-3D98325AD051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700230" y="5913884"/>
            <a:ext cx="1535232" cy="86905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96066A68-D8E5-40EB-9784-36FECDCEDED9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340500" y="5290159"/>
            <a:ext cx="1565027" cy="84859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05B1AB37-C244-4219-A929-7C9D3FA3B120}"/>
              </a:ext>
            </a:extLst>
          </p:cNvPr>
          <p:cNvPicPr/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91288" y="311699"/>
            <a:ext cx="922789" cy="90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3">
            <a:extLst>
              <a:ext uri="{FF2B5EF4-FFF2-40B4-BE49-F238E27FC236}">
                <a16:creationId xmlns:a16="http://schemas.microsoft.com/office/drawing/2014/main" xmlns="" id="{1C8C1B4A-E11E-49C1-A2F1-AD963DE4E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8969" y="325322"/>
            <a:ext cx="766019" cy="91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4443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381" y="1340"/>
            <a:ext cx="12186584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5056" y="322984"/>
            <a:ext cx="1968268" cy="8248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2B4C383-47CE-41B2-87EF-72CF51AA98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48441" y="5427677"/>
            <a:ext cx="1938143" cy="1430323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582B7137-02FE-4C1A-A504-A23BBFF70A7E}"/>
              </a:ext>
            </a:extLst>
          </p:cNvPr>
          <p:cNvSpPr/>
          <p:nvPr/>
        </p:nvSpPr>
        <p:spPr>
          <a:xfrm>
            <a:off x="2199763" y="1248232"/>
            <a:ext cx="8160802" cy="782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200"/>
              </a:lnSpc>
            </a:pPr>
            <a:r>
              <a:rPr lang="ru-RU" sz="5600" b="1" dirty="0">
                <a:solidFill>
                  <a:schemeClr val="bg1"/>
                </a:solidFill>
                <a:latin typeface="Cera Pro" panose="00000500000000000000" pitchFamily="2" charset="0"/>
              </a:rPr>
              <a:t>РАЗВИТИЕ ТУРИЗМА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29C85DF0-9814-4970-9ED6-DAFDB204ABB8}"/>
              </a:ext>
            </a:extLst>
          </p:cNvPr>
          <p:cNvSpPr/>
          <p:nvPr/>
        </p:nvSpPr>
        <p:spPr>
          <a:xfrm>
            <a:off x="-15156" y="2188779"/>
            <a:ext cx="29661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Развитие территориального туристского кластера «Северное </a:t>
            </a:r>
            <a:r>
              <a:rPr lang="ru-RU" sz="11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трехречье</a:t>
            </a:r>
            <a:r>
              <a:rPr lang="ru-RU" sz="1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»</a:t>
            </a:r>
          </a:p>
        </p:txBody>
      </p:sp>
      <p:pic>
        <p:nvPicPr>
          <p:cNvPr id="37" name="Рисунок 3" descr="Рисунок 3">
            <a:extLst>
              <a:ext uri="{FF2B5EF4-FFF2-40B4-BE49-F238E27FC236}">
                <a16:creationId xmlns:a16="http://schemas.microsoft.com/office/drawing/2014/main" xmlns="" id="{F1DD3D7B-12C4-4EB0-BF1D-55658FE7B50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5873" y="2696582"/>
            <a:ext cx="2630765" cy="1859074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A0EF1411-8E96-405B-B978-5F740377454D}"/>
              </a:ext>
            </a:extLst>
          </p:cNvPr>
          <p:cNvSpPr/>
          <p:nvPr/>
        </p:nvSpPr>
        <p:spPr>
          <a:xfrm>
            <a:off x="3086195" y="2307612"/>
            <a:ext cx="1518636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Реализация проектов по развитию приоритетных видов туризма (культурно-познавательный, активный, детский, событийный, гастрономический, этнокультурный)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1BD2FC1D-00B9-4C46-914A-F7710B57E7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3985" y="2352250"/>
            <a:ext cx="3334818" cy="2357821"/>
          </a:xfrm>
          <a:prstGeom prst="rect">
            <a:avLst/>
          </a:prstGeom>
        </p:spPr>
      </p:pic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45400519-B46E-4893-9C97-E744B6C0946E}"/>
              </a:ext>
            </a:extLst>
          </p:cNvPr>
          <p:cNvSpPr/>
          <p:nvPr/>
        </p:nvSpPr>
        <p:spPr>
          <a:xfrm>
            <a:off x="3039762" y="1858425"/>
            <a:ext cx="54204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Создание центра развития туристических потоков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3C38567D-F19D-4DA4-906A-629C83B22066}"/>
              </a:ext>
            </a:extLst>
          </p:cNvPr>
          <p:cNvSpPr/>
          <p:nvPr/>
        </p:nvSpPr>
        <p:spPr>
          <a:xfrm>
            <a:off x="63260" y="4555656"/>
            <a:ext cx="296612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Участие в программах по развитию комфортной городской среды, а также  созданию арт-объектов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273CA6BF-293E-47B2-B5D0-AD5745B3321B}"/>
              </a:ext>
            </a:extLst>
          </p:cNvPr>
          <p:cNvSpPr/>
          <p:nvPr/>
        </p:nvSpPr>
        <p:spPr>
          <a:xfrm>
            <a:off x="8664442" y="1858425"/>
            <a:ext cx="287822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Содействие развитию традиционной культуры. Проведение праздничных, фестивальных, выставочных мероприятий, представляющих культуру и традиции городского округа «Котлас»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9F0E89EB-E3D8-41E6-9E89-401030D708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8194" y="5218973"/>
            <a:ext cx="1869823" cy="141551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3C18DB80-01BA-4AF3-AE3B-ED89E067AF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40869" y="5135991"/>
            <a:ext cx="1043144" cy="15647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C65B47D-2C7D-4F5D-A328-37F573CC48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507" y="5144372"/>
            <a:ext cx="1028657" cy="156471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322EADBA-C35A-40F3-B1F2-8C5C43CFE1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465623" y="2874088"/>
            <a:ext cx="1534747" cy="102276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44A2272E-5E11-401D-AD18-0D1C3F8E50C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92634" y="2842929"/>
            <a:ext cx="1602293" cy="1065275"/>
          </a:xfrm>
          <a:prstGeom prst="rect">
            <a:avLst/>
          </a:prstGeom>
        </p:spPr>
      </p:pic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xmlns="" id="{44F47CF7-D4CB-4818-8683-2F9BDE99AD96}"/>
              </a:ext>
            </a:extLst>
          </p:cNvPr>
          <p:cNvSpPr/>
          <p:nvPr/>
        </p:nvSpPr>
        <p:spPr>
          <a:xfrm>
            <a:off x="6007766" y="4838933"/>
            <a:ext cx="1356861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Включение туристских и экскурсионных маршрутов в межрегиональные туры («Серебряное ожерелье России»)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D38FF1D-9555-4829-8FA0-9C8761B9569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127233" y="4451405"/>
            <a:ext cx="1323342" cy="15477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8D0F621-6E50-446C-8F23-E6FED8F4CA3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8124" y="5562940"/>
            <a:ext cx="1811493" cy="124823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119BD8D2-9F21-4022-B3CB-145B933AEC0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4425" y="4761315"/>
            <a:ext cx="1323342" cy="99250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6045751F-8299-45E2-A3C9-6BE4A2DC941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64284" y="4850448"/>
            <a:ext cx="2730643" cy="1820429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1887BB29-0D78-4018-A777-56703844E4F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30658" y="3703101"/>
            <a:ext cx="1869930" cy="124321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D041354B-547B-46E2-BCE3-33FA46F729B2}"/>
              </a:ext>
            </a:extLst>
          </p:cNvPr>
          <p:cNvPicPr/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91288" y="311699"/>
            <a:ext cx="922789" cy="90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xmlns="" id="{06809EE7-8C7C-4C0A-BFD8-F1FEF338F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8969" y="325322"/>
            <a:ext cx="766019" cy="91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4273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6584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5056" y="322984"/>
            <a:ext cx="1968268" cy="8248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2B4C383-47CE-41B2-87EF-72CF51AA98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12883" y="4811047"/>
            <a:ext cx="2773702" cy="2046954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582B7137-02FE-4C1A-A504-A23BBFF70A7E}"/>
              </a:ext>
            </a:extLst>
          </p:cNvPr>
          <p:cNvSpPr/>
          <p:nvPr/>
        </p:nvSpPr>
        <p:spPr>
          <a:xfrm>
            <a:off x="980303" y="1070919"/>
            <a:ext cx="9882131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200"/>
              </a:lnSpc>
            </a:pPr>
            <a:r>
              <a:rPr lang="ru-RU" sz="4400" b="1" dirty="0">
                <a:solidFill>
                  <a:schemeClr val="bg1"/>
                </a:solidFill>
                <a:latin typeface="Cera Pro" panose="00000500000000000000" pitchFamily="2" charset="0"/>
              </a:rPr>
              <a:t>РАЗВИТИЕ ТРАНСПОРТНО-ЛОГИСТИЧЕСКОГО КОМПЛЕКСА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xmlns="" id="{44F47CF7-D4CB-4818-8683-2F9BDE99AD96}"/>
              </a:ext>
            </a:extLst>
          </p:cNvPr>
          <p:cNvSpPr/>
          <p:nvPr/>
        </p:nvSpPr>
        <p:spPr>
          <a:xfrm>
            <a:off x="134223" y="2441223"/>
            <a:ext cx="43553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Строительство и ввод в эксплуатацию автомобильной дороги «Восточное шоссе» - направление </a:t>
            </a:r>
            <a:r>
              <a:rPr lang="ru-RU" sz="1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транзитного</a:t>
            </a:r>
            <a:r>
              <a:rPr lang="ru-RU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транспортного потока по кратчайшему пути, исключая проезд по жилым районам Котласа.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90DAB18-C2C8-4D69-ABED-69D9319E12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16288" y="2387223"/>
            <a:ext cx="2592252" cy="1728168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A665B95D-17CF-4CAE-B4E8-C85CF1F72EC6}"/>
              </a:ext>
            </a:extLst>
          </p:cNvPr>
          <p:cNvSpPr/>
          <p:nvPr/>
        </p:nvSpPr>
        <p:spPr>
          <a:xfrm>
            <a:off x="7372865" y="4401002"/>
            <a:ext cx="402830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Формирование системы пассажирских перевозок (автобусные, железнодорожные, воздушные и водные перевозки). 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2EAE31E8-A49A-4A80-A433-891D55F0A68E}"/>
              </a:ext>
            </a:extLst>
          </p:cNvPr>
          <p:cNvSpPr/>
          <p:nvPr/>
        </p:nvSpPr>
        <p:spPr>
          <a:xfrm>
            <a:off x="5074508" y="6307169"/>
            <a:ext cx="44319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Котлас - сервисный центр по техническому обслуживанию и</a:t>
            </a:r>
          </a:p>
          <a:p>
            <a:pPr algn="just"/>
            <a:r>
              <a:rPr lang="ru-RU" sz="1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ремонту транспортных средств, речных судов.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992D86C6-9082-4723-B06A-C9369B606C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4756" y="2518329"/>
            <a:ext cx="2289237" cy="152615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8CD69AF4-9CCB-42F3-B9A7-C42498B2E4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568" y="5026834"/>
            <a:ext cx="1982262" cy="143519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B3827A1F-E1ED-44E5-BEC0-18037163AE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5631" y="3235369"/>
            <a:ext cx="1886250" cy="141468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ED20E069-BABE-486C-8CF2-656C71B612EC}"/>
              </a:ext>
            </a:extLst>
          </p:cNvPr>
          <p:cNvPicPr/>
          <p:nvPr/>
        </p:nvPicPr>
        <p:blipFill rotWithShape="1">
          <a:blip r:embed="rId9" cstate="print"/>
          <a:srcRect t="17204" b="15515"/>
          <a:stretch/>
        </p:blipFill>
        <p:spPr bwMode="auto">
          <a:xfrm>
            <a:off x="5744212" y="5128190"/>
            <a:ext cx="2012592" cy="11532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57A908C7-0CEF-4D59-A004-3C35270D06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37966" y="5241464"/>
            <a:ext cx="1660304" cy="9371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250CA59-077B-4EF3-A232-FA4CF47C0BA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499" y="3281408"/>
            <a:ext cx="2461372" cy="184602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16EE5F4F-E3E6-4C7E-880F-4A979F7C8C6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2982" y="4476649"/>
            <a:ext cx="2885896" cy="216442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12680E98-A462-41DB-9DD7-B3376E42C33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2512" y="2785955"/>
            <a:ext cx="1222636" cy="163018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DDD33C5B-3BAD-4B36-B78B-C216E61EFFB7}"/>
              </a:ext>
            </a:extLst>
          </p:cNvPr>
          <p:cNvPicPr/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91288" y="311699"/>
            <a:ext cx="922789" cy="90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xmlns="" id="{AABEC136-AD1B-4382-9253-31402ECE0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8969" y="325322"/>
            <a:ext cx="766019" cy="91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54271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6584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5056" y="322984"/>
            <a:ext cx="1968268" cy="8248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2B4C383-47CE-41B2-87EF-72CF51AA98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0321" y="5561901"/>
            <a:ext cx="1756264" cy="1296099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91722F04-107D-48B0-B409-7F7D585A27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26124" y="2462952"/>
            <a:ext cx="3085613" cy="2056272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C031DD64-B3E2-4DFF-981D-5D48F5660F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7893" y="2649654"/>
            <a:ext cx="2492760" cy="1869570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xmlns="" id="{9460CC7D-995F-4F8C-8C3C-421CA1F288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98" y="2329473"/>
            <a:ext cx="2861187" cy="1903405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96EBA1DC-76FE-48DF-BAA4-086EFE0ACE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3388" y="3362984"/>
            <a:ext cx="1958831" cy="1305887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xmlns="" id="{3BDF7847-6D51-4D68-89A2-6C1B0243B4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67304" y="4320330"/>
            <a:ext cx="2492760" cy="1402177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xmlns="" id="{09FA24F7-1F76-4221-8F5A-71C08E10148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1127" y="5244791"/>
            <a:ext cx="2767804" cy="1559421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xmlns="" id="{174C9253-A596-44F1-A84D-896314F06FB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1839" y="4015184"/>
            <a:ext cx="1616113" cy="1077947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xmlns="" id="{6573ADC7-344A-4069-90B0-73772DF5328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66871" y="4232878"/>
            <a:ext cx="1488001" cy="1150969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xmlns="" id="{0B3FC0AF-8DEA-464D-9072-AC21C0F424E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5242" y="2484989"/>
            <a:ext cx="2208379" cy="1472253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xmlns="" id="{70559DA9-7A90-4BC0-A52C-A362D94AB65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515" y="4607022"/>
            <a:ext cx="2440921" cy="1830691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47167F7C-470C-48FC-BCB1-0AD2BEFBA25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7366" y="4904178"/>
            <a:ext cx="2650813" cy="1790680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91480EE9-8014-4D1E-B365-159B70449AC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27713" y="5258279"/>
            <a:ext cx="2208379" cy="143415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C396B2D8-BE31-4D1D-8F7E-C640FD6FBE76}"/>
              </a:ext>
            </a:extLst>
          </p:cNvPr>
          <p:cNvPicPr/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91288" y="311699"/>
            <a:ext cx="922789" cy="90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xmlns="" id="{7C5F270B-479F-445E-A64D-B0203073F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8969" y="325322"/>
            <a:ext cx="766019" cy="91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582B7137-02FE-4C1A-A504-A23BBFF70A7E}"/>
              </a:ext>
            </a:extLst>
          </p:cNvPr>
          <p:cNvSpPr/>
          <p:nvPr/>
        </p:nvSpPr>
        <p:spPr>
          <a:xfrm>
            <a:off x="1260389" y="906162"/>
            <a:ext cx="9882131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200"/>
              </a:lnSpc>
            </a:pPr>
            <a:r>
              <a:rPr lang="ru-RU" sz="4400" b="1" dirty="0" smtClean="0">
                <a:solidFill>
                  <a:schemeClr val="bg1"/>
                </a:solidFill>
                <a:latin typeface="Cera Pro" panose="00000500000000000000" pitchFamily="2" charset="0"/>
              </a:rPr>
              <a:t>УЛУЧШЕНИЕ КАЧЕСТВА ЧЕЛОВЕЧЕСКОГО ПОТЕНЦИАЛА</a:t>
            </a:r>
            <a:endParaRPr lang="ru-RU" sz="4400" b="1" dirty="0">
              <a:solidFill>
                <a:schemeClr val="bg1"/>
              </a:solidFill>
              <a:latin typeface="Cera Pr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6022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sp>
        <p:nvSpPr>
          <p:cNvPr id="3" name="Forma libre 9">
            <a:extLst>
              <a:ext uri="{FF2B5EF4-FFF2-40B4-BE49-F238E27FC236}">
                <a16:creationId xmlns:a16="http://schemas.microsoft.com/office/drawing/2014/main" xmlns="" id="{C93D9380-C907-124A-8809-863D2DFBB415}"/>
              </a:ext>
            </a:extLst>
          </p:cNvPr>
          <p:cNvSpPr/>
          <p:nvPr/>
        </p:nvSpPr>
        <p:spPr>
          <a:xfrm>
            <a:off x="777948" y="4321524"/>
            <a:ext cx="301831" cy="211578"/>
          </a:xfrm>
          <a:custGeom>
            <a:avLst/>
            <a:gdLst>
              <a:gd name="connsiteX0" fmla="*/ 5830005 w 5829300"/>
              <a:gd name="connsiteY0" fmla="*/ 390287 h 4086225"/>
              <a:gd name="connsiteX1" fmla="*/ 5830005 w 5829300"/>
              <a:gd name="connsiteY1" fmla="*/ 367617 h 4086225"/>
              <a:gd name="connsiteX2" fmla="*/ 5723049 w 5829300"/>
              <a:gd name="connsiteY2" fmla="*/ 115462 h 4086225"/>
              <a:gd name="connsiteX3" fmla="*/ 5715257 w 5829300"/>
              <a:gd name="connsiteY3" fmla="*/ 107671 h 4086225"/>
              <a:gd name="connsiteX4" fmla="*/ 5707466 w 5829300"/>
              <a:gd name="connsiteY4" fmla="*/ 99879 h 4086225"/>
              <a:gd name="connsiteX5" fmla="*/ 5661431 w 5829300"/>
              <a:gd name="connsiteY5" fmla="*/ 61627 h 4086225"/>
              <a:gd name="connsiteX6" fmla="*/ 5645849 w 5829300"/>
              <a:gd name="connsiteY6" fmla="*/ 53835 h 4086225"/>
              <a:gd name="connsiteX7" fmla="*/ 5592014 w 5829300"/>
              <a:gd name="connsiteY7" fmla="*/ 31166 h 4086225"/>
              <a:gd name="connsiteX8" fmla="*/ 5576431 w 5829300"/>
              <a:gd name="connsiteY8" fmla="*/ 23374 h 4086225"/>
              <a:gd name="connsiteX9" fmla="*/ 5507727 w 5829300"/>
              <a:gd name="connsiteY9" fmla="*/ 7791 h 4086225"/>
              <a:gd name="connsiteX10" fmla="*/ 5492144 w 5829300"/>
              <a:gd name="connsiteY10" fmla="*/ 7791 h 4086225"/>
              <a:gd name="connsiteX11" fmla="*/ 5407857 w 5829300"/>
              <a:gd name="connsiteY11" fmla="*/ 0 h 4086225"/>
              <a:gd name="connsiteX12" fmla="*/ 413642 w 5829300"/>
              <a:gd name="connsiteY12" fmla="*/ 0 h 4086225"/>
              <a:gd name="connsiteX13" fmla="*/ 321564 w 5829300"/>
              <a:gd name="connsiteY13" fmla="*/ 7791 h 4086225"/>
              <a:gd name="connsiteX14" fmla="*/ 298895 w 5829300"/>
              <a:gd name="connsiteY14" fmla="*/ 15583 h 4086225"/>
              <a:gd name="connsiteX15" fmla="*/ 237982 w 5829300"/>
              <a:gd name="connsiteY15" fmla="*/ 31166 h 4086225"/>
              <a:gd name="connsiteX16" fmla="*/ 222399 w 5829300"/>
              <a:gd name="connsiteY16" fmla="*/ 38957 h 4086225"/>
              <a:gd name="connsiteX17" fmla="*/ 168564 w 5829300"/>
              <a:gd name="connsiteY17" fmla="*/ 61627 h 4086225"/>
              <a:gd name="connsiteX18" fmla="*/ 160772 w 5829300"/>
              <a:gd name="connsiteY18" fmla="*/ 69418 h 4086225"/>
              <a:gd name="connsiteX19" fmla="*/ 114729 w 5829300"/>
              <a:gd name="connsiteY19" fmla="*/ 99879 h 4086225"/>
              <a:gd name="connsiteX20" fmla="*/ 92059 w 5829300"/>
              <a:gd name="connsiteY20" fmla="*/ 122549 h 4086225"/>
              <a:gd name="connsiteX21" fmla="*/ 0 w 5829300"/>
              <a:gd name="connsiteY21" fmla="*/ 329375 h 4086225"/>
              <a:gd name="connsiteX22" fmla="*/ 0 w 5829300"/>
              <a:gd name="connsiteY22" fmla="*/ 344957 h 4086225"/>
              <a:gd name="connsiteX23" fmla="*/ 0 w 5829300"/>
              <a:gd name="connsiteY23" fmla="*/ 3749040 h 4086225"/>
              <a:gd name="connsiteX24" fmla="*/ 0 w 5829300"/>
              <a:gd name="connsiteY24" fmla="*/ 3764623 h 4086225"/>
              <a:gd name="connsiteX25" fmla="*/ 145199 w 5829300"/>
              <a:gd name="connsiteY25" fmla="*/ 4016778 h 4086225"/>
              <a:gd name="connsiteX26" fmla="*/ 397354 w 5829300"/>
              <a:gd name="connsiteY26" fmla="*/ 4093274 h 4086225"/>
              <a:gd name="connsiteX27" fmla="*/ 5423440 w 5829300"/>
              <a:gd name="connsiteY27" fmla="*/ 4093274 h 4086225"/>
              <a:gd name="connsiteX28" fmla="*/ 5431232 w 5829300"/>
              <a:gd name="connsiteY28" fmla="*/ 4093274 h 4086225"/>
              <a:gd name="connsiteX29" fmla="*/ 5431232 w 5829300"/>
              <a:gd name="connsiteY29" fmla="*/ 4093274 h 4086225"/>
              <a:gd name="connsiteX30" fmla="*/ 5507727 w 5829300"/>
              <a:gd name="connsiteY30" fmla="*/ 4085482 h 4086225"/>
              <a:gd name="connsiteX31" fmla="*/ 5523310 w 5829300"/>
              <a:gd name="connsiteY31" fmla="*/ 4085482 h 4086225"/>
              <a:gd name="connsiteX32" fmla="*/ 5584222 w 5829300"/>
              <a:gd name="connsiteY32" fmla="*/ 4069900 h 4086225"/>
              <a:gd name="connsiteX33" fmla="*/ 5592014 w 5829300"/>
              <a:gd name="connsiteY33" fmla="*/ 4069900 h 4086225"/>
              <a:gd name="connsiteX34" fmla="*/ 5829291 w 5829300"/>
              <a:gd name="connsiteY34" fmla="*/ 3725666 h 4086225"/>
              <a:gd name="connsiteX35" fmla="*/ 5829291 w 5829300"/>
              <a:gd name="connsiteY35" fmla="*/ 3702996 h 4086225"/>
              <a:gd name="connsiteX36" fmla="*/ 5829291 w 5829300"/>
              <a:gd name="connsiteY36" fmla="*/ 3695205 h 4086225"/>
              <a:gd name="connsiteX37" fmla="*/ 5829291 w 5829300"/>
              <a:gd name="connsiteY37" fmla="*/ 3687413 h 4086225"/>
              <a:gd name="connsiteX38" fmla="*/ 5829291 w 5829300"/>
              <a:gd name="connsiteY38" fmla="*/ 412956 h 4086225"/>
              <a:gd name="connsiteX39" fmla="*/ 5829291 w 5829300"/>
              <a:gd name="connsiteY39" fmla="*/ 397373 h 4086225"/>
              <a:gd name="connsiteX40" fmla="*/ 5830005 w 5829300"/>
              <a:gd name="connsiteY40" fmla="*/ 390287 h 4086225"/>
              <a:gd name="connsiteX41" fmla="*/ 5340573 w 5829300"/>
              <a:gd name="connsiteY41" fmla="*/ 283340 h 4086225"/>
              <a:gd name="connsiteX42" fmla="*/ 2930938 w 5829300"/>
              <a:gd name="connsiteY42" fmla="*/ 2631348 h 4086225"/>
              <a:gd name="connsiteX43" fmla="*/ 2379879 w 5829300"/>
              <a:gd name="connsiteY43" fmla="*/ 2095871 h 4086225"/>
              <a:gd name="connsiteX44" fmla="*/ 2379879 w 5829300"/>
              <a:gd name="connsiteY44" fmla="*/ 2095871 h 4086225"/>
              <a:gd name="connsiteX45" fmla="*/ 490147 w 5829300"/>
              <a:gd name="connsiteY45" fmla="*/ 282626 h 4086225"/>
              <a:gd name="connsiteX46" fmla="*/ 5340573 w 5829300"/>
              <a:gd name="connsiteY46" fmla="*/ 282626 h 4086225"/>
              <a:gd name="connsiteX47" fmla="*/ 5340573 w 5829300"/>
              <a:gd name="connsiteY47" fmla="*/ 283340 h 4086225"/>
              <a:gd name="connsiteX48" fmla="*/ 284026 w 5829300"/>
              <a:gd name="connsiteY48" fmla="*/ 3656962 h 4086225"/>
              <a:gd name="connsiteX49" fmla="*/ 284026 w 5829300"/>
              <a:gd name="connsiteY49" fmla="*/ 474583 h 4086225"/>
              <a:gd name="connsiteX50" fmla="*/ 2066106 w 5829300"/>
              <a:gd name="connsiteY50" fmla="*/ 2187959 h 4086225"/>
              <a:gd name="connsiteX51" fmla="*/ 284026 w 5829300"/>
              <a:gd name="connsiteY51" fmla="*/ 3656962 h 4086225"/>
              <a:gd name="connsiteX52" fmla="*/ 2854442 w 5829300"/>
              <a:gd name="connsiteY52" fmla="*/ 3817039 h 4086225"/>
              <a:gd name="connsiteX53" fmla="*/ 536181 w 5829300"/>
              <a:gd name="connsiteY53" fmla="*/ 3817039 h 4086225"/>
              <a:gd name="connsiteX54" fmla="*/ 2272932 w 5829300"/>
              <a:gd name="connsiteY54" fmla="*/ 2394071 h 4086225"/>
              <a:gd name="connsiteX55" fmla="*/ 2831068 w 5829300"/>
              <a:gd name="connsiteY55" fmla="*/ 2937339 h 4086225"/>
              <a:gd name="connsiteX56" fmla="*/ 2899772 w 5829300"/>
              <a:gd name="connsiteY56" fmla="*/ 2975591 h 4086225"/>
              <a:gd name="connsiteX57" fmla="*/ 2907564 w 5829300"/>
              <a:gd name="connsiteY57" fmla="*/ 2975591 h 4086225"/>
              <a:gd name="connsiteX58" fmla="*/ 2923146 w 5829300"/>
              <a:gd name="connsiteY58" fmla="*/ 2975591 h 4086225"/>
              <a:gd name="connsiteX59" fmla="*/ 2923146 w 5829300"/>
              <a:gd name="connsiteY59" fmla="*/ 2975591 h 4086225"/>
              <a:gd name="connsiteX60" fmla="*/ 2938729 w 5829300"/>
              <a:gd name="connsiteY60" fmla="*/ 2975591 h 4086225"/>
              <a:gd name="connsiteX61" fmla="*/ 2946521 w 5829300"/>
              <a:gd name="connsiteY61" fmla="*/ 2975591 h 4086225"/>
              <a:gd name="connsiteX62" fmla="*/ 3015225 w 5829300"/>
              <a:gd name="connsiteY62" fmla="*/ 2937339 h 4086225"/>
              <a:gd name="connsiteX63" fmla="*/ 3542910 w 5829300"/>
              <a:gd name="connsiteY63" fmla="*/ 2424532 h 4086225"/>
              <a:gd name="connsiteX64" fmla="*/ 5286737 w 5829300"/>
              <a:gd name="connsiteY64" fmla="*/ 3817049 h 4086225"/>
              <a:gd name="connsiteX65" fmla="*/ 2854442 w 5829300"/>
              <a:gd name="connsiteY65" fmla="*/ 3817049 h 4086225"/>
              <a:gd name="connsiteX66" fmla="*/ 5546684 w 5829300"/>
              <a:gd name="connsiteY66" fmla="*/ 3664048 h 4086225"/>
              <a:gd name="connsiteX67" fmla="*/ 3756822 w 5829300"/>
              <a:gd name="connsiteY67" fmla="*/ 2218411 h 4086225"/>
              <a:gd name="connsiteX68" fmla="*/ 5546684 w 5829300"/>
              <a:gd name="connsiteY68" fmla="*/ 474574 h 4086225"/>
              <a:gd name="connsiteX69" fmla="*/ 5546684 w 5829300"/>
              <a:gd name="connsiteY69" fmla="*/ 3664048 h 408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5829300" h="4086225">
                <a:moveTo>
                  <a:pt x="5830005" y="390287"/>
                </a:moveTo>
                <a:lnTo>
                  <a:pt x="5830005" y="367617"/>
                </a:lnTo>
                <a:cubicBezTo>
                  <a:pt x="5830005" y="283331"/>
                  <a:pt x="5791753" y="184166"/>
                  <a:pt x="5723049" y="115462"/>
                </a:cubicBezTo>
                <a:lnTo>
                  <a:pt x="5715257" y="107671"/>
                </a:lnTo>
                <a:cubicBezTo>
                  <a:pt x="5715257" y="107671"/>
                  <a:pt x="5707466" y="107671"/>
                  <a:pt x="5707466" y="99879"/>
                </a:cubicBezTo>
                <a:cubicBezTo>
                  <a:pt x="5691883" y="84296"/>
                  <a:pt x="5677005" y="77210"/>
                  <a:pt x="5661431" y="61627"/>
                </a:cubicBezTo>
                <a:cubicBezTo>
                  <a:pt x="5653640" y="61627"/>
                  <a:pt x="5653640" y="53835"/>
                  <a:pt x="5645849" y="53835"/>
                </a:cubicBezTo>
                <a:cubicBezTo>
                  <a:pt x="5630266" y="46044"/>
                  <a:pt x="5607596" y="38252"/>
                  <a:pt x="5592014" y="31166"/>
                </a:cubicBezTo>
                <a:cubicBezTo>
                  <a:pt x="5584222" y="31166"/>
                  <a:pt x="5584222" y="23374"/>
                  <a:pt x="5576431" y="23374"/>
                </a:cubicBezTo>
                <a:cubicBezTo>
                  <a:pt x="5553761" y="15583"/>
                  <a:pt x="5530396" y="7791"/>
                  <a:pt x="5507727" y="7791"/>
                </a:cubicBezTo>
                <a:cubicBezTo>
                  <a:pt x="5499935" y="7791"/>
                  <a:pt x="5499935" y="7791"/>
                  <a:pt x="5492144" y="7791"/>
                </a:cubicBezTo>
                <a:cubicBezTo>
                  <a:pt x="5469475" y="7791"/>
                  <a:pt x="5438318" y="0"/>
                  <a:pt x="5407857" y="0"/>
                </a:cubicBezTo>
                <a:lnTo>
                  <a:pt x="413642" y="0"/>
                </a:lnTo>
                <a:cubicBezTo>
                  <a:pt x="383181" y="0"/>
                  <a:pt x="352730" y="0"/>
                  <a:pt x="321564" y="7791"/>
                </a:cubicBezTo>
                <a:cubicBezTo>
                  <a:pt x="313773" y="7791"/>
                  <a:pt x="305981" y="7791"/>
                  <a:pt x="298895" y="15583"/>
                </a:cubicBezTo>
                <a:cubicBezTo>
                  <a:pt x="276225" y="23374"/>
                  <a:pt x="252851" y="23374"/>
                  <a:pt x="237982" y="31166"/>
                </a:cubicBezTo>
                <a:cubicBezTo>
                  <a:pt x="230191" y="31166"/>
                  <a:pt x="230191" y="38957"/>
                  <a:pt x="222399" y="38957"/>
                </a:cubicBezTo>
                <a:cubicBezTo>
                  <a:pt x="206816" y="46749"/>
                  <a:pt x="184147" y="54540"/>
                  <a:pt x="168564" y="61627"/>
                </a:cubicBezTo>
                <a:lnTo>
                  <a:pt x="160772" y="69418"/>
                </a:lnTo>
                <a:cubicBezTo>
                  <a:pt x="145190" y="77210"/>
                  <a:pt x="130312" y="92088"/>
                  <a:pt x="114729" y="99879"/>
                </a:cubicBezTo>
                <a:cubicBezTo>
                  <a:pt x="106937" y="107671"/>
                  <a:pt x="99146" y="115462"/>
                  <a:pt x="92059" y="122549"/>
                </a:cubicBezTo>
                <a:cubicBezTo>
                  <a:pt x="38252" y="183471"/>
                  <a:pt x="7791" y="252879"/>
                  <a:pt x="0" y="329375"/>
                </a:cubicBezTo>
                <a:cubicBezTo>
                  <a:pt x="0" y="337166"/>
                  <a:pt x="0" y="337166"/>
                  <a:pt x="0" y="344957"/>
                </a:cubicBezTo>
                <a:lnTo>
                  <a:pt x="0" y="3749040"/>
                </a:lnTo>
                <a:cubicBezTo>
                  <a:pt x="0" y="3756832"/>
                  <a:pt x="0" y="3756832"/>
                  <a:pt x="0" y="3764623"/>
                </a:cubicBezTo>
                <a:cubicBezTo>
                  <a:pt x="15583" y="3871579"/>
                  <a:pt x="68704" y="3963657"/>
                  <a:pt x="145199" y="4016778"/>
                </a:cubicBezTo>
                <a:cubicBezTo>
                  <a:pt x="213903" y="4062813"/>
                  <a:pt x="298190" y="4093274"/>
                  <a:pt x="397354" y="4093274"/>
                </a:cubicBezTo>
                <a:lnTo>
                  <a:pt x="5423440" y="4093274"/>
                </a:lnTo>
                <a:cubicBezTo>
                  <a:pt x="5423440" y="4093274"/>
                  <a:pt x="5423440" y="4093274"/>
                  <a:pt x="5431232" y="4093274"/>
                </a:cubicBezTo>
                <a:lnTo>
                  <a:pt x="5431232" y="4093274"/>
                </a:lnTo>
                <a:cubicBezTo>
                  <a:pt x="5453901" y="4093274"/>
                  <a:pt x="5485057" y="4093274"/>
                  <a:pt x="5507727" y="4085482"/>
                </a:cubicBezTo>
                <a:cubicBezTo>
                  <a:pt x="5515518" y="4085482"/>
                  <a:pt x="5515518" y="4085482"/>
                  <a:pt x="5523310" y="4085482"/>
                </a:cubicBezTo>
                <a:cubicBezTo>
                  <a:pt x="5545979" y="4077691"/>
                  <a:pt x="5569353" y="4077691"/>
                  <a:pt x="5584222" y="4069900"/>
                </a:cubicBezTo>
                <a:lnTo>
                  <a:pt x="5592014" y="4069900"/>
                </a:lnTo>
                <a:cubicBezTo>
                  <a:pt x="5760587" y="4008987"/>
                  <a:pt x="5829291" y="3863073"/>
                  <a:pt x="5829291" y="3725666"/>
                </a:cubicBezTo>
                <a:lnTo>
                  <a:pt x="5829291" y="3702996"/>
                </a:lnTo>
                <a:lnTo>
                  <a:pt x="5829291" y="3695205"/>
                </a:lnTo>
                <a:lnTo>
                  <a:pt x="5829291" y="3687413"/>
                </a:lnTo>
                <a:lnTo>
                  <a:pt x="5829291" y="412956"/>
                </a:lnTo>
                <a:cubicBezTo>
                  <a:pt x="5829291" y="405165"/>
                  <a:pt x="5829291" y="405165"/>
                  <a:pt x="5829291" y="397373"/>
                </a:cubicBezTo>
                <a:cubicBezTo>
                  <a:pt x="5830005" y="398078"/>
                  <a:pt x="5830005" y="398078"/>
                  <a:pt x="5830005" y="390287"/>
                </a:cubicBezTo>
                <a:close/>
                <a:moveTo>
                  <a:pt x="5340573" y="283340"/>
                </a:moveTo>
                <a:lnTo>
                  <a:pt x="2930938" y="2631348"/>
                </a:lnTo>
                <a:lnTo>
                  <a:pt x="2379879" y="2095871"/>
                </a:lnTo>
                <a:lnTo>
                  <a:pt x="2379879" y="2095871"/>
                </a:lnTo>
                <a:lnTo>
                  <a:pt x="490147" y="282626"/>
                </a:lnTo>
                <a:lnTo>
                  <a:pt x="5340573" y="282626"/>
                </a:lnTo>
                <a:lnTo>
                  <a:pt x="5340573" y="283340"/>
                </a:lnTo>
                <a:close/>
                <a:moveTo>
                  <a:pt x="284026" y="3656962"/>
                </a:moveTo>
                <a:lnTo>
                  <a:pt x="284026" y="474583"/>
                </a:lnTo>
                <a:lnTo>
                  <a:pt x="2066106" y="2187959"/>
                </a:lnTo>
                <a:lnTo>
                  <a:pt x="284026" y="3656962"/>
                </a:lnTo>
                <a:close/>
                <a:moveTo>
                  <a:pt x="2854442" y="3817039"/>
                </a:moveTo>
                <a:lnTo>
                  <a:pt x="536181" y="3817039"/>
                </a:lnTo>
                <a:lnTo>
                  <a:pt x="2272932" y="2394071"/>
                </a:lnTo>
                <a:lnTo>
                  <a:pt x="2831068" y="2937339"/>
                </a:lnTo>
                <a:cubicBezTo>
                  <a:pt x="2853738" y="2960008"/>
                  <a:pt x="2877112" y="2967800"/>
                  <a:pt x="2899772" y="2975591"/>
                </a:cubicBezTo>
                <a:lnTo>
                  <a:pt x="2907564" y="2975591"/>
                </a:lnTo>
                <a:cubicBezTo>
                  <a:pt x="2915355" y="2975591"/>
                  <a:pt x="2915355" y="2975591"/>
                  <a:pt x="2923146" y="2975591"/>
                </a:cubicBezTo>
                <a:lnTo>
                  <a:pt x="2923146" y="2975591"/>
                </a:lnTo>
                <a:cubicBezTo>
                  <a:pt x="2930938" y="2975591"/>
                  <a:pt x="2938729" y="2975591"/>
                  <a:pt x="2938729" y="2975591"/>
                </a:cubicBezTo>
                <a:lnTo>
                  <a:pt x="2946521" y="2975591"/>
                </a:lnTo>
                <a:cubicBezTo>
                  <a:pt x="2969190" y="2967800"/>
                  <a:pt x="3000347" y="2960008"/>
                  <a:pt x="3015225" y="2937339"/>
                </a:cubicBezTo>
                <a:lnTo>
                  <a:pt x="3542910" y="2424532"/>
                </a:lnTo>
                <a:lnTo>
                  <a:pt x="5286737" y="3817049"/>
                </a:lnTo>
                <a:lnTo>
                  <a:pt x="2854442" y="3817049"/>
                </a:lnTo>
                <a:close/>
                <a:moveTo>
                  <a:pt x="5546684" y="3664048"/>
                </a:moveTo>
                <a:lnTo>
                  <a:pt x="3756822" y="2218411"/>
                </a:lnTo>
                <a:lnTo>
                  <a:pt x="5546684" y="474574"/>
                </a:lnTo>
                <a:lnTo>
                  <a:pt x="5546684" y="3664048"/>
                </a:lnTo>
                <a:close/>
              </a:path>
            </a:pathLst>
          </a:custGeom>
          <a:solidFill>
            <a:srgbClr val="007EF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" name="Forma libre 23">
            <a:extLst>
              <a:ext uri="{FF2B5EF4-FFF2-40B4-BE49-F238E27FC236}">
                <a16:creationId xmlns:a16="http://schemas.microsoft.com/office/drawing/2014/main" xmlns="" id="{AD715DED-9981-D246-BD9B-0F19EE25A00A}"/>
              </a:ext>
            </a:extLst>
          </p:cNvPr>
          <p:cNvSpPr/>
          <p:nvPr/>
        </p:nvSpPr>
        <p:spPr>
          <a:xfrm>
            <a:off x="4052763" y="5162704"/>
            <a:ext cx="227257" cy="322729"/>
          </a:xfrm>
          <a:custGeom>
            <a:avLst/>
            <a:gdLst>
              <a:gd name="connsiteX0" fmla="*/ 4773515 w 4823113"/>
              <a:gd name="connsiteY0" fmla="*/ 1936441 h 6849340"/>
              <a:gd name="connsiteX1" fmla="*/ 2421628 w 4823113"/>
              <a:gd name="connsiteY1" fmla="*/ 0 h 6849340"/>
              <a:gd name="connsiteX2" fmla="*/ 1939707 w 4823113"/>
              <a:gd name="connsiteY2" fmla="*/ 47227 h 6849340"/>
              <a:gd name="connsiteX3" fmla="*/ 409100 w 4823113"/>
              <a:gd name="connsiteY3" fmla="*/ 1067051 h 6849340"/>
              <a:gd name="connsiteX4" fmla="*/ 50501 w 4823113"/>
              <a:gd name="connsiteY4" fmla="*/ 2889790 h 6849340"/>
              <a:gd name="connsiteX5" fmla="*/ 465955 w 4823113"/>
              <a:gd name="connsiteY5" fmla="*/ 4042557 h 6849340"/>
              <a:gd name="connsiteX6" fmla="*/ 1741171 w 4823113"/>
              <a:gd name="connsiteY6" fmla="*/ 6167914 h 6849340"/>
              <a:gd name="connsiteX7" fmla="*/ 2119010 w 4823113"/>
              <a:gd name="connsiteY7" fmla="*/ 6677822 h 6849340"/>
              <a:gd name="connsiteX8" fmla="*/ 2119010 w 4823113"/>
              <a:gd name="connsiteY8" fmla="*/ 6687442 h 6849340"/>
              <a:gd name="connsiteX9" fmla="*/ 2146997 w 4823113"/>
              <a:gd name="connsiteY9" fmla="*/ 6725049 h 6849340"/>
              <a:gd name="connsiteX10" fmla="*/ 2156617 w 4823113"/>
              <a:gd name="connsiteY10" fmla="*/ 6734669 h 6849340"/>
              <a:gd name="connsiteX11" fmla="*/ 2412008 w 4823113"/>
              <a:gd name="connsiteY11" fmla="*/ 6857117 h 6849340"/>
              <a:gd name="connsiteX12" fmla="*/ 2695386 w 4823113"/>
              <a:gd name="connsiteY12" fmla="*/ 6705808 h 6849340"/>
              <a:gd name="connsiteX13" fmla="*/ 3696844 w 4823113"/>
              <a:gd name="connsiteY13" fmla="*/ 5251297 h 6849340"/>
              <a:gd name="connsiteX14" fmla="*/ 4707923 w 4823113"/>
              <a:gd name="connsiteY14" fmla="*/ 3163547 h 6849340"/>
              <a:gd name="connsiteX15" fmla="*/ 4773515 w 4823113"/>
              <a:gd name="connsiteY15" fmla="*/ 1936441 h 6849340"/>
              <a:gd name="connsiteX16" fmla="*/ 4366816 w 4823113"/>
              <a:gd name="connsiteY16" fmla="*/ 3060339 h 6849340"/>
              <a:gd name="connsiteX17" fmla="*/ 3394226 w 4823113"/>
              <a:gd name="connsiteY17" fmla="*/ 5063248 h 6849340"/>
              <a:gd name="connsiteX18" fmla="*/ 2421637 w 4823113"/>
              <a:gd name="connsiteY18" fmla="*/ 6480152 h 6849340"/>
              <a:gd name="connsiteX19" fmla="*/ 2412017 w 4823113"/>
              <a:gd name="connsiteY19" fmla="*/ 6489772 h 6849340"/>
              <a:gd name="connsiteX20" fmla="*/ 2402396 w 4823113"/>
              <a:gd name="connsiteY20" fmla="*/ 6470532 h 6849340"/>
              <a:gd name="connsiteX21" fmla="*/ 2392776 w 4823113"/>
              <a:gd name="connsiteY21" fmla="*/ 6460912 h 6849340"/>
              <a:gd name="connsiteX22" fmla="*/ 2392776 w 4823113"/>
              <a:gd name="connsiteY22" fmla="*/ 6460912 h 6849340"/>
              <a:gd name="connsiteX23" fmla="*/ 2024557 w 4823113"/>
              <a:gd name="connsiteY23" fmla="*/ 5951004 h 6849340"/>
              <a:gd name="connsiteX24" fmla="*/ 777328 w 4823113"/>
              <a:gd name="connsiteY24" fmla="*/ 3882494 h 6849340"/>
              <a:gd name="connsiteX25" fmla="*/ 389868 w 4823113"/>
              <a:gd name="connsiteY25" fmla="*/ 2805823 h 6849340"/>
              <a:gd name="connsiteX26" fmla="*/ 692495 w 4823113"/>
              <a:gd name="connsiteY26" fmla="*/ 1247230 h 6849340"/>
              <a:gd name="connsiteX27" fmla="*/ 2005316 w 4823113"/>
              <a:gd name="connsiteY27" fmla="*/ 377848 h 6849340"/>
              <a:gd name="connsiteX28" fmla="*/ 2420771 w 4823113"/>
              <a:gd name="connsiteY28" fmla="*/ 340242 h 6849340"/>
              <a:gd name="connsiteX29" fmla="*/ 4432425 w 4823113"/>
              <a:gd name="connsiteY29" fmla="*/ 2002917 h 6849340"/>
              <a:gd name="connsiteX30" fmla="*/ 4366816 w 4823113"/>
              <a:gd name="connsiteY30" fmla="*/ 3060339 h 6849340"/>
              <a:gd name="connsiteX31" fmla="*/ 2392768 w 4823113"/>
              <a:gd name="connsiteY31" fmla="*/ 1265596 h 6849340"/>
              <a:gd name="connsiteX32" fmla="*/ 1278481 w 4823113"/>
              <a:gd name="connsiteY32" fmla="*/ 2379882 h 6849340"/>
              <a:gd name="connsiteX33" fmla="*/ 2392768 w 4823113"/>
              <a:gd name="connsiteY33" fmla="*/ 3494168 h 6849340"/>
              <a:gd name="connsiteX34" fmla="*/ 3507054 w 4823113"/>
              <a:gd name="connsiteY34" fmla="*/ 2379882 h 6849340"/>
              <a:gd name="connsiteX35" fmla="*/ 2392768 w 4823113"/>
              <a:gd name="connsiteY35" fmla="*/ 1265596 h 6849340"/>
              <a:gd name="connsiteX36" fmla="*/ 2392768 w 4823113"/>
              <a:gd name="connsiteY36" fmla="*/ 3145181 h 6849340"/>
              <a:gd name="connsiteX37" fmla="*/ 1627460 w 4823113"/>
              <a:gd name="connsiteY37" fmla="*/ 2379873 h 6849340"/>
              <a:gd name="connsiteX38" fmla="*/ 2392768 w 4823113"/>
              <a:gd name="connsiteY38" fmla="*/ 1614565 h 6849340"/>
              <a:gd name="connsiteX39" fmla="*/ 3158075 w 4823113"/>
              <a:gd name="connsiteY39" fmla="*/ 2379873 h 6849340"/>
              <a:gd name="connsiteX40" fmla="*/ 2392768 w 4823113"/>
              <a:gd name="connsiteY40" fmla="*/ 3145181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823113" h="6849340">
                <a:moveTo>
                  <a:pt x="4773515" y="1936441"/>
                </a:moveTo>
                <a:cubicBezTo>
                  <a:pt x="4537365" y="793294"/>
                  <a:pt x="3564776" y="0"/>
                  <a:pt x="2421628" y="0"/>
                </a:cubicBezTo>
                <a:cubicBezTo>
                  <a:pt x="2260699" y="0"/>
                  <a:pt x="2100636" y="19240"/>
                  <a:pt x="1939707" y="47227"/>
                </a:cubicBezTo>
                <a:cubicBezTo>
                  <a:pt x="1306467" y="169675"/>
                  <a:pt x="768573" y="529157"/>
                  <a:pt x="409100" y="1067051"/>
                </a:cubicBezTo>
                <a:cubicBezTo>
                  <a:pt x="50501" y="1605828"/>
                  <a:pt x="-82442" y="2247805"/>
                  <a:pt x="50501" y="2889790"/>
                </a:cubicBezTo>
                <a:cubicBezTo>
                  <a:pt x="135343" y="3314865"/>
                  <a:pt x="305892" y="3711945"/>
                  <a:pt x="465955" y="4042557"/>
                </a:cubicBezTo>
                <a:cubicBezTo>
                  <a:pt x="777328" y="4703783"/>
                  <a:pt x="1184028" y="5374620"/>
                  <a:pt x="1741171" y="6167914"/>
                </a:cubicBezTo>
                <a:cubicBezTo>
                  <a:pt x="1863619" y="6337598"/>
                  <a:pt x="1986942" y="6508147"/>
                  <a:pt x="2119010" y="6677822"/>
                </a:cubicBezTo>
                <a:cubicBezTo>
                  <a:pt x="2119010" y="6677822"/>
                  <a:pt x="2119010" y="6677822"/>
                  <a:pt x="2119010" y="6687442"/>
                </a:cubicBezTo>
                <a:lnTo>
                  <a:pt x="2146997" y="6725049"/>
                </a:lnTo>
                <a:lnTo>
                  <a:pt x="2156617" y="6734669"/>
                </a:lnTo>
                <a:cubicBezTo>
                  <a:pt x="2223093" y="6819511"/>
                  <a:pt x="2317546" y="6857117"/>
                  <a:pt x="2412008" y="6857117"/>
                </a:cubicBezTo>
                <a:cubicBezTo>
                  <a:pt x="2478484" y="6857117"/>
                  <a:pt x="2591312" y="6829131"/>
                  <a:pt x="2695386" y="6705808"/>
                </a:cubicBezTo>
                <a:cubicBezTo>
                  <a:pt x="3073225" y="6214266"/>
                  <a:pt x="3394218" y="5733219"/>
                  <a:pt x="3696844" y="5251297"/>
                </a:cubicBezTo>
                <a:cubicBezTo>
                  <a:pt x="4037077" y="4703774"/>
                  <a:pt x="4452532" y="3976081"/>
                  <a:pt x="4707923" y="3163547"/>
                </a:cubicBezTo>
                <a:cubicBezTo>
                  <a:pt x="4839117" y="2748101"/>
                  <a:pt x="4858357" y="2332647"/>
                  <a:pt x="4773515" y="1936441"/>
                </a:cubicBezTo>
                <a:close/>
                <a:moveTo>
                  <a:pt x="4366816" y="3060339"/>
                </a:moveTo>
                <a:cubicBezTo>
                  <a:pt x="4121044" y="3835267"/>
                  <a:pt x="3715210" y="4534099"/>
                  <a:pt x="3394226" y="5063248"/>
                </a:cubicBezTo>
                <a:cubicBezTo>
                  <a:pt x="3101220" y="5535549"/>
                  <a:pt x="2780236" y="5998230"/>
                  <a:pt x="2421637" y="6480152"/>
                </a:cubicBezTo>
                <a:cubicBezTo>
                  <a:pt x="2421637" y="6480152"/>
                  <a:pt x="2421637" y="6489772"/>
                  <a:pt x="2412017" y="6489772"/>
                </a:cubicBezTo>
                <a:lnTo>
                  <a:pt x="2402396" y="6470532"/>
                </a:lnTo>
                <a:cubicBezTo>
                  <a:pt x="2402396" y="6470532"/>
                  <a:pt x="2402396" y="6460912"/>
                  <a:pt x="2392776" y="6460912"/>
                </a:cubicBezTo>
                <a:lnTo>
                  <a:pt x="2392776" y="6460912"/>
                </a:lnTo>
                <a:cubicBezTo>
                  <a:pt x="2270328" y="6291237"/>
                  <a:pt x="2147005" y="6120678"/>
                  <a:pt x="2024557" y="5951004"/>
                </a:cubicBezTo>
                <a:cubicBezTo>
                  <a:pt x="1477034" y="5176076"/>
                  <a:pt x="1079954" y="4524479"/>
                  <a:pt x="777328" y="3882494"/>
                </a:cubicBezTo>
                <a:cubicBezTo>
                  <a:pt x="626019" y="3571122"/>
                  <a:pt x="465955" y="3202028"/>
                  <a:pt x="389868" y="2805823"/>
                </a:cubicBezTo>
                <a:cubicBezTo>
                  <a:pt x="276165" y="2258300"/>
                  <a:pt x="389868" y="1700282"/>
                  <a:pt x="692495" y="1247230"/>
                </a:cubicBezTo>
                <a:cubicBezTo>
                  <a:pt x="995121" y="794177"/>
                  <a:pt x="1467423" y="481922"/>
                  <a:pt x="2005316" y="377848"/>
                </a:cubicBezTo>
                <a:cubicBezTo>
                  <a:pt x="2147005" y="349862"/>
                  <a:pt x="2279074" y="340242"/>
                  <a:pt x="2420771" y="340242"/>
                </a:cubicBezTo>
                <a:cubicBezTo>
                  <a:pt x="3402989" y="340242"/>
                  <a:pt x="4225144" y="1020708"/>
                  <a:pt x="4432425" y="2002917"/>
                </a:cubicBezTo>
                <a:cubicBezTo>
                  <a:pt x="4508504" y="2342267"/>
                  <a:pt x="4480518" y="2700866"/>
                  <a:pt x="4366816" y="3060339"/>
                </a:cubicBezTo>
                <a:close/>
                <a:moveTo>
                  <a:pt x="2392768" y="1265596"/>
                </a:moveTo>
                <a:cubicBezTo>
                  <a:pt x="1778777" y="1265596"/>
                  <a:pt x="1278481" y="1765883"/>
                  <a:pt x="1278481" y="2379882"/>
                </a:cubicBezTo>
                <a:cubicBezTo>
                  <a:pt x="1278481" y="2993881"/>
                  <a:pt x="1778769" y="3494168"/>
                  <a:pt x="2392768" y="3494168"/>
                </a:cubicBezTo>
                <a:cubicBezTo>
                  <a:pt x="3006767" y="3494168"/>
                  <a:pt x="3507054" y="2993881"/>
                  <a:pt x="3507054" y="2379882"/>
                </a:cubicBezTo>
                <a:cubicBezTo>
                  <a:pt x="3507054" y="1765883"/>
                  <a:pt x="3006758" y="1265596"/>
                  <a:pt x="2392768" y="1265596"/>
                </a:cubicBezTo>
                <a:close/>
                <a:moveTo>
                  <a:pt x="2392768" y="3145181"/>
                </a:moveTo>
                <a:cubicBezTo>
                  <a:pt x="1967693" y="3145181"/>
                  <a:pt x="1627460" y="2804948"/>
                  <a:pt x="1627460" y="2379873"/>
                </a:cubicBezTo>
                <a:cubicBezTo>
                  <a:pt x="1627460" y="1954799"/>
                  <a:pt x="1967693" y="1614565"/>
                  <a:pt x="2392768" y="1614565"/>
                </a:cubicBezTo>
                <a:cubicBezTo>
                  <a:pt x="2817843" y="1614565"/>
                  <a:pt x="3158075" y="1954799"/>
                  <a:pt x="3158075" y="2379873"/>
                </a:cubicBezTo>
                <a:cubicBezTo>
                  <a:pt x="3158075" y="2804948"/>
                  <a:pt x="2817834" y="3145181"/>
                  <a:pt x="2392768" y="3145181"/>
                </a:cubicBezTo>
                <a:close/>
              </a:path>
            </a:pathLst>
          </a:custGeom>
          <a:solidFill>
            <a:srgbClr val="007EF9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 dirty="0"/>
          </a:p>
        </p:txBody>
      </p:sp>
      <p:sp>
        <p:nvSpPr>
          <p:cNvPr id="5" name="Forma libre 24">
            <a:extLst>
              <a:ext uri="{FF2B5EF4-FFF2-40B4-BE49-F238E27FC236}">
                <a16:creationId xmlns:a16="http://schemas.microsoft.com/office/drawing/2014/main" xmlns="" id="{513FCD09-BFAD-2F4D-AEF1-304072B96D18}"/>
              </a:ext>
            </a:extLst>
          </p:cNvPr>
          <p:cNvSpPr/>
          <p:nvPr/>
        </p:nvSpPr>
        <p:spPr>
          <a:xfrm>
            <a:off x="4052763" y="4321524"/>
            <a:ext cx="301831" cy="267801"/>
          </a:xfrm>
          <a:custGeom>
            <a:avLst/>
            <a:gdLst>
              <a:gd name="connsiteX0" fmla="*/ 5829300 w 5829300"/>
              <a:gd name="connsiteY0" fmla="*/ 772792 h 5172075"/>
              <a:gd name="connsiteX1" fmla="*/ 5821804 w 5829300"/>
              <a:gd name="connsiteY1" fmla="*/ 743493 h 5172075"/>
              <a:gd name="connsiteX2" fmla="*/ 5821804 w 5829300"/>
              <a:gd name="connsiteY2" fmla="*/ 360502 h 5172075"/>
              <a:gd name="connsiteX3" fmla="*/ 5461302 w 5829300"/>
              <a:gd name="connsiteY3" fmla="*/ 0 h 5172075"/>
              <a:gd name="connsiteX4" fmla="*/ 360502 w 5829300"/>
              <a:gd name="connsiteY4" fmla="*/ 0 h 5172075"/>
              <a:gd name="connsiteX5" fmla="*/ 0 w 5829300"/>
              <a:gd name="connsiteY5" fmla="*/ 360502 h 5172075"/>
              <a:gd name="connsiteX6" fmla="*/ 0 w 5829300"/>
              <a:gd name="connsiteY6" fmla="*/ 4135851 h 5172075"/>
              <a:gd name="connsiteX7" fmla="*/ 360502 w 5829300"/>
              <a:gd name="connsiteY7" fmla="*/ 4496353 h 5172075"/>
              <a:gd name="connsiteX8" fmla="*/ 1965369 w 5829300"/>
              <a:gd name="connsiteY8" fmla="*/ 4496353 h 5172075"/>
              <a:gd name="connsiteX9" fmla="*/ 1965369 w 5829300"/>
              <a:gd name="connsiteY9" fmla="*/ 5048346 h 5172075"/>
              <a:gd name="connsiteX10" fmla="*/ 2097577 w 5829300"/>
              <a:gd name="connsiteY10" fmla="*/ 5180553 h 5172075"/>
              <a:gd name="connsiteX11" fmla="*/ 3731743 w 5829300"/>
              <a:gd name="connsiteY11" fmla="*/ 5180553 h 5172075"/>
              <a:gd name="connsiteX12" fmla="*/ 3863950 w 5829300"/>
              <a:gd name="connsiteY12" fmla="*/ 5048346 h 5172075"/>
              <a:gd name="connsiteX13" fmla="*/ 3863950 w 5829300"/>
              <a:gd name="connsiteY13" fmla="*/ 4496353 h 5172075"/>
              <a:gd name="connsiteX14" fmla="*/ 5453825 w 5829300"/>
              <a:gd name="connsiteY14" fmla="*/ 4496353 h 5172075"/>
              <a:gd name="connsiteX15" fmla="*/ 5814327 w 5829300"/>
              <a:gd name="connsiteY15" fmla="*/ 4135851 h 5172075"/>
              <a:gd name="connsiteX16" fmla="*/ 5814327 w 5829300"/>
              <a:gd name="connsiteY16" fmla="*/ 3731057 h 5172075"/>
              <a:gd name="connsiteX17" fmla="*/ 5821823 w 5829300"/>
              <a:gd name="connsiteY17" fmla="*/ 3701758 h 5172075"/>
              <a:gd name="connsiteX18" fmla="*/ 5821823 w 5829300"/>
              <a:gd name="connsiteY18" fmla="*/ 772792 h 5172075"/>
              <a:gd name="connsiteX19" fmla="*/ 5829300 w 5829300"/>
              <a:gd name="connsiteY19" fmla="*/ 772792 h 5172075"/>
              <a:gd name="connsiteX20" fmla="*/ 5549217 w 5829300"/>
              <a:gd name="connsiteY20" fmla="*/ 3569551 h 5172075"/>
              <a:gd name="connsiteX21" fmla="*/ 286903 w 5829300"/>
              <a:gd name="connsiteY21" fmla="*/ 3569551 h 5172075"/>
              <a:gd name="connsiteX22" fmla="*/ 286903 w 5829300"/>
              <a:gd name="connsiteY22" fmla="*/ 904999 h 5172075"/>
              <a:gd name="connsiteX23" fmla="*/ 5556714 w 5829300"/>
              <a:gd name="connsiteY23" fmla="*/ 904999 h 5172075"/>
              <a:gd name="connsiteX24" fmla="*/ 5556714 w 5829300"/>
              <a:gd name="connsiteY24" fmla="*/ 3569551 h 5172075"/>
              <a:gd name="connsiteX25" fmla="*/ 5549217 w 5829300"/>
              <a:gd name="connsiteY25" fmla="*/ 3569551 h 5172075"/>
              <a:gd name="connsiteX26" fmla="*/ 360502 w 5829300"/>
              <a:gd name="connsiteY26" fmla="*/ 272596 h 5172075"/>
              <a:gd name="connsiteX27" fmla="*/ 5468122 w 5829300"/>
              <a:gd name="connsiteY27" fmla="*/ 272596 h 5172075"/>
              <a:gd name="connsiteX28" fmla="*/ 5556714 w 5829300"/>
              <a:gd name="connsiteY28" fmla="*/ 361188 h 5172075"/>
              <a:gd name="connsiteX29" fmla="*/ 5556714 w 5829300"/>
              <a:gd name="connsiteY29" fmla="*/ 640594 h 5172075"/>
              <a:gd name="connsiteX30" fmla="*/ 272586 w 5829300"/>
              <a:gd name="connsiteY30" fmla="*/ 640594 h 5172075"/>
              <a:gd name="connsiteX31" fmla="*/ 272586 w 5829300"/>
              <a:gd name="connsiteY31" fmla="*/ 361188 h 5172075"/>
              <a:gd name="connsiteX32" fmla="*/ 360502 w 5829300"/>
              <a:gd name="connsiteY32" fmla="*/ 272596 h 5172075"/>
              <a:gd name="connsiteX33" fmla="*/ 3606346 w 5829300"/>
              <a:gd name="connsiteY33" fmla="*/ 4909319 h 5172075"/>
              <a:gd name="connsiteX34" fmla="*/ 2237270 w 5829300"/>
              <a:gd name="connsiteY34" fmla="*/ 4909319 h 5172075"/>
              <a:gd name="connsiteX35" fmla="*/ 2237270 w 5829300"/>
              <a:gd name="connsiteY35" fmla="*/ 4497029 h 5172075"/>
              <a:gd name="connsiteX36" fmla="*/ 3598850 w 5829300"/>
              <a:gd name="connsiteY36" fmla="*/ 4497029 h 5172075"/>
              <a:gd name="connsiteX37" fmla="*/ 3598850 w 5829300"/>
              <a:gd name="connsiteY37" fmla="*/ 4909319 h 5172075"/>
              <a:gd name="connsiteX38" fmla="*/ 3606346 w 5829300"/>
              <a:gd name="connsiteY38" fmla="*/ 4909319 h 5172075"/>
              <a:gd name="connsiteX39" fmla="*/ 5468122 w 5829300"/>
              <a:gd name="connsiteY39" fmla="*/ 4225128 h 5172075"/>
              <a:gd name="connsiteX40" fmla="*/ 3738543 w 5829300"/>
              <a:gd name="connsiteY40" fmla="*/ 4225128 h 5172075"/>
              <a:gd name="connsiteX41" fmla="*/ 2105063 w 5829300"/>
              <a:gd name="connsiteY41" fmla="*/ 4225128 h 5172075"/>
              <a:gd name="connsiteX42" fmla="*/ 360502 w 5829300"/>
              <a:gd name="connsiteY42" fmla="*/ 4225128 h 5172075"/>
              <a:gd name="connsiteX43" fmla="*/ 271910 w 5829300"/>
              <a:gd name="connsiteY43" fmla="*/ 4136536 h 5172075"/>
              <a:gd name="connsiteX44" fmla="*/ 271910 w 5829300"/>
              <a:gd name="connsiteY44" fmla="*/ 3842137 h 5172075"/>
              <a:gd name="connsiteX45" fmla="*/ 5549217 w 5829300"/>
              <a:gd name="connsiteY45" fmla="*/ 3842137 h 5172075"/>
              <a:gd name="connsiteX46" fmla="*/ 5549217 w 5829300"/>
              <a:gd name="connsiteY46" fmla="*/ 4136536 h 5172075"/>
              <a:gd name="connsiteX47" fmla="*/ 5468122 w 5829300"/>
              <a:gd name="connsiteY47" fmla="*/ 4225128 h 517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829300" h="5172075">
                <a:moveTo>
                  <a:pt x="5829300" y="772792"/>
                </a:moveTo>
                <a:cubicBezTo>
                  <a:pt x="5829300" y="765296"/>
                  <a:pt x="5829300" y="750989"/>
                  <a:pt x="5821804" y="743493"/>
                </a:cubicBezTo>
                <a:lnTo>
                  <a:pt x="5821804" y="360502"/>
                </a:lnTo>
                <a:cubicBezTo>
                  <a:pt x="5821804" y="161515"/>
                  <a:pt x="5659612" y="0"/>
                  <a:pt x="5461302" y="0"/>
                </a:cubicBezTo>
                <a:lnTo>
                  <a:pt x="360502" y="0"/>
                </a:lnTo>
                <a:cubicBezTo>
                  <a:pt x="161506" y="10"/>
                  <a:pt x="0" y="162192"/>
                  <a:pt x="0" y="360502"/>
                </a:cubicBezTo>
                <a:lnTo>
                  <a:pt x="0" y="4135851"/>
                </a:lnTo>
                <a:cubicBezTo>
                  <a:pt x="0" y="4334837"/>
                  <a:pt x="162192" y="4496353"/>
                  <a:pt x="360502" y="4496353"/>
                </a:cubicBezTo>
                <a:lnTo>
                  <a:pt x="1965369" y="4496353"/>
                </a:lnTo>
                <a:lnTo>
                  <a:pt x="1965369" y="5048346"/>
                </a:lnTo>
                <a:cubicBezTo>
                  <a:pt x="1965369" y="5121945"/>
                  <a:pt x="2023977" y="5180553"/>
                  <a:pt x="2097577" y="5180553"/>
                </a:cubicBezTo>
                <a:lnTo>
                  <a:pt x="3731743" y="5180553"/>
                </a:lnTo>
                <a:cubicBezTo>
                  <a:pt x="3805342" y="5180553"/>
                  <a:pt x="3863950" y="5121945"/>
                  <a:pt x="3863950" y="5048346"/>
                </a:cubicBezTo>
                <a:lnTo>
                  <a:pt x="3863950" y="4496353"/>
                </a:lnTo>
                <a:lnTo>
                  <a:pt x="5453825" y="4496353"/>
                </a:lnTo>
                <a:cubicBezTo>
                  <a:pt x="5652812" y="4496353"/>
                  <a:pt x="5814327" y="4334161"/>
                  <a:pt x="5814327" y="4135851"/>
                </a:cubicBezTo>
                <a:lnTo>
                  <a:pt x="5814327" y="3731057"/>
                </a:lnTo>
                <a:cubicBezTo>
                  <a:pt x="5814327" y="3723561"/>
                  <a:pt x="5821823" y="3709254"/>
                  <a:pt x="5821823" y="3701758"/>
                </a:cubicBezTo>
                <a:lnTo>
                  <a:pt x="5821823" y="772792"/>
                </a:lnTo>
                <a:lnTo>
                  <a:pt x="5829300" y="772792"/>
                </a:lnTo>
                <a:close/>
                <a:moveTo>
                  <a:pt x="5549217" y="3569551"/>
                </a:moveTo>
                <a:lnTo>
                  <a:pt x="286903" y="3569551"/>
                </a:lnTo>
                <a:lnTo>
                  <a:pt x="286903" y="904999"/>
                </a:lnTo>
                <a:lnTo>
                  <a:pt x="5556714" y="904999"/>
                </a:lnTo>
                <a:lnTo>
                  <a:pt x="5556714" y="3569551"/>
                </a:lnTo>
                <a:lnTo>
                  <a:pt x="5549217" y="3569551"/>
                </a:lnTo>
                <a:close/>
                <a:moveTo>
                  <a:pt x="360502" y="272596"/>
                </a:moveTo>
                <a:lnTo>
                  <a:pt x="5468122" y="272596"/>
                </a:lnTo>
                <a:cubicBezTo>
                  <a:pt x="5512413" y="272596"/>
                  <a:pt x="5556714" y="309391"/>
                  <a:pt x="5556714" y="361188"/>
                </a:cubicBezTo>
                <a:lnTo>
                  <a:pt x="5556714" y="640594"/>
                </a:lnTo>
                <a:lnTo>
                  <a:pt x="272586" y="640594"/>
                </a:lnTo>
                <a:lnTo>
                  <a:pt x="272586" y="361188"/>
                </a:lnTo>
                <a:cubicBezTo>
                  <a:pt x="272586" y="309391"/>
                  <a:pt x="309391" y="272596"/>
                  <a:pt x="360502" y="272596"/>
                </a:cubicBezTo>
                <a:close/>
                <a:moveTo>
                  <a:pt x="3606346" y="4909319"/>
                </a:moveTo>
                <a:lnTo>
                  <a:pt x="2237270" y="4909319"/>
                </a:lnTo>
                <a:lnTo>
                  <a:pt x="2237270" y="4497029"/>
                </a:lnTo>
                <a:lnTo>
                  <a:pt x="3598850" y="4497029"/>
                </a:lnTo>
                <a:lnTo>
                  <a:pt x="3598850" y="4909319"/>
                </a:lnTo>
                <a:lnTo>
                  <a:pt x="3606346" y="4909319"/>
                </a:lnTo>
                <a:close/>
                <a:moveTo>
                  <a:pt x="5468122" y="4225128"/>
                </a:moveTo>
                <a:lnTo>
                  <a:pt x="3738543" y="4225128"/>
                </a:lnTo>
                <a:lnTo>
                  <a:pt x="2105063" y="4225128"/>
                </a:lnTo>
                <a:lnTo>
                  <a:pt x="360502" y="4225128"/>
                </a:lnTo>
                <a:cubicBezTo>
                  <a:pt x="316211" y="4225128"/>
                  <a:pt x="271910" y="4188333"/>
                  <a:pt x="271910" y="4136536"/>
                </a:cubicBezTo>
                <a:lnTo>
                  <a:pt x="271910" y="3842137"/>
                </a:lnTo>
                <a:lnTo>
                  <a:pt x="5549217" y="3842137"/>
                </a:lnTo>
                <a:lnTo>
                  <a:pt x="5549217" y="4136536"/>
                </a:lnTo>
                <a:cubicBezTo>
                  <a:pt x="5549217" y="4188323"/>
                  <a:pt x="5512413" y="4225128"/>
                  <a:pt x="5468122" y="4225128"/>
                </a:cubicBezTo>
                <a:close/>
              </a:path>
            </a:pathLst>
          </a:custGeom>
          <a:solidFill>
            <a:srgbClr val="007EF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grpSp>
        <p:nvGrpSpPr>
          <p:cNvPr id="6" name="Gráfico 28">
            <a:extLst>
              <a:ext uri="{FF2B5EF4-FFF2-40B4-BE49-F238E27FC236}">
                <a16:creationId xmlns:a16="http://schemas.microsoft.com/office/drawing/2014/main" xmlns="" id="{523D30F0-3D4C-6B49-9C0B-959DA37A6FAB}"/>
              </a:ext>
            </a:extLst>
          </p:cNvPr>
          <p:cNvGrpSpPr/>
          <p:nvPr/>
        </p:nvGrpSpPr>
        <p:grpSpPr>
          <a:xfrm>
            <a:off x="821075" y="5123051"/>
            <a:ext cx="181191" cy="362382"/>
            <a:chOff x="947936" y="3959993"/>
            <a:chExt cx="181191" cy="362382"/>
          </a:xfrm>
          <a:solidFill>
            <a:srgbClr val="007EF9"/>
          </a:solidFill>
        </p:grpSpPr>
        <p:grpSp>
          <p:nvGrpSpPr>
            <p:cNvPr id="7" name="Gráfico 28">
              <a:extLst>
                <a:ext uri="{FF2B5EF4-FFF2-40B4-BE49-F238E27FC236}">
                  <a16:creationId xmlns:a16="http://schemas.microsoft.com/office/drawing/2014/main" xmlns="" id="{523D30F0-3D4C-6B49-9C0B-959DA37A6FAB}"/>
                </a:ext>
              </a:extLst>
            </p:cNvPr>
            <p:cNvGrpSpPr/>
            <p:nvPr/>
          </p:nvGrpSpPr>
          <p:grpSpPr>
            <a:xfrm>
              <a:off x="947936" y="3959993"/>
              <a:ext cx="181191" cy="362382"/>
              <a:chOff x="947936" y="3959993"/>
              <a:chExt cx="181191" cy="362382"/>
            </a:xfrm>
            <a:grpFill/>
          </p:grpSpPr>
          <p:sp>
            <p:nvSpPr>
              <p:cNvPr id="8" name="Forma libre 31">
                <a:extLst>
                  <a:ext uri="{FF2B5EF4-FFF2-40B4-BE49-F238E27FC236}">
                    <a16:creationId xmlns:a16="http://schemas.microsoft.com/office/drawing/2014/main" xmlns="" id="{21EFD619-8C06-474D-8F04-94F8E12B81F5}"/>
                  </a:ext>
                </a:extLst>
              </p:cNvPr>
              <p:cNvSpPr/>
              <p:nvPr/>
            </p:nvSpPr>
            <p:spPr>
              <a:xfrm>
                <a:off x="947936" y="3959993"/>
                <a:ext cx="181191" cy="362382"/>
              </a:xfrm>
              <a:custGeom>
                <a:avLst/>
                <a:gdLst>
                  <a:gd name="connsiteX0" fmla="*/ 148247 w 181191"/>
                  <a:gd name="connsiteY0" fmla="*/ 362382 h 362382"/>
                  <a:gd name="connsiteX1" fmla="*/ 181191 w 181191"/>
                  <a:gd name="connsiteY1" fmla="*/ 329438 h 362382"/>
                  <a:gd name="connsiteX2" fmla="*/ 181191 w 181191"/>
                  <a:gd name="connsiteY2" fmla="*/ 32944 h 362382"/>
                  <a:gd name="connsiteX3" fmla="*/ 148247 w 181191"/>
                  <a:gd name="connsiteY3" fmla="*/ 0 h 362382"/>
                  <a:gd name="connsiteX4" fmla="*/ 32944 w 181191"/>
                  <a:gd name="connsiteY4" fmla="*/ 0 h 362382"/>
                  <a:gd name="connsiteX5" fmla="*/ 0 w 181191"/>
                  <a:gd name="connsiteY5" fmla="*/ 32944 h 362382"/>
                  <a:gd name="connsiteX6" fmla="*/ 0 w 181191"/>
                  <a:gd name="connsiteY6" fmla="*/ 329438 h 362382"/>
                  <a:gd name="connsiteX7" fmla="*/ 32944 w 181191"/>
                  <a:gd name="connsiteY7" fmla="*/ 362382 h 362382"/>
                  <a:gd name="connsiteX8" fmla="*/ 148247 w 181191"/>
                  <a:gd name="connsiteY8" fmla="*/ 362382 h 362382"/>
                  <a:gd name="connsiteX9" fmla="*/ 16472 w 181191"/>
                  <a:gd name="connsiteY9" fmla="*/ 32944 h 362382"/>
                  <a:gd name="connsiteX10" fmla="*/ 23835 w 181191"/>
                  <a:gd name="connsiteY10" fmla="*/ 18844 h 362382"/>
                  <a:gd name="connsiteX11" fmla="*/ 32944 w 181191"/>
                  <a:gd name="connsiteY11" fmla="*/ 16472 h 362382"/>
                  <a:gd name="connsiteX12" fmla="*/ 148247 w 181191"/>
                  <a:gd name="connsiteY12" fmla="*/ 16472 h 362382"/>
                  <a:gd name="connsiteX13" fmla="*/ 157356 w 181191"/>
                  <a:gd name="connsiteY13" fmla="*/ 18844 h 362382"/>
                  <a:gd name="connsiteX14" fmla="*/ 164719 w 181191"/>
                  <a:gd name="connsiteY14" fmla="*/ 32944 h 362382"/>
                  <a:gd name="connsiteX15" fmla="*/ 164719 w 181191"/>
                  <a:gd name="connsiteY15" fmla="*/ 41180 h 362382"/>
                  <a:gd name="connsiteX16" fmla="*/ 16472 w 181191"/>
                  <a:gd name="connsiteY16" fmla="*/ 41180 h 362382"/>
                  <a:gd name="connsiteX17" fmla="*/ 16472 w 181191"/>
                  <a:gd name="connsiteY17" fmla="*/ 32944 h 362382"/>
                  <a:gd name="connsiteX18" fmla="*/ 16472 w 181191"/>
                  <a:gd name="connsiteY18" fmla="*/ 57652 h 362382"/>
                  <a:gd name="connsiteX19" fmla="*/ 164719 w 181191"/>
                  <a:gd name="connsiteY19" fmla="*/ 57652 h 362382"/>
                  <a:gd name="connsiteX20" fmla="*/ 164719 w 181191"/>
                  <a:gd name="connsiteY20" fmla="*/ 280022 h 362382"/>
                  <a:gd name="connsiteX21" fmla="*/ 16472 w 181191"/>
                  <a:gd name="connsiteY21" fmla="*/ 280022 h 362382"/>
                  <a:gd name="connsiteX22" fmla="*/ 16472 w 181191"/>
                  <a:gd name="connsiteY22" fmla="*/ 57652 h 362382"/>
                  <a:gd name="connsiteX23" fmla="*/ 16472 w 181191"/>
                  <a:gd name="connsiteY23" fmla="*/ 329438 h 362382"/>
                  <a:gd name="connsiteX24" fmla="*/ 16472 w 181191"/>
                  <a:gd name="connsiteY24" fmla="*/ 296494 h 362382"/>
                  <a:gd name="connsiteX25" fmla="*/ 164719 w 181191"/>
                  <a:gd name="connsiteY25" fmla="*/ 296494 h 362382"/>
                  <a:gd name="connsiteX26" fmla="*/ 164719 w 181191"/>
                  <a:gd name="connsiteY26" fmla="*/ 329438 h 362382"/>
                  <a:gd name="connsiteX27" fmla="*/ 157356 w 181191"/>
                  <a:gd name="connsiteY27" fmla="*/ 343538 h 362382"/>
                  <a:gd name="connsiteX28" fmla="*/ 148247 w 181191"/>
                  <a:gd name="connsiteY28" fmla="*/ 345910 h 362382"/>
                  <a:gd name="connsiteX29" fmla="*/ 32944 w 181191"/>
                  <a:gd name="connsiteY29" fmla="*/ 345910 h 362382"/>
                  <a:gd name="connsiteX30" fmla="*/ 23835 w 181191"/>
                  <a:gd name="connsiteY30" fmla="*/ 343538 h 362382"/>
                  <a:gd name="connsiteX31" fmla="*/ 16472 w 181191"/>
                  <a:gd name="connsiteY31" fmla="*/ 329438 h 362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1191" h="362382">
                    <a:moveTo>
                      <a:pt x="148247" y="362382"/>
                    </a:moveTo>
                    <a:cubicBezTo>
                      <a:pt x="148247" y="362382"/>
                      <a:pt x="181191" y="362382"/>
                      <a:pt x="181191" y="329438"/>
                    </a:cubicBezTo>
                    <a:lnTo>
                      <a:pt x="181191" y="32944"/>
                    </a:lnTo>
                    <a:cubicBezTo>
                      <a:pt x="181191" y="0"/>
                      <a:pt x="148247" y="0"/>
                      <a:pt x="148247" y="0"/>
                    </a:cubicBezTo>
                    <a:lnTo>
                      <a:pt x="32944" y="0"/>
                    </a:lnTo>
                    <a:cubicBezTo>
                      <a:pt x="32944" y="0"/>
                      <a:pt x="0" y="0"/>
                      <a:pt x="0" y="32944"/>
                    </a:cubicBezTo>
                    <a:lnTo>
                      <a:pt x="0" y="329438"/>
                    </a:lnTo>
                    <a:cubicBezTo>
                      <a:pt x="0" y="362382"/>
                      <a:pt x="32944" y="362382"/>
                      <a:pt x="32944" y="362382"/>
                    </a:cubicBezTo>
                    <a:lnTo>
                      <a:pt x="148247" y="362382"/>
                    </a:lnTo>
                    <a:close/>
                    <a:moveTo>
                      <a:pt x="16472" y="32944"/>
                    </a:moveTo>
                    <a:cubicBezTo>
                      <a:pt x="16472" y="25004"/>
                      <a:pt x="18943" y="21298"/>
                      <a:pt x="23835" y="18844"/>
                    </a:cubicBezTo>
                    <a:cubicBezTo>
                      <a:pt x="27310" y="17114"/>
                      <a:pt x="31148" y="16472"/>
                      <a:pt x="32944" y="16472"/>
                    </a:cubicBezTo>
                    <a:lnTo>
                      <a:pt x="148247" y="16472"/>
                    </a:lnTo>
                    <a:cubicBezTo>
                      <a:pt x="150043" y="16472"/>
                      <a:pt x="153881" y="17114"/>
                      <a:pt x="157356" y="18844"/>
                    </a:cubicBezTo>
                    <a:cubicBezTo>
                      <a:pt x="162248" y="21298"/>
                      <a:pt x="164719" y="25004"/>
                      <a:pt x="164719" y="32944"/>
                    </a:cubicBezTo>
                    <a:lnTo>
                      <a:pt x="164719" y="41180"/>
                    </a:lnTo>
                    <a:lnTo>
                      <a:pt x="16472" y="41180"/>
                    </a:lnTo>
                    <a:lnTo>
                      <a:pt x="16472" y="32944"/>
                    </a:lnTo>
                    <a:close/>
                    <a:moveTo>
                      <a:pt x="16472" y="57652"/>
                    </a:moveTo>
                    <a:lnTo>
                      <a:pt x="164719" y="57652"/>
                    </a:lnTo>
                    <a:lnTo>
                      <a:pt x="164719" y="280022"/>
                    </a:lnTo>
                    <a:lnTo>
                      <a:pt x="16472" y="280022"/>
                    </a:lnTo>
                    <a:lnTo>
                      <a:pt x="16472" y="57652"/>
                    </a:lnTo>
                    <a:close/>
                    <a:moveTo>
                      <a:pt x="16472" y="329438"/>
                    </a:moveTo>
                    <a:lnTo>
                      <a:pt x="16472" y="296494"/>
                    </a:lnTo>
                    <a:lnTo>
                      <a:pt x="164719" y="296494"/>
                    </a:lnTo>
                    <a:lnTo>
                      <a:pt x="164719" y="329438"/>
                    </a:lnTo>
                    <a:cubicBezTo>
                      <a:pt x="164719" y="337378"/>
                      <a:pt x="162248" y="341084"/>
                      <a:pt x="157356" y="343538"/>
                    </a:cubicBezTo>
                    <a:cubicBezTo>
                      <a:pt x="153881" y="345268"/>
                      <a:pt x="150043" y="345910"/>
                      <a:pt x="148247" y="345910"/>
                    </a:cubicBezTo>
                    <a:lnTo>
                      <a:pt x="32944" y="345910"/>
                    </a:lnTo>
                    <a:cubicBezTo>
                      <a:pt x="31148" y="345910"/>
                      <a:pt x="27310" y="345268"/>
                      <a:pt x="23835" y="343538"/>
                    </a:cubicBezTo>
                    <a:cubicBezTo>
                      <a:pt x="18943" y="341084"/>
                      <a:pt x="16472" y="337378"/>
                      <a:pt x="16472" y="329438"/>
                    </a:cubicBezTo>
                    <a:close/>
                  </a:path>
                </a:pathLst>
              </a:custGeom>
              <a:grpFill/>
              <a:ln w="4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9" name="Forma libre 32">
                <a:extLst>
                  <a:ext uri="{FF2B5EF4-FFF2-40B4-BE49-F238E27FC236}">
                    <a16:creationId xmlns:a16="http://schemas.microsoft.com/office/drawing/2014/main" xmlns="" id="{351DDD21-A697-B748-BB48-D2043899BFAF}"/>
                  </a:ext>
                </a:extLst>
              </p:cNvPr>
              <p:cNvSpPr/>
              <p:nvPr/>
            </p:nvSpPr>
            <p:spPr>
              <a:xfrm>
                <a:off x="1013823" y="3984701"/>
                <a:ext cx="49416" cy="8236"/>
              </a:xfrm>
              <a:custGeom>
                <a:avLst/>
                <a:gdLst>
                  <a:gd name="connsiteX0" fmla="*/ 47225 w 49415"/>
                  <a:gd name="connsiteY0" fmla="*/ 0 h 8235"/>
                  <a:gd name="connsiteX1" fmla="*/ 2191 w 49415"/>
                  <a:gd name="connsiteY1" fmla="*/ 0 h 8235"/>
                  <a:gd name="connsiteX2" fmla="*/ 0 w 49415"/>
                  <a:gd name="connsiteY2" fmla="*/ 3640 h 8235"/>
                  <a:gd name="connsiteX3" fmla="*/ 0 w 49415"/>
                  <a:gd name="connsiteY3" fmla="*/ 4612 h 8235"/>
                  <a:gd name="connsiteX4" fmla="*/ 2191 w 49415"/>
                  <a:gd name="connsiteY4" fmla="*/ 8252 h 8235"/>
                  <a:gd name="connsiteX5" fmla="*/ 47225 w 49415"/>
                  <a:gd name="connsiteY5" fmla="*/ 8252 h 8235"/>
                  <a:gd name="connsiteX6" fmla="*/ 49416 w 49415"/>
                  <a:gd name="connsiteY6" fmla="*/ 4612 h 8235"/>
                  <a:gd name="connsiteX7" fmla="*/ 49416 w 49415"/>
                  <a:gd name="connsiteY7" fmla="*/ 3640 h 8235"/>
                  <a:gd name="connsiteX8" fmla="*/ 47225 w 49415"/>
                  <a:gd name="connsiteY8" fmla="*/ 0 h 8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415" h="8235">
                    <a:moveTo>
                      <a:pt x="47225" y="0"/>
                    </a:moveTo>
                    <a:lnTo>
                      <a:pt x="2191" y="0"/>
                    </a:lnTo>
                    <a:cubicBezTo>
                      <a:pt x="972" y="0"/>
                      <a:pt x="0" y="1598"/>
                      <a:pt x="0" y="3640"/>
                    </a:cubicBezTo>
                    <a:lnTo>
                      <a:pt x="0" y="4612"/>
                    </a:lnTo>
                    <a:cubicBezTo>
                      <a:pt x="0" y="6622"/>
                      <a:pt x="988" y="8252"/>
                      <a:pt x="2191" y="8252"/>
                    </a:cubicBezTo>
                    <a:lnTo>
                      <a:pt x="47225" y="8252"/>
                    </a:lnTo>
                    <a:cubicBezTo>
                      <a:pt x="48444" y="8252"/>
                      <a:pt x="49416" y="6655"/>
                      <a:pt x="49416" y="4612"/>
                    </a:cubicBezTo>
                    <a:lnTo>
                      <a:pt x="49416" y="3640"/>
                    </a:lnTo>
                    <a:cubicBezTo>
                      <a:pt x="49416" y="1631"/>
                      <a:pt x="48427" y="0"/>
                      <a:pt x="47225" y="0"/>
                    </a:cubicBezTo>
                    <a:close/>
                  </a:path>
                </a:pathLst>
              </a:custGeom>
              <a:grpFill/>
              <a:ln w="4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0" name="Forma libre 33">
                <a:extLst>
                  <a:ext uri="{FF2B5EF4-FFF2-40B4-BE49-F238E27FC236}">
                    <a16:creationId xmlns:a16="http://schemas.microsoft.com/office/drawing/2014/main" xmlns="" id="{71F36700-CAF8-4C48-9DAA-4B74FAA3BA15}"/>
                  </a:ext>
                </a:extLst>
              </p:cNvPr>
              <p:cNvSpPr/>
              <p:nvPr/>
            </p:nvSpPr>
            <p:spPr>
              <a:xfrm>
                <a:off x="1022059" y="4264723"/>
                <a:ext cx="32944" cy="32944"/>
              </a:xfrm>
              <a:custGeom>
                <a:avLst/>
                <a:gdLst>
                  <a:gd name="connsiteX0" fmla="*/ 32944 w 32943"/>
                  <a:gd name="connsiteY0" fmla="*/ 16472 h 32943"/>
                  <a:gd name="connsiteX1" fmla="*/ 16472 w 32943"/>
                  <a:gd name="connsiteY1" fmla="*/ 32944 h 32943"/>
                  <a:gd name="connsiteX2" fmla="*/ 0 w 32943"/>
                  <a:gd name="connsiteY2" fmla="*/ 16472 h 32943"/>
                  <a:gd name="connsiteX3" fmla="*/ 16472 w 32943"/>
                  <a:gd name="connsiteY3" fmla="*/ 0 h 32943"/>
                  <a:gd name="connsiteX4" fmla="*/ 32944 w 32943"/>
                  <a:gd name="connsiteY4" fmla="*/ 16472 h 32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43" h="32943">
                    <a:moveTo>
                      <a:pt x="32944" y="16472"/>
                    </a:moveTo>
                    <a:cubicBezTo>
                      <a:pt x="32944" y="25569"/>
                      <a:pt x="25569" y="32944"/>
                      <a:pt x="16472" y="32944"/>
                    </a:cubicBezTo>
                    <a:cubicBezTo>
                      <a:pt x="7375" y="32944"/>
                      <a:pt x="0" y="25569"/>
                      <a:pt x="0" y="16472"/>
                    </a:cubicBezTo>
                    <a:cubicBezTo>
                      <a:pt x="0" y="7375"/>
                      <a:pt x="7375" y="0"/>
                      <a:pt x="16472" y="0"/>
                    </a:cubicBezTo>
                    <a:cubicBezTo>
                      <a:pt x="25569" y="0"/>
                      <a:pt x="32944" y="7375"/>
                      <a:pt x="32944" y="16472"/>
                    </a:cubicBezTo>
                    <a:close/>
                  </a:path>
                </a:pathLst>
              </a:custGeom>
              <a:grpFill/>
              <a:ln w="4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sp>
        <p:nvSpPr>
          <p:cNvPr id="11" name="Прямоугольник 10"/>
          <p:cNvSpPr/>
          <p:nvPr/>
        </p:nvSpPr>
        <p:spPr>
          <a:xfrm>
            <a:off x="610371" y="1824456"/>
            <a:ext cx="8302893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ru-RU" sz="4400" dirty="0">
                <a:solidFill>
                  <a:srgbClr val="A4D6FF"/>
                </a:solidFill>
                <a:latin typeface="Cera Pro" panose="00000500000000000000" pitchFamily="2" charset="0"/>
              </a:rPr>
              <a:t>БЛАГОДАРИМ </a:t>
            </a:r>
          </a:p>
          <a:p>
            <a:pPr>
              <a:lnSpc>
                <a:spcPts val="4500"/>
              </a:lnSpc>
            </a:pPr>
            <a:r>
              <a:rPr lang="ru-RU" sz="4400" dirty="0">
                <a:solidFill>
                  <a:srgbClr val="A4D6FF"/>
                </a:solidFill>
                <a:latin typeface="Cera Pro" panose="00000500000000000000" pitchFamily="2" charset="0"/>
              </a:rPr>
              <a:t>ЗА ВНИМАНИЕ!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xmlns="" id="{82638826-F450-AD40-8305-E41982A2E001}"/>
              </a:ext>
            </a:extLst>
          </p:cNvPr>
          <p:cNvSpPr txBox="1"/>
          <p:nvPr/>
        </p:nvSpPr>
        <p:spPr>
          <a:xfrm>
            <a:off x="1165218" y="4281548"/>
            <a:ext cx="2215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defTabSz="238110">
              <a:defRPr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kotlas.main@yandex.ru</a:t>
            </a:r>
            <a:endParaRPr lang="lt-LT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xmlns="" id="{228ED6B9-286C-CC4A-804A-B1EC1CC8A371}"/>
              </a:ext>
            </a:extLst>
          </p:cNvPr>
          <p:cNvSpPr txBox="1"/>
          <p:nvPr/>
        </p:nvSpPr>
        <p:spPr>
          <a:xfrm>
            <a:off x="1165218" y="5177656"/>
            <a:ext cx="1452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defTabSz="238110">
              <a:defRPr/>
            </a:pPr>
            <a:r>
              <a:rPr lang="es-ES" kern="0" dirty="0">
                <a:latin typeface="Arial" panose="020B0604020202020204" pitchFamily="34" charset="0"/>
                <a:cs typeface="Arial" panose="020B0604020202020204" pitchFamily="34" charset="0"/>
              </a:rPr>
              <a:t>(81837) 5-15-11</a:t>
            </a:r>
            <a:endParaRPr lang="lt-LT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xmlns="" id="{06276DE1-DA6B-814A-9468-1EE1E4154DC2}"/>
              </a:ext>
            </a:extLst>
          </p:cNvPr>
          <p:cNvSpPr txBox="1"/>
          <p:nvPr/>
        </p:nvSpPr>
        <p:spPr>
          <a:xfrm>
            <a:off x="4469923" y="4281548"/>
            <a:ext cx="3077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defTabSz="238110">
              <a:defRPr/>
            </a:pPr>
            <a:r>
              <a:rPr lang="en-US" kern="0" dirty="0">
                <a:latin typeface="Arial" panose="020B0604020202020204" pitchFamily="34" charset="0"/>
                <a:ea typeface="Roboto Th" pitchFamily="2" charset="0"/>
                <a:cs typeface="Arial" panose="020B0604020202020204" pitchFamily="34" charset="0"/>
              </a:rPr>
              <a:t>https://kotlas29.gosuslugi.ru/</a:t>
            </a:r>
            <a:endParaRPr lang="lt-LT" kern="0" dirty="0">
              <a:latin typeface="Arial" panose="020B0604020202020204" pitchFamily="34" charset="0"/>
              <a:ea typeface="Roboto Th" pitchFamily="2" charset="0"/>
              <a:cs typeface="Arial" panose="020B0604020202020204" pitchFamily="34" charset="0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xmlns="" id="{EE1EC10A-1EFE-DA45-BD00-CE1F40F790DC}"/>
              </a:ext>
            </a:extLst>
          </p:cNvPr>
          <p:cNvSpPr txBox="1"/>
          <p:nvPr/>
        </p:nvSpPr>
        <p:spPr>
          <a:xfrm>
            <a:off x="4469923" y="5155995"/>
            <a:ext cx="22158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Архангельская область, город Котлас, площадь Советов, 3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xmlns="" id="{82638826-F450-AD40-8305-E41982A2E001}"/>
              </a:ext>
            </a:extLst>
          </p:cNvPr>
          <p:cNvSpPr txBox="1"/>
          <p:nvPr/>
        </p:nvSpPr>
        <p:spPr>
          <a:xfrm>
            <a:off x="710791" y="3616601"/>
            <a:ext cx="2215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defTabSz="238110">
              <a:defRPr/>
            </a:pPr>
            <a:r>
              <a:rPr lang="ru-RU" b="1" kern="0" dirty="0">
                <a:latin typeface="Arial" panose="020B0604020202020204" pitchFamily="34" charset="0"/>
                <a:ea typeface="Roboto Th" pitchFamily="2" charset="0"/>
                <a:cs typeface="Arial" panose="020B0604020202020204" pitchFamily="34" charset="0"/>
              </a:rPr>
              <a:t>Контактные данные:</a:t>
            </a:r>
            <a:endParaRPr lang="lt-LT" b="1" kern="0" dirty="0">
              <a:latin typeface="Arial" panose="020B0604020202020204" pitchFamily="34" charset="0"/>
              <a:ea typeface="Roboto Th" pitchFamily="2" charset="0"/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9F9BAA3-7D68-419A-A8E5-81318E690F41}"/>
              </a:ext>
            </a:extLst>
          </p:cNvPr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91288" y="311699"/>
            <a:ext cx="922789" cy="90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xmlns="" id="{4DFFED15-F550-4BAD-A113-6185EBC00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8969" y="325322"/>
            <a:ext cx="766019" cy="91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0896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33676" y="3731741"/>
            <a:ext cx="8967277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200"/>
              </a:lnSpc>
            </a:pPr>
            <a:r>
              <a:rPr lang="ru-RU" sz="4800" dirty="0">
                <a:solidFill>
                  <a:schemeClr val="bg1"/>
                </a:solidFill>
                <a:latin typeface="Cera Pro" panose="00000500000000000000" pitchFamily="2" charset="0"/>
              </a:rPr>
              <a:t>РАЗВИТИЕ ГОРОДСКОГО ОКРУГА «КОТЛАС»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33675" y="2282016"/>
            <a:ext cx="7722427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200"/>
              </a:lnSpc>
            </a:pPr>
            <a:r>
              <a:rPr lang="ru-RU" sz="4800" b="1" dirty="0">
                <a:solidFill>
                  <a:srgbClr val="A4D6FF"/>
                </a:solidFill>
                <a:latin typeface="Cera Pro" panose="00000500000000000000" pitchFamily="2" charset="0"/>
              </a:rPr>
              <a:t>Денис Дмитриевич Шевела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491346" y="591944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A4D6FF"/>
                </a:solidFill>
                <a:latin typeface="Cera Pro" panose="00000500000000000000" pitchFamily="2" charset="0"/>
              </a:rPr>
              <a:t>15 января 2024 г.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60113" y="5919444"/>
            <a:ext cx="8772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A4D6FF"/>
                </a:solidFill>
                <a:latin typeface="Cera Pro" panose="00000500000000000000" pitchFamily="2" charset="0"/>
              </a:rPr>
              <a:t>Дата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737360" y="6150276"/>
            <a:ext cx="1662545" cy="0"/>
          </a:xfrm>
          <a:prstGeom prst="line">
            <a:avLst/>
          </a:prstGeom>
          <a:ln>
            <a:solidFill>
              <a:srgbClr val="A4D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rma libre 12">
            <a:extLst>
              <a:ext uri="{FF2B5EF4-FFF2-40B4-BE49-F238E27FC236}">
                <a16:creationId xmlns:a16="http://schemas.microsoft.com/office/drawing/2014/main" xmlns="" id="{BCA96FD6-66BA-B24F-B939-13DC84A266C7}"/>
              </a:ext>
            </a:extLst>
          </p:cNvPr>
          <p:cNvSpPr/>
          <p:nvPr/>
        </p:nvSpPr>
        <p:spPr>
          <a:xfrm>
            <a:off x="887649" y="5208099"/>
            <a:ext cx="504782" cy="504782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02 h 5829300"/>
              <a:gd name="connsiteX2" fmla="*/ 2915002 w 5829300"/>
              <a:gd name="connsiteY2" fmla="*/ 5830005 h 5829300"/>
              <a:gd name="connsiteX3" fmla="*/ 5830005 w 5829300"/>
              <a:gd name="connsiteY3" fmla="*/ 2915002 h 5829300"/>
              <a:gd name="connsiteX4" fmla="*/ 2915002 w 5829300"/>
              <a:gd name="connsiteY4" fmla="*/ 0 h 5829300"/>
              <a:gd name="connsiteX5" fmla="*/ 2915002 w 5829300"/>
              <a:gd name="connsiteY5" fmla="*/ 5547408 h 5829300"/>
              <a:gd name="connsiteX6" fmla="*/ 282597 w 5829300"/>
              <a:gd name="connsiteY6" fmla="*/ 2915002 h 5829300"/>
              <a:gd name="connsiteX7" fmla="*/ 2915002 w 5829300"/>
              <a:gd name="connsiteY7" fmla="*/ 282597 h 5829300"/>
              <a:gd name="connsiteX8" fmla="*/ 5547408 w 5829300"/>
              <a:gd name="connsiteY8" fmla="*/ 2915002 h 5829300"/>
              <a:gd name="connsiteX9" fmla="*/ 2915002 w 5829300"/>
              <a:gd name="connsiteY9" fmla="*/ 5547408 h 5829300"/>
              <a:gd name="connsiteX10" fmla="*/ 4051754 w 5829300"/>
              <a:gd name="connsiteY10" fmla="*/ 3006852 h 5829300"/>
              <a:gd name="connsiteX11" fmla="*/ 4051754 w 5829300"/>
              <a:gd name="connsiteY11" fmla="*/ 3205382 h 5829300"/>
              <a:gd name="connsiteX12" fmla="*/ 3013910 w 5829300"/>
              <a:gd name="connsiteY12" fmla="*/ 4250293 h 5829300"/>
              <a:gd name="connsiteX13" fmla="*/ 2991298 w 5829300"/>
              <a:gd name="connsiteY13" fmla="*/ 4265838 h 5829300"/>
              <a:gd name="connsiteX14" fmla="*/ 2983525 w 5829300"/>
              <a:gd name="connsiteY14" fmla="*/ 4273611 h 5829300"/>
              <a:gd name="connsiteX15" fmla="*/ 2967981 w 5829300"/>
              <a:gd name="connsiteY15" fmla="*/ 4281383 h 5829300"/>
              <a:gd name="connsiteX16" fmla="*/ 2952436 w 5829300"/>
              <a:gd name="connsiteY16" fmla="*/ 4289155 h 5829300"/>
              <a:gd name="connsiteX17" fmla="*/ 2936891 w 5829300"/>
              <a:gd name="connsiteY17" fmla="*/ 4289155 h 5829300"/>
              <a:gd name="connsiteX18" fmla="*/ 2906516 w 5829300"/>
              <a:gd name="connsiteY18" fmla="*/ 4289155 h 5829300"/>
              <a:gd name="connsiteX19" fmla="*/ 2876141 w 5829300"/>
              <a:gd name="connsiteY19" fmla="*/ 4289155 h 5829300"/>
              <a:gd name="connsiteX20" fmla="*/ 2860596 w 5829300"/>
              <a:gd name="connsiteY20" fmla="*/ 4289155 h 5829300"/>
              <a:gd name="connsiteX21" fmla="*/ 2845051 w 5829300"/>
              <a:gd name="connsiteY21" fmla="*/ 4281383 h 5829300"/>
              <a:gd name="connsiteX22" fmla="*/ 2829506 w 5829300"/>
              <a:gd name="connsiteY22" fmla="*/ 4273611 h 5829300"/>
              <a:gd name="connsiteX23" fmla="*/ 2821734 w 5829300"/>
              <a:gd name="connsiteY23" fmla="*/ 4265838 h 5829300"/>
              <a:gd name="connsiteX24" fmla="*/ 2799121 w 5829300"/>
              <a:gd name="connsiteY24" fmla="*/ 4250293 h 5829300"/>
              <a:gd name="connsiteX25" fmla="*/ 1770478 w 5829300"/>
              <a:gd name="connsiteY25" fmla="*/ 3197600 h 5829300"/>
              <a:gd name="connsiteX26" fmla="*/ 1770478 w 5829300"/>
              <a:gd name="connsiteY26" fmla="*/ 2999070 h 5829300"/>
              <a:gd name="connsiteX27" fmla="*/ 1969008 w 5829300"/>
              <a:gd name="connsiteY27" fmla="*/ 2999070 h 5829300"/>
              <a:gd name="connsiteX28" fmla="*/ 2777947 w 5829300"/>
              <a:gd name="connsiteY28" fmla="*/ 3808009 h 5829300"/>
              <a:gd name="connsiteX29" fmla="*/ 2777947 w 5829300"/>
              <a:gd name="connsiteY29" fmla="*/ 1571958 h 5829300"/>
              <a:gd name="connsiteX30" fmla="*/ 2915012 w 5829300"/>
              <a:gd name="connsiteY30" fmla="*/ 1434894 h 5829300"/>
              <a:gd name="connsiteX31" fmla="*/ 3052077 w 5829300"/>
              <a:gd name="connsiteY31" fmla="*/ 1571958 h 5829300"/>
              <a:gd name="connsiteX32" fmla="*/ 3052077 w 5829300"/>
              <a:gd name="connsiteY32" fmla="*/ 3807314 h 5829300"/>
              <a:gd name="connsiteX33" fmla="*/ 3846176 w 5829300"/>
              <a:gd name="connsiteY33" fmla="*/ 3013920 h 5829300"/>
              <a:gd name="connsiteX34" fmla="*/ 4051754 w 5829300"/>
              <a:gd name="connsiteY34" fmla="*/ 300685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896"/>
                  <a:pt x="0" y="2915002"/>
                </a:cubicBezTo>
                <a:cubicBezTo>
                  <a:pt x="0" y="4525109"/>
                  <a:pt x="1304896" y="5830005"/>
                  <a:pt x="2915002" y="5830005"/>
                </a:cubicBezTo>
                <a:cubicBezTo>
                  <a:pt x="4525109" y="5830005"/>
                  <a:pt x="5830005" y="4525109"/>
                  <a:pt x="5830005" y="2915002"/>
                </a:cubicBezTo>
                <a:cubicBezTo>
                  <a:pt x="5830005" y="1304896"/>
                  <a:pt x="4525109" y="0"/>
                  <a:pt x="2915002" y="0"/>
                </a:cubicBezTo>
                <a:close/>
                <a:moveTo>
                  <a:pt x="2915002" y="5547408"/>
                </a:moveTo>
                <a:cubicBezTo>
                  <a:pt x="1465269" y="5547408"/>
                  <a:pt x="282597" y="4364736"/>
                  <a:pt x="282597" y="2915002"/>
                </a:cubicBezTo>
                <a:cubicBezTo>
                  <a:pt x="282597" y="1465269"/>
                  <a:pt x="1465269" y="282597"/>
                  <a:pt x="2915002" y="282597"/>
                </a:cubicBezTo>
                <a:cubicBezTo>
                  <a:pt x="4364736" y="282597"/>
                  <a:pt x="5547408" y="1465269"/>
                  <a:pt x="5547408" y="2915002"/>
                </a:cubicBezTo>
                <a:cubicBezTo>
                  <a:pt x="5547408" y="4364736"/>
                  <a:pt x="4364736" y="5547408"/>
                  <a:pt x="2915002" y="5547408"/>
                </a:cubicBezTo>
                <a:close/>
                <a:moveTo>
                  <a:pt x="4051754" y="3006852"/>
                </a:moveTo>
                <a:cubicBezTo>
                  <a:pt x="4105447" y="3060544"/>
                  <a:pt x="4105447" y="3151680"/>
                  <a:pt x="4051754" y="3205382"/>
                </a:cubicBezTo>
                <a:lnTo>
                  <a:pt x="3013910" y="4250293"/>
                </a:lnTo>
                <a:cubicBezTo>
                  <a:pt x="3006138" y="4258066"/>
                  <a:pt x="2998365" y="4265838"/>
                  <a:pt x="2991298" y="4265838"/>
                </a:cubicBezTo>
                <a:lnTo>
                  <a:pt x="2983525" y="4273611"/>
                </a:lnTo>
                <a:cubicBezTo>
                  <a:pt x="2975753" y="4273611"/>
                  <a:pt x="2975753" y="4281383"/>
                  <a:pt x="2967981" y="4281383"/>
                </a:cubicBezTo>
                <a:cubicBezTo>
                  <a:pt x="2960208" y="4281383"/>
                  <a:pt x="2960208" y="4281383"/>
                  <a:pt x="2952436" y="4289155"/>
                </a:cubicBezTo>
                <a:cubicBezTo>
                  <a:pt x="2944663" y="4289155"/>
                  <a:pt x="2944663" y="4289155"/>
                  <a:pt x="2936891" y="4289155"/>
                </a:cubicBezTo>
                <a:cubicBezTo>
                  <a:pt x="2929119" y="4289155"/>
                  <a:pt x="2921346" y="4289155"/>
                  <a:pt x="2906516" y="4289155"/>
                </a:cubicBezTo>
                <a:cubicBezTo>
                  <a:pt x="2898743" y="4289155"/>
                  <a:pt x="2890971" y="4289155"/>
                  <a:pt x="2876141" y="4289155"/>
                </a:cubicBezTo>
                <a:cubicBezTo>
                  <a:pt x="2868368" y="4289155"/>
                  <a:pt x="2868368" y="4289155"/>
                  <a:pt x="2860596" y="4289155"/>
                </a:cubicBezTo>
                <a:cubicBezTo>
                  <a:pt x="2852823" y="4289155"/>
                  <a:pt x="2852823" y="4289155"/>
                  <a:pt x="2845051" y="4281383"/>
                </a:cubicBezTo>
                <a:cubicBezTo>
                  <a:pt x="2837279" y="4281383"/>
                  <a:pt x="2837279" y="4273611"/>
                  <a:pt x="2829506" y="4273611"/>
                </a:cubicBezTo>
                <a:cubicBezTo>
                  <a:pt x="2829506" y="4273611"/>
                  <a:pt x="2821734" y="4273611"/>
                  <a:pt x="2821734" y="4265838"/>
                </a:cubicBezTo>
                <a:cubicBezTo>
                  <a:pt x="2813961" y="4258066"/>
                  <a:pt x="2806189" y="4258066"/>
                  <a:pt x="2799121" y="4250293"/>
                </a:cubicBezTo>
                <a:lnTo>
                  <a:pt x="1770478" y="3197600"/>
                </a:lnTo>
                <a:cubicBezTo>
                  <a:pt x="1716786" y="3143907"/>
                  <a:pt x="1716786" y="3052772"/>
                  <a:pt x="1770478" y="2999070"/>
                </a:cubicBezTo>
                <a:cubicBezTo>
                  <a:pt x="1824171" y="2945368"/>
                  <a:pt x="1915306" y="2945378"/>
                  <a:pt x="1969008" y="2999070"/>
                </a:cubicBezTo>
                <a:lnTo>
                  <a:pt x="2777947" y="3808009"/>
                </a:lnTo>
                <a:lnTo>
                  <a:pt x="2777947" y="1571958"/>
                </a:lnTo>
                <a:cubicBezTo>
                  <a:pt x="2777947" y="1495654"/>
                  <a:pt x="2838707" y="1434894"/>
                  <a:pt x="2915012" y="1434894"/>
                </a:cubicBezTo>
                <a:cubicBezTo>
                  <a:pt x="2991317" y="1434894"/>
                  <a:pt x="3052077" y="1495654"/>
                  <a:pt x="3052077" y="1571958"/>
                </a:cubicBezTo>
                <a:lnTo>
                  <a:pt x="3052077" y="3807314"/>
                </a:lnTo>
                <a:lnTo>
                  <a:pt x="3846176" y="3013920"/>
                </a:lnTo>
                <a:cubicBezTo>
                  <a:pt x="3906926" y="2953150"/>
                  <a:pt x="3998767" y="2953150"/>
                  <a:pt x="4051754" y="3006852"/>
                </a:cubicBezTo>
                <a:close/>
              </a:path>
            </a:pathLst>
          </a:custGeom>
          <a:solidFill>
            <a:srgbClr val="A4D6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5056" y="464763"/>
            <a:ext cx="2778854" cy="116453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50C6A474-65A4-478B-AC72-182951FE3E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4980" y="223409"/>
            <a:ext cx="1108667" cy="87939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7511018B-64AF-41C8-940F-45CAB972F0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53930" y="114352"/>
            <a:ext cx="995165" cy="88459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7D82B332-8F4E-4C83-B8A7-F7996218E2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79260" y="1222352"/>
            <a:ext cx="2102067" cy="60929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4452D4FD-E894-4F7F-AD3C-71CDC9B11B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46453" y="1951194"/>
            <a:ext cx="614954" cy="61495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46ECC96C-14BA-47B2-ACEF-8832C1A844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1513" y="1926515"/>
            <a:ext cx="629814" cy="75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2901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6" y="0"/>
            <a:ext cx="1218658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5056" y="322984"/>
            <a:ext cx="1968268" cy="8248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416" y="5257800"/>
            <a:ext cx="2165852" cy="16002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68541" y="1275083"/>
            <a:ext cx="585638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200"/>
              </a:lnSpc>
            </a:pPr>
            <a:r>
              <a:rPr lang="ru-RU" sz="4800" b="1" dirty="0">
                <a:solidFill>
                  <a:schemeClr val="bg1"/>
                </a:solidFill>
                <a:latin typeface="Cera Pro" panose="00000500000000000000" pitchFamily="2" charset="0"/>
              </a:rPr>
              <a:t>Денис  </a:t>
            </a:r>
            <a:br>
              <a:rPr lang="ru-RU" sz="4800" b="1" dirty="0">
                <a:solidFill>
                  <a:schemeClr val="bg1"/>
                </a:solidFill>
                <a:latin typeface="Cera Pro" panose="00000500000000000000" pitchFamily="2" charset="0"/>
              </a:rPr>
            </a:br>
            <a:r>
              <a:rPr lang="ru-RU" sz="4800" b="1" dirty="0">
                <a:solidFill>
                  <a:schemeClr val="bg1"/>
                </a:solidFill>
                <a:latin typeface="Cera Pro" panose="00000500000000000000" pitchFamily="2" charset="0"/>
              </a:rPr>
              <a:t>Дмитриевич</a:t>
            </a:r>
            <a:br>
              <a:rPr lang="ru-RU" sz="4800" b="1" dirty="0">
                <a:solidFill>
                  <a:schemeClr val="bg1"/>
                </a:solidFill>
                <a:latin typeface="Cera Pro" panose="00000500000000000000" pitchFamily="2" charset="0"/>
              </a:rPr>
            </a:br>
            <a:r>
              <a:rPr lang="ru-RU" sz="4800" b="1" dirty="0">
                <a:solidFill>
                  <a:schemeClr val="bg1"/>
                </a:solidFill>
                <a:latin typeface="Cera Pro" panose="00000500000000000000" pitchFamily="2" charset="0"/>
              </a:rPr>
              <a:t>Шевела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93940" y="4364491"/>
            <a:ext cx="6120137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Переход к опережающему развитию транспортно-логистической инфраструктуры.</a:t>
            </a:r>
          </a:p>
          <a:p>
            <a:endParaRPr lang="ru-RU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в реализации масштабного инвестиционного проекта «База отдыха «Васильевский остров».</a:t>
            </a:r>
          </a:p>
          <a:p>
            <a:endParaRPr lang="ru-RU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центра туристических потоков.</a:t>
            </a:r>
          </a:p>
          <a:p>
            <a:endParaRPr lang="ru-RU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Улучшение качества человеческого потенциала.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68540" y="3367964"/>
            <a:ext cx="51086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A4D6FF"/>
                </a:solidFill>
                <a:latin typeface="Cera Pro" panose="00000500000000000000" pitchFamily="2" charset="0"/>
              </a:rPr>
              <a:t>Глава городского округа «Котлас»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33556" y="3994845"/>
            <a:ext cx="765487" cy="76200"/>
          </a:xfrm>
          <a:prstGeom prst="rect">
            <a:avLst/>
          </a:prstGeom>
          <a:solidFill>
            <a:srgbClr val="007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EF9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9349610-BB67-400A-BA2E-85E0F51904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1950" y="1275083"/>
            <a:ext cx="3041310" cy="4055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4">
            <a:extLst>
              <a:ext uri="{FF2B5EF4-FFF2-40B4-BE49-F238E27FC236}">
                <a16:creationId xmlns:a16="http://schemas.microsoft.com/office/drawing/2014/main" xmlns="" id="{BCF4922F-0DDE-4028-BC5C-DA799AA5C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8B6C89A-DDB1-4407-A07C-E564CD33E6C5}"/>
              </a:ext>
            </a:extLst>
          </p:cNvPr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91288" y="311699"/>
            <a:ext cx="922789" cy="90234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xmlns="" id="{DB2871C3-3A1D-4A91-90F1-96086168D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xmlns="" id="{8EC4D3F8-2ED3-4EF5-BCF4-0088DEE28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8969" y="325322"/>
            <a:ext cx="766019" cy="91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84907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966" y="166139"/>
            <a:ext cx="1752141" cy="7898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8328" y="1062781"/>
            <a:ext cx="8515542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200"/>
              </a:lnSpc>
            </a:pPr>
            <a:r>
              <a:rPr lang="ru-RU" sz="4000" b="1" dirty="0">
                <a:solidFill>
                  <a:srgbClr val="0141C1"/>
                </a:solidFill>
                <a:latin typeface="Cera Pro" panose="00000500000000000000" pitchFamily="2" charset="0"/>
              </a:rPr>
              <a:t>Городской округ «Котлас» сегодня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0146" y="5222789"/>
            <a:ext cx="39117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141C1"/>
                </a:solidFill>
                <a:latin typeface="Arial" pitchFamily="34" charset="0"/>
                <a:cs typeface="Arial" pitchFamily="34" charset="0"/>
              </a:rPr>
              <a:t>       Наличие аэропорта местного значения, используемого для пассажирских перевозок, нужд аэронавигации и санавиации.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719645" y="4502294"/>
            <a:ext cx="13955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 городского округа «Котлас»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97194" y="2234315"/>
            <a:ext cx="1542582" cy="714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200"/>
              </a:lnSpc>
            </a:pPr>
            <a:r>
              <a:rPr lang="ru-RU" sz="3600" b="1" spc="-300" dirty="0">
                <a:solidFill>
                  <a:schemeClr val="bg1"/>
                </a:solidFill>
                <a:latin typeface="Cera Pro" panose="00000500000000000000" pitchFamily="2" charset="0"/>
              </a:rPr>
              <a:t>67 03 </a:t>
            </a:r>
            <a:r>
              <a:rPr lang="ru-RU" sz="2000" spc="-300" dirty="0">
                <a:solidFill>
                  <a:schemeClr val="bg1"/>
                </a:solidFill>
                <a:latin typeface="Cera Pro" panose="00000500000000000000" pitchFamily="2" charset="0"/>
              </a:rPr>
              <a:t>чел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854669" y="3323702"/>
            <a:ext cx="1260544" cy="782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200"/>
              </a:lnSpc>
            </a:pPr>
            <a:r>
              <a:rPr lang="ru-RU" sz="3200" b="1" spc="-300" dirty="0">
                <a:solidFill>
                  <a:schemeClr val="bg1"/>
                </a:solidFill>
              </a:rPr>
              <a:t>3, 4</a:t>
            </a:r>
            <a:r>
              <a:rPr lang="ru-RU" sz="5600" spc="-300" dirty="0">
                <a:solidFill>
                  <a:schemeClr val="bg1"/>
                </a:solidFill>
                <a:latin typeface="Cera Pro" panose="00000500000000000000" pitchFamily="2" charset="0"/>
              </a:rPr>
              <a:t> </a:t>
            </a:r>
            <a:r>
              <a:rPr lang="ru-RU" sz="2000" spc="-300" dirty="0">
                <a:solidFill>
                  <a:schemeClr val="bg1"/>
                </a:solidFill>
              </a:rPr>
              <a:t>млрд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1653F711-33FB-4C38-879A-104DBE6A1F78}"/>
              </a:ext>
            </a:extLst>
          </p:cNvPr>
          <p:cNvSpPr/>
          <p:nvPr/>
        </p:nvSpPr>
        <p:spPr>
          <a:xfrm>
            <a:off x="7022765" y="3935557"/>
            <a:ext cx="16149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</a:t>
            </a:r>
          </a:p>
        </p:txBody>
      </p:sp>
      <p:sp>
        <p:nvSpPr>
          <p:cNvPr id="64" name="TextBox 7">
            <a:extLst>
              <a:ext uri="{FF2B5EF4-FFF2-40B4-BE49-F238E27FC236}">
                <a16:creationId xmlns:a16="http://schemas.microsoft.com/office/drawing/2014/main" xmlns="" id="{BDC27114-0928-4D49-B6B6-39D427F23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469" y="2045174"/>
            <a:ext cx="88227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69081"/>
            <a:r>
              <a:rPr lang="ru-RU" dirty="0">
                <a:solidFill>
                  <a:srgbClr val="0141C1"/>
                </a:solidFill>
                <a:latin typeface="Arial" pitchFamily="34" charset="0"/>
                <a:cs typeface="Arial" pitchFamily="34" charset="0"/>
              </a:rPr>
              <a:t>Котлас - стратегически важный пункт на железнодорожной карте России, крупный торговый, культурный и административный центр юга Архангельской области.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TextBox 7">
            <a:extLst>
              <a:ext uri="{FF2B5EF4-FFF2-40B4-BE49-F238E27FC236}">
                <a16:creationId xmlns:a16="http://schemas.microsoft.com/office/drawing/2014/main" xmlns="" id="{6F110143-B228-4A01-ACE9-77C6DCCDB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85" y="3173098"/>
            <a:ext cx="387178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69081"/>
            <a:r>
              <a:rPr lang="ru-RU" altLang="ru-RU" dirty="0">
                <a:solidFill>
                  <a:srgbClr val="0141C1"/>
                </a:solidFill>
                <a:latin typeface="Arial" pitchFamily="34" charset="0"/>
                <a:cs typeface="Arial" pitchFamily="34" charset="0"/>
              </a:rPr>
              <a:t>Основа экономики городского округа «Котлас» - предприятия железнодорожного транспорта, машиностроения, обрабатывающей и пищевой промышленности.</a:t>
            </a:r>
            <a:endParaRPr lang="ru-RU" dirty="0">
              <a:solidFill>
                <a:srgbClr val="0141C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6" name="Picture 9" descr="DSC07469">
            <a:extLst>
              <a:ext uri="{FF2B5EF4-FFF2-40B4-BE49-F238E27FC236}">
                <a16:creationId xmlns:a16="http://schemas.microsoft.com/office/drawing/2014/main" xmlns="" id="{6E9E8C29-EAC1-40A0-BE22-C441D2ECA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10239" y="1636461"/>
            <a:ext cx="2750344" cy="183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9" descr="komiavia">
            <a:extLst>
              <a:ext uri="{FF2B5EF4-FFF2-40B4-BE49-F238E27FC236}">
                <a16:creationId xmlns:a16="http://schemas.microsoft.com/office/drawing/2014/main" xmlns="" id="{899FE5A7-7F61-4064-9E8C-96E32418D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58357" y="3204500"/>
            <a:ext cx="2427106" cy="1759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Рисунок 11">
            <a:extLst>
              <a:ext uri="{FF2B5EF4-FFF2-40B4-BE49-F238E27FC236}">
                <a16:creationId xmlns:a16="http://schemas.microsoft.com/office/drawing/2014/main" xmlns="" id="{9A5F7A93-910C-42A9-8636-7F11E12A9E0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72587" y="4648013"/>
            <a:ext cx="2919413" cy="2189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16" descr="P8263296">
            <a:extLst>
              <a:ext uri="{FF2B5EF4-FFF2-40B4-BE49-F238E27FC236}">
                <a16:creationId xmlns:a16="http://schemas.microsoft.com/office/drawing/2014/main" xmlns="" id="{98CEE6AC-E6DE-468B-83A9-13F984C8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8819" y="3584729"/>
            <a:ext cx="2920160" cy="1907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11" descr="P1020403">
            <a:extLst>
              <a:ext uri="{FF2B5EF4-FFF2-40B4-BE49-F238E27FC236}">
                <a16:creationId xmlns:a16="http://schemas.microsoft.com/office/drawing/2014/main" xmlns="" id="{0F19B787-7FB9-4829-B34B-29B695430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30239" y="5544191"/>
            <a:ext cx="1705745" cy="1278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15" descr="птице">
            <a:extLst>
              <a:ext uri="{FF2B5EF4-FFF2-40B4-BE49-F238E27FC236}">
                <a16:creationId xmlns:a16="http://schemas.microsoft.com/office/drawing/2014/main" xmlns="" id="{290F4AEE-3F87-4938-BF0A-26888BD38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69532" y="5170329"/>
            <a:ext cx="2287191" cy="1521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10" descr="P1010029">
            <a:extLst>
              <a:ext uri="{FF2B5EF4-FFF2-40B4-BE49-F238E27FC236}">
                <a16:creationId xmlns:a16="http://schemas.microsoft.com/office/drawing/2014/main" xmlns="" id="{C194008A-1E22-4DC0-BCF3-51A7E5173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38437" y="5276664"/>
            <a:ext cx="1811715" cy="1358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Рисунок 2">
            <a:extLst>
              <a:ext uri="{FF2B5EF4-FFF2-40B4-BE49-F238E27FC236}">
                <a16:creationId xmlns:a16="http://schemas.microsoft.com/office/drawing/2014/main" xmlns="" id="{629EDB85-AD19-40DF-AB62-4F241C229A12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65828" y="3174351"/>
            <a:ext cx="2919413" cy="1770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C21393C-59DC-4F01-A406-88350A331B4D}"/>
              </a:ext>
            </a:extLst>
          </p:cNvPr>
          <p:cNvPicPr/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91288" y="311699"/>
            <a:ext cx="922789" cy="90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xmlns="" id="{84C18458-9855-4AAE-8438-451C1D81F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8969" y="325322"/>
            <a:ext cx="766019" cy="91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5306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7" y="-17802"/>
            <a:ext cx="12186584" cy="6858000"/>
          </a:xfrm>
          <a:prstGeom prst="rect">
            <a:avLst/>
          </a:prstGeom>
        </p:spPr>
      </p:pic>
      <p:sp>
        <p:nvSpPr>
          <p:cNvPr id="20" name="Полилиния 19"/>
          <p:cNvSpPr/>
          <p:nvPr/>
        </p:nvSpPr>
        <p:spPr>
          <a:xfrm>
            <a:off x="167463" y="2635721"/>
            <a:ext cx="1545134" cy="2658606"/>
          </a:xfrm>
          <a:custGeom>
            <a:avLst/>
            <a:gdLst>
              <a:gd name="connsiteX0" fmla="*/ 183065 w 4486544"/>
              <a:gd name="connsiteY0" fmla="*/ 0 h 5469310"/>
              <a:gd name="connsiteX1" fmla="*/ 4301996 w 4486544"/>
              <a:gd name="connsiteY1" fmla="*/ 0 h 5469310"/>
              <a:gd name="connsiteX2" fmla="*/ 4486543 w 4486544"/>
              <a:gd name="connsiteY2" fmla="*/ 184547 h 5469310"/>
              <a:gd name="connsiteX3" fmla="*/ 4486542 w 4486544"/>
              <a:gd name="connsiteY3" fmla="*/ 184557 h 5469310"/>
              <a:gd name="connsiteX4" fmla="*/ 4486542 w 4486544"/>
              <a:gd name="connsiteY4" fmla="*/ 5282460 h 5469310"/>
              <a:gd name="connsiteX5" fmla="*/ 4486312 w 4486544"/>
              <a:gd name="connsiteY5" fmla="*/ 5282460 h 5469310"/>
              <a:gd name="connsiteX6" fmla="*/ 4486544 w 4486544"/>
              <a:gd name="connsiteY6" fmla="*/ 5284763 h 5469310"/>
              <a:gd name="connsiteX7" fmla="*/ 4301997 w 4486544"/>
              <a:gd name="connsiteY7" fmla="*/ 5469310 h 5469310"/>
              <a:gd name="connsiteX8" fmla="*/ 4299694 w 4486544"/>
              <a:gd name="connsiteY8" fmla="*/ 5468845 h 5469310"/>
              <a:gd name="connsiteX9" fmla="*/ 4299694 w 4486544"/>
              <a:gd name="connsiteY9" fmla="*/ 5469308 h 5469310"/>
              <a:gd name="connsiteX10" fmla="*/ 184552 w 4486544"/>
              <a:gd name="connsiteY10" fmla="*/ 5469308 h 5469310"/>
              <a:gd name="connsiteX11" fmla="*/ 184547 w 4486544"/>
              <a:gd name="connsiteY11" fmla="*/ 5469309 h 5469310"/>
              <a:gd name="connsiteX12" fmla="*/ 0 w 4486544"/>
              <a:gd name="connsiteY12" fmla="*/ 5284762 h 5469310"/>
              <a:gd name="connsiteX13" fmla="*/ 0 w 4486544"/>
              <a:gd name="connsiteY13" fmla="*/ 183065 h 5469310"/>
              <a:gd name="connsiteX14" fmla="*/ 151 w 4486544"/>
              <a:gd name="connsiteY14" fmla="*/ 183065 h 5469310"/>
              <a:gd name="connsiteX15" fmla="*/ 3750 w 4486544"/>
              <a:gd name="connsiteY15" fmla="*/ 147356 h 5469310"/>
              <a:gd name="connsiteX16" fmla="*/ 112714 w 4486544"/>
              <a:gd name="connsiteY16" fmla="*/ 14504 h 5469310"/>
              <a:gd name="connsiteX17" fmla="*/ 183065 w 4486544"/>
              <a:gd name="connsiteY17" fmla="*/ 301 h 546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486544" h="5469310">
                <a:moveTo>
                  <a:pt x="183065" y="0"/>
                </a:moveTo>
                <a:lnTo>
                  <a:pt x="4301996" y="0"/>
                </a:lnTo>
                <a:cubicBezTo>
                  <a:pt x="4403918" y="0"/>
                  <a:pt x="4486543" y="82625"/>
                  <a:pt x="4486543" y="184547"/>
                </a:cubicBezTo>
                <a:lnTo>
                  <a:pt x="4486542" y="184557"/>
                </a:lnTo>
                <a:lnTo>
                  <a:pt x="4486542" y="5282460"/>
                </a:lnTo>
                <a:lnTo>
                  <a:pt x="4486312" y="5282460"/>
                </a:lnTo>
                <a:lnTo>
                  <a:pt x="4486544" y="5284763"/>
                </a:lnTo>
                <a:cubicBezTo>
                  <a:pt x="4486544" y="5386685"/>
                  <a:pt x="4403919" y="5469310"/>
                  <a:pt x="4301997" y="5469310"/>
                </a:cubicBezTo>
                <a:lnTo>
                  <a:pt x="4299694" y="5468845"/>
                </a:lnTo>
                <a:lnTo>
                  <a:pt x="4299694" y="5469308"/>
                </a:lnTo>
                <a:lnTo>
                  <a:pt x="184552" y="5469308"/>
                </a:lnTo>
                <a:lnTo>
                  <a:pt x="184547" y="5469309"/>
                </a:lnTo>
                <a:cubicBezTo>
                  <a:pt x="82625" y="5469309"/>
                  <a:pt x="0" y="5386684"/>
                  <a:pt x="0" y="5284762"/>
                </a:cubicBezTo>
                <a:lnTo>
                  <a:pt x="0" y="183065"/>
                </a:lnTo>
                <a:lnTo>
                  <a:pt x="151" y="183065"/>
                </a:lnTo>
                <a:lnTo>
                  <a:pt x="3750" y="147356"/>
                </a:lnTo>
                <a:cubicBezTo>
                  <a:pt x="16042" y="87288"/>
                  <a:pt x="57517" y="37850"/>
                  <a:pt x="112714" y="14504"/>
                </a:cubicBezTo>
                <a:lnTo>
                  <a:pt x="183065" y="301"/>
                </a:lnTo>
                <a:close/>
              </a:path>
            </a:pathLst>
          </a:custGeom>
          <a:gradFill flip="none" rotWithShape="1">
            <a:gsLst>
              <a:gs pos="0">
                <a:srgbClr val="0141C1"/>
              </a:gs>
              <a:gs pos="100000">
                <a:srgbClr val="007EF9"/>
              </a:gs>
            </a:gsLst>
            <a:lin ang="54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132B2"/>
              </a:solidFill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1841929" y="3043798"/>
            <a:ext cx="1518989" cy="2658606"/>
          </a:xfrm>
          <a:custGeom>
            <a:avLst/>
            <a:gdLst>
              <a:gd name="connsiteX0" fmla="*/ 183065 w 4486544"/>
              <a:gd name="connsiteY0" fmla="*/ 0 h 5469310"/>
              <a:gd name="connsiteX1" fmla="*/ 4301996 w 4486544"/>
              <a:gd name="connsiteY1" fmla="*/ 0 h 5469310"/>
              <a:gd name="connsiteX2" fmla="*/ 4486543 w 4486544"/>
              <a:gd name="connsiteY2" fmla="*/ 184547 h 5469310"/>
              <a:gd name="connsiteX3" fmla="*/ 4486542 w 4486544"/>
              <a:gd name="connsiteY3" fmla="*/ 184557 h 5469310"/>
              <a:gd name="connsiteX4" fmla="*/ 4486542 w 4486544"/>
              <a:gd name="connsiteY4" fmla="*/ 5282460 h 5469310"/>
              <a:gd name="connsiteX5" fmla="*/ 4486312 w 4486544"/>
              <a:gd name="connsiteY5" fmla="*/ 5282460 h 5469310"/>
              <a:gd name="connsiteX6" fmla="*/ 4486544 w 4486544"/>
              <a:gd name="connsiteY6" fmla="*/ 5284763 h 5469310"/>
              <a:gd name="connsiteX7" fmla="*/ 4301997 w 4486544"/>
              <a:gd name="connsiteY7" fmla="*/ 5469310 h 5469310"/>
              <a:gd name="connsiteX8" fmla="*/ 4299694 w 4486544"/>
              <a:gd name="connsiteY8" fmla="*/ 5468845 h 5469310"/>
              <a:gd name="connsiteX9" fmla="*/ 4299694 w 4486544"/>
              <a:gd name="connsiteY9" fmla="*/ 5469308 h 5469310"/>
              <a:gd name="connsiteX10" fmla="*/ 184552 w 4486544"/>
              <a:gd name="connsiteY10" fmla="*/ 5469308 h 5469310"/>
              <a:gd name="connsiteX11" fmla="*/ 184547 w 4486544"/>
              <a:gd name="connsiteY11" fmla="*/ 5469309 h 5469310"/>
              <a:gd name="connsiteX12" fmla="*/ 0 w 4486544"/>
              <a:gd name="connsiteY12" fmla="*/ 5284762 h 5469310"/>
              <a:gd name="connsiteX13" fmla="*/ 0 w 4486544"/>
              <a:gd name="connsiteY13" fmla="*/ 183065 h 5469310"/>
              <a:gd name="connsiteX14" fmla="*/ 151 w 4486544"/>
              <a:gd name="connsiteY14" fmla="*/ 183065 h 5469310"/>
              <a:gd name="connsiteX15" fmla="*/ 3750 w 4486544"/>
              <a:gd name="connsiteY15" fmla="*/ 147356 h 5469310"/>
              <a:gd name="connsiteX16" fmla="*/ 112714 w 4486544"/>
              <a:gd name="connsiteY16" fmla="*/ 14504 h 5469310"/>
              <a:gd name="connsiteX17" fmla="*/ 183065 w 4486544"/>
              <a:gd name="connsiteY17" fmla="*/ 301 h 546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486544" h="5469310">
                <a:moveTo>
                  <a:pt x="183065" y="0"/>
                </a:moveTo>
                <a:lnTo>
                  <a:pt x="4301996" y="0"/>
                </a:lnTo>
                <a:cubicBezTo>
                  <a:pt x="4403918" y="0"/>
                  <a:pt x="4486543" y="82625"/>
                  <a:pt x="4486543" y="184547"/>
                </a:cubicBezTo>
                <a:lnTo>
                  <a:pt x="4486542" y="184557"/>
                </a:lnTo>
                <a:lnTo>
                  <a:pt x="4486542" y="5282460"/>
                </a:lnTo>
                <a:lnTo>
                  <a:pt x="4486312" y="5282460"/>
                </a:lnTo>
                <a:lnTo>
                  <a:pt x="4486544" y="5284763"/>
                </a:lnTo>
                <a:cubicBezTo>
                  <a:pt x="4486544" y="5386685"/>
                  <a:pt x="4403919" y="5469310"/>
                  <a:pt x="4301997" y="5469310"/>
                </a:cubicBezTo>
                <a:lnTo>
                  <a:pt x="4299694" y="5468845"/>
                </a:lnTo>
                <a:lnTo>
                  <a:pt x="4299694" y="5469308"/>
                </a:lnTo>
                <a:lnTo>
                  <a:pt x="184552" y="5469308"/>
                </a:lnTo>
                <a:lnTo>
                  <a:pt x="184547" y="5469309"/>
                </a:lnTo>
                <a:cubicBezTo>
                  <a:pt x="82625" y="5469309"/>
                  <a:pt x="0" y="5386684"/>
                  <a:pt x="0" y="5284762"/>
                </a:cubicBezTo>
                <a:lnTo>
                  <a:pt x="0" y="183065"/>
                </a:lnTo>
                <a:lnTo>
                  <a:pt x="151" y="183065"/>
                </a:lnTo>
                <a:lnTo>
                  <a:pt x="3750" y="147356"/>
                </a:lnTo>
                <a:cubicBezTo>
                  <a:pt x="16042" y="87288"/>
                  <a:pt x="57517" y="37850"/>
                  <a:pt x="112714" y="14504"/>
                </a:cubicBezTo>
                <a:lnTo>
                  <a:pt x="183065" y="301"/>
                </a:lnTo>
                <a:close/>
              </a:path>
            </a:pathLst>
          </a:custGeom>
          <a:gradFill flip="none" rotWithShape="1">
            <a:gsLst>
              <a:gs pos="0">
                <a:srgbClr val="007EF9"/>
              </a:gs>
              <a:gs pos="100000">
                <a:srgbClr val="A4D6FF"/>
              </a:gs>
            </a:gsLst>
            <a:lin ang="5400000" scaled="1"/>
            <a:tileRect/>
          </a:gradFill>
          <a:ln w="9525">
            <a:solidFill>
              <a:srgbClr val="007E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132B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04486" y="4384233"/>
            <a:ext cx="1346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площадь городского округа «Котлас» </a:t>
            </a:r>
          </a:p>
        </p:txBody>
      </p:sp>
      <p:sp>
        <p:nvSpPr>
          <p:cNvPr id="22" name="Полилиния 21"/>
          <p:cNvSpPr/>
          <p:nvPr/>
        </p:nvSpPr>
        <p:spPr>
          <a:xfrm>
            <a:off x="3548706" y="3494604"/>
            <a:ext cx="1532313" cy="2658605"/>
          </a:xfrm>
          <a:custGeom>
            <a:avLst/>
            <a:gdLst>
              <a:gd name="connsiteX0" fmla="*/ 183065 w 4486544"/>
              <a:gd name="connsiteY0" fmla="*/ 0 h 5469310"/>
              <a:gd name="connsiteX1" fmla="*/ 4301996 w 4486544"/>
              <a:gd name="connsiteY1" fmla="*/ 0 h 5469310"/>
              <a:gd name="connsiteX2" fmla="*/ 4486543 w 4486544"/>
              <a:gd name="connsiteY2" fmla="*/ 184547 h 5469310"/>
              <a:gd name="connsiteX3" fmla="*/ 4486542 w 4486544"/>
              <a:gd name="connsiteY3" fmla="*/ 184557 h 5469310"/>
              <a:gd name="connsiteX4" fmla="*/ 4486542 w 4486544"/>
              <a:gd name="connsiteY4" fmla="*/ 5282460 h 5469310"/>
              <a:gd name="connsiteX5" fmla="*/ 4486312 w 4486544"/>
              <a:gd name="connsiteY5" fmla="*/ 5282460 h 5469310"/>
              <a:gd name="connsiteX6" fmla="*/ 4486544 w 4486544"/>
              <a:gd name="connsiteY6" fmla="*/ 5284763 h 5469310"/>
              <a:gd name="connsiteX7" fmla="*/ 4301997 w 4486544"/>
              <a:gd name="connsiteY7" fmla="*/ 5469310 h 5469310"/>
              <a:gd name="connsiteX8" fmla="*/ 4299694 w 4486544"/>
              <a:gd name="connsiteY8" fmla="*/ 5468845 h 5469310"/>
              <a:gd name="connsiteX9" fmla="*/ 4299694 w 4486544"/>
              <a:gd name="connsiteY9" fmla="*/ 5469308 h 5469310"/>
              <a:gd name="connsiteX10" fmla="*/ 184552 w 4486544"/>
              <a:gd name="connsiteY10" fmla="*/ 5469308 h 5469310"/>
              <a:gd name="connsiteX11" fmla="*/ 184547 w 4486544"/>
              <a:gd name="connsiteY11" fmla="*/ 5469309 h 5469310"/>
              <a:gd name="connsiteX12" fmla="*/ 0 w 4486544"/>
              <a:gd name="connsiteY12" fmla="*/ 5284762 h 5469310"/>
              <a:gd name="connsiteX13" fmla="*/ 0 w 4486544"/>
              <a:gd name="connsiteY13" fmla="*/ 183065 h 5469310"/>
              <a:gd name="connsiteX14" fmla="*/ 151 w 4486544"/>
              <a:gd name="connsiteY14" fmla="*/ 183065 h 5469310"/>
              <a:gd name="connsiteX15" fmla="*/ 3750 w 4486544"/>
              <a:gd name="connsiteY15" fmla="*/ 147356 h 5469310"/>
              <a:gd name="connsiteX16" fmla="*/ 112714 w 4486544"/>
              <a:gd name="connsiteY16" fmla="*/ 14504 h 5469310"/>
              <a:gd name="connsiteX17" fmla="*/ 183065 w 4486544"/>
              <a:gd name="connsiteY17" fmla="*/ 301 h 546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486544" h="5469310">
                <a:moveTo>
                  <a:pt x="183065" y="0"/>
                </a:moveTo>
                <a:lnTo>
                  <a:pt x="4301996" y="0"/>
                </a:lnTo>
                <a:cubicBezTo>
                  <a:pt x="4403918" y="0"/>
                  <a:pt x="4486543" y="82625"/>
                  <a:pt x="4486543" y="184547"/>
                </a:cubicBezTo>
                <a:lnTo>
                  <a:pt x="4486542" y="184557"/>
                </a:lnTo>
                <a:lnTo>
                  <a:pt x="4486542" y="5282460"/>
                </a:lnTo>
                <a:lnTo>
                  <a:pt x="4486312" y="5282460"/>
                </a:lnTo>
                <a:lnTo>
                  <a:pt x="4486544" y="5284763"/>
                </a:lnTo>
                <a:cubicBezTo>
                  <a:pt x="4486544" y="5386685"/>
                  <a:pt x="4403919" y="5469310"/>
                  <a:pt x="4301997" y="5469310"/>
                </a:cubicBezTo>
                <a:lnTo>
                  <a:pt x="4299694" y="5468845"/>
                </a:lnTo>
                <a:lnTo>
                  <a:pt x="4299694" y="5469308"/>
                </a:lnTo>
                <a:lnTo>
                  <a:pt x="184552" y="5469308"/>
                </a:lnTo>
                <a:lnTo>
                  <a:pt x="184547" y="5469309"/>
                </a:lnTo>
                <a:cubicBezTo>
                  <a:pt x="82625" y="5469309"/>
                  <a:pt x="0" y="5386684"/>
                  <a:pt x="0" y="5284762"/>
                </a:cubicBezTo>
                <a:lnTo>
                  <a:pt x="0" y="183065"/>
                </a:lnTo>
                <a:lnTo>
                  <a:pt x="151" y="183065"/>
                </a:lnTo>
                <a:lnTo>
                  <a:pt x="3750" y="147356"/>
                </a:lnTo>
                <a:cubicBezTo>
                  <a:pt x="16042" y="87288"/>
                  <a:pt x="57517" y="37850"/>
                  <a:pt x="112714" y="14504"/>
                </a:cubicBezTo>
                <a:lnTo>
                  <a:pt x="183065" y="301"/>
                </a:lnTo>
                <a:close/>
              </a:path>
            </a:pathLst>
          </a:custGeom>
          <a:gradFill flip="none" rotWithShape="1">
            <a:gsLst>
              <a:gs pos="0">
                <a:srgbClr val="0141C1"/>
              </a:gs>
              <a:gs pos="100000">
                <a:srgbClr val="007EF9"/>
              </a:gs>
            </a:gsLst>
            <a:lin ang="54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132B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966" y="166139"/>
            <a:ext cx="1752141" cy="7898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0616" y="1318053"/>
            <a:ext cx="10890508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200"/>
              </a:lnSpc>
            </a:pPr>
            <a:r>
              <a:rPr lang="ru-RU" sz="4800" b="1" dirty="0">
                <a:solidFill>
                  <a:srgbClr val="0141C1"/>
                </a:solidFill>
                <a:latin typeface="Cera Pro" panose="00000500000000000000" pitchFamily="2" charset="0"/>
              </a:rPr>
              <a:t>Городской округ «Котлас» в цифрах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82470" y="3980818"/>
            <a:ext cx="14634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население городского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округа «Котлас»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601881" y="4855832"/>
            <a:ext cx="13955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 городского округа «Котлас»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72994" y="2910018"/>
            <a:ext cx="1515111" cy="664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200"/>
              </a:lnSpc>
            </a:pPr>
            <a:r>
              <a:rPr lang="ru-RU" sz="2400" b="1" spc="-300" dirty="0">
                <a:solidFill>
                  <a:schemeClr val="bg1"/>
                </a:solidFill>
                <a:latin typeface="Cera Pro" panose="00000500000000000000" pitchFamily="2" charset="0"/>
              </a:rPr>
              <a:t>67 023 </a:t>
            </a:r>
            <a:r>
              <a:rPr lang="ru-RU" sz="2400" spc="-300" dirty="0">
                <a:solidFill>
                  <a:schemeClr val="bg1"/>
                </a:solidFill>
                <a:latin typeface="Cera Pro" panose="00000500000000000000" pitchFamily="2" charset="0"/>
              </a:rPr>
              <a:t>чел</a:t>
            </a:r>
          </a:p>
        </p:txBody>
      </p:sp>
      <p:sp>
        <p:nvSpPr>
          <p:cNvPr id="19" name="Овал 18"/>
          <p:cNvSpPr/>
          <p:nvPr/>
        </p:nvSpPr>
        <p:spPr>
          <a:xfrm>
            <a:off x="2090996" y="2788350"/>
            <a:ext cx="496956" cy="496956"/>
          </a:xfrm>
          <a:prstGeom prst="ellipse">
            <a:avLst/>
          </a:prstGeom>
          <a:solidFill>
            <a:srgbClr val="E2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370616" y="2368907"/>
            <a:ext cx="496956" cy="496956"/>
            <a:chOff x="1957151" y="2473968"/>
            <a:chExt cx="496956" cy="496956"/>
          </a:xfrm>
        </p:grpSpPr>
        <p:sp>
          <p:nvSpPr>
            <p:cNvPr id="15" name="Овал 14"/>
            <p:cNvSpPr/>
            <p:nvPr/>
          </p:nvSpPr>
          <p:spPr>
            <a:xfrm>
              <a:off x="1957151" y="2473968"/>
              <a:ext cx="496956" cy="496956"/>
            </a:xfrm>
            <a:prstGeom prst="ellipse">
              <a:avLst/>
            </a:prstGeom>
            <a:solidFill>
              <a:srgbClr val="007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Forma libre 262">
              <a:extLst>
                <a:ext uri="{FF2B5EF4-FFF2-40B4-BE49-F238E27FC236}">
                  <a16:creationId xmlns:a16="http://schemas.microsoft.com/office/drawing/2014/main" xmlns="" id="{5922B87E-AB40-AA4D-89A5-0C1093DEC01F}"/>
                </a:ext>
              </a:extLst>
            </p:cNvPr>
            <p:cNvSpPr/>
            <p:nvPr/>
          </p:nvSpPr>
          <p:spPr>
            <a:xfrm>
              <a:off x="2056955" y="2591589"/>
              <a:ext cx="301338" cy="244621"/>
            </a:xfrm>
            <a:custGeom>
              <a:avLst/>
              <a:gdLst>
                <a:gd name="connsiteX0" fmla="*/ 5682644 w 5819775"/>
                <a:gd name="connsiteY0" fmla="*/ 709860 h 4724400"/>
                <a:gd name="connsiteX1" fmla="*/ 5119449 w 5819775"/>
                <a:gd name="connsiteY1" fmla="*/ 146656 h 4724400"/>
                <a:gd name="connsiteX2" fmla="*/ 4768682 w 5819775"/>
                <a:gd name="connsiteY2" fmla="*/ 0 h 4724400"/>
                <a:gd name="connsiteX3" fmla="*/ 4417914 w 5819775"/>
                <a:gd name="connsiteY3" fmla="*/ 146656 h 4724400"/>
                <a:gd name="connsiteX4" fmla="*/ 2146964 w 5819775"/>
                <a:gd name="connsiteY4" fmla="*/ 2424408 h 4724400"/>
                <a:gd name="connsiteX5" fmla="*/ 1412157 w 5819775"/>
                <a:gd name="connsiteY5" fmla="*/ 1689602 h 4724400"/>
                <a:gd name="connsiteX6" fmla="*/ 1012250 w 5819775"/>
                <a:gd name="connsiteY6" fmla="*/ 1526315 h 4724400"/>
                <a:gd name="connsiteX7" fmla="*/ 612343 w 5819775"/>
                <a:gd name="connsiteY7" fmla="*/ 1689602 h 4724400"/>
                <a:gd name="connsiteX8" fmla="*/ 163297 w 5819775"/>
                <a:gd name="connsiteY8" fmla="*/ 2138648 h 4724400"/>
                <a:gd name="connsiteX9" fmla="*/ 0 w 5819775"/>
                <a:gd name="connsiteY9" fmla="*/ 2538555 h 4724400"/>
                <a:gd name="connsiteX10" fmla="*/ 163287 w 5819775"/>
                <a:gd name="connsiteY10" fmla="*/ 2938463 h 4724400"/>
                <a:gd name="connsiteX11" fmla="*/ 1804502 w 5819775"/>
                <a:gd name="connsiteY11" fmla="*/ 4579677 h 4724400"/>
                <a:gd name="connsiteX12" fmla="*/ 2155269 w 5819775"/>
                <a:gd name="connsiteY12" fmla="*/ 4726334 h 4724400"/>
                <a:gd name="connsiteX13" fmla="*/ 2506037 w 5819775"/>
                <a:gd name="connsiteY13" fmla="*/ 4579677 h 4724400"/>
                <a:gd name="connsiteX14" fmla="*/ 5682634 w 5819775"/>
                <a:gd name="connsiteY14" fmla="*/ 1403842 h 4724400"/>
                <a:gd name="connsiteX15" fmla="*/ 5829291 w 5819775"/>
                <a:gd name="connsiteY15" fmla="*/ 1053075 h 4724400"/>
                <a:gd name="connsiteX16" fmla="*/ 5682644 w 5819775"/>
                <a:gd name="connsiteY16" fmla="*/ 709860 h 4724400"/>
                <a:gd name="connsiteX17" fmla="*/ 5461902 w 5819775"/>
                <a:gd name="connsiteY17" fmla="*/ 1191416 h 4724400"/>
                <a:gd name="connsiteX18" fmla="*/ 2294373 w 5819775"/>
                <a:gd name="connsiteY18" fmla="*/ 4367251 h 4724400"/>
                <a:gd name="connsiteX19" fmla="*/ 2025244 w 5819775"/>
                <a:gd name="connsiteY19" fmla="*/ 4367251 h 4724400"/>
                <a:gd name="connsiteX20" fmla="*/ 383276 w 5819775"/>
                <a:gd name="connsiteY20" fmla="*/ 2717721 h 4724400"/>
                <a:gd name="connsiteX21" fmla="*/ 309944 w 5819775"/>
                <a:gd name="connsiteY21" fmla="*/ 2530240 h 4724400"/>
                <a:gd name="connsiteX22" fmla="*/ 383276 w 5819775"/>
                <a:gd name="connsiteY22" fmla="*/ 2342760 h 4724400"/>
                <a:gd name="connsiteX23" fmla="*/ 832323 w 5819775"/>
                <a:gd name="connsiteY23" fmla="*/ 1893713 h 4724400"/>
                <a:gd name="connsiteX24" fmla="*/ 1019804 w 5819775"/>
                <a:gd name="connsiteY24" fmla="*/ 1820380 h 4724400"/>
                <a:gd name="connsiteX25" fmla="*/ 1207284 w 5819775"/>
                <a:gd name="connsiteY25" fmla="*/ 1893713 h 4724400"/>
                <a:gd name="connsiteX26" fmla="*/ 2032054 w 5819775"/>
                <a:gd name="connsiteY26" fmla="*/ 2742667 h 4724400"/>
                <a:gd name="connsiteX27" fmla="*/ 2244481 w 5819775"/>
                <a:gd name="connsiteY27" fmla="*/ 2742667 h 4724400"/>
                <a:gd name="connsiteX28" fmla="*/ 4628817 w 5819775"/>
                <a:gd name="connsiteY28" fmla="*/ 358331 h 4724400"/>
                <a:gd name="connsiteX29" fmla="*/ 4897945 w 5819775"/>
                <a:gd name="connsiteY29" fmla="*/ 358331 h 4724400"/>
                <a:gd name="connsiteX30" fmla="*/ 5461149 w 5819775"/>
                <a:gd name="connsiteY30" fmla="*/ 921534 h 4724400"/>
                <a:gd name="connsiteX31" fmla="*/ 5518604 w 5819775"/>
                <a:gd name="connsiteY31" fmla="*/ 1052313 h 4724400"/>
                <a:gd name="connsiteX32" fmla="*/ 5461902 w 5819775"/>
                <a:gd name="connsiteY32" fmla="*/ 1191416 h 472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819775" h="4724400">
                  <a:moveTo>
                    <a:pt x="5682644" y="709860"/>
                  </a:moveTo>
                  <a:lnTo>
                    <a:pt x="5119449" y="146656"/>
                  </a:lnTo>
                  <a:cubicBezTo>
                    <a:pt x="5029486" y="56693"/>
                    <a:pt x="4907023" y="0"/>
                    <a:pt x="4768682" y="0"/>
                  </a:cubicBezTo>
                  <a:cubicBezTo>
                    <a:pt x="4629579" y="0"/>
                    <a:pt x="4515431" y="49139"/>
                    <a:pt x="4417914" y="146656"/>
                  </a:cubicBezTo>
                  <a:lnTo>
                    <a:pt x="2146964" y="2424408"/>
                  </a:lnTo>
                  <a:lnTo>
                    <a:pt x="1412157" y="1689602"/>
                  </a:lnTo>
                  <a:cubicBezTo>
                    <a:pt x="1306325" y="1583769"/>
                    <a:pt x="1167222" y="1526315"/>
                    <a:pt x="1012250" y="1526315"/>
                  </a:cubicBezTo>
                  <a:cubicBezTo>
                    <a:pt x="865594" y="1526315"/>
                    <a:pt x="718176" y="1583769"/>
                    <a:pt x="612343" y="1689602"/>
                  </a:cubicBezTo>
                  <a:lnTo>
                    <a:pt x="163297" y="2138648"/>
                  </a:lnTo>
                  <a:cubicBezTo>
                    <a:pt x="57455" y="2244481"/>
                    <a:pt x="0" y="2383584"/>
                    <a:pt x="0" y="2538555"/>
                  </a:cubicBezTo>
                  <a:cubicBezTo>
                    <a:pt x="0" y="2693527"/>
                    <a:pt x="57455" y="2832630"/>
                    <a:pt x="163287" y="2938463"/>
                  </a:cubicBezTo>
                  <a:lnTo>
                    <a:pt x="1804502" y="4579677"/>
                  </a:lnTo>
                  <a:cubicBezTo>
                    <a:pt x="1894465" y="4669641"/>
                    <a:pt x="2016928" y="4726334"/>
                    <a:pt x="2155269" y="4726334"/>
                  </a:cubicBezTo>
                  <a:cubicBezTo>
                    <a:pt x="2294373" y="4726334"/>
                    <a:pt x="2408520" y="4677195"/>
                    <a:pt x="2506037" y="4579677"/>
                  </a:cubicBezTo>
                  <a:lnTo>
                    <a:pt x="5682634" y="1403842"/>
                  </a:lnTo>
                  <a:cubicBezTo>
                    <a:pt x="5772598" y="1313879"/>
                    <a:pt x="5829291" y="1191416"/>
                    <a:pt x="5829291" y="1053075"/>
                  </a:cubicBezTo>
                  <a:cubicBezTo>
                    <a:pt x="5829300" y="913971"/>
                    <a:pt x="5771846" y="799062"/>
                    <a:pt x="5682644" y="709860"/>
                  </a:cubicBezTo>
                  <a:close/>
                  <a:moveTo>
                    <a:pt x="5461902" y="1191416"/>
                  </a:moveTo>
                  <a:lnTo>
                    <a:pt x="2294373" y="4367251"/>
                  </a:lnTo>
                  <a:cubicBezTo>
                    <a:pt x="2221040" y="4440584"/>
                    <a:pt x="2098577" y="4440584"/>
                    <a:pt x="2025244" y="4367251"/>
                  </a:cubicBezTo>
                  <a:lnTo>
                    <a:pt x="383276" y="2717721"/>
                  </a:lnTo>
                  <a:cubicBezTo>
                    <a:pt x="334137" y="2668581"/>
                    <a:pt x="309944" y="2603573"/>
                    <a:pt x="309944" y="2530240"/>
                  </a:cubicBezTo>
                  <a:cubicBezTo>
                    <a:pt x="309944" y="2456907"/>
                    <a:pt x="334137" y="2391137"/>
                    <a:pt x="383276" y="2342760"/>
                  </a:cubicBezTo>
                  <a:lnTo>
                    <a:pt x="832323" y="1893713"/>
                  </a:lnTo>
                  <a:cubicBezTo>
                    <a:pt x="881463" y="1844573"/>
                    <a:pt x="946471" y="1820380"/>
                    <a:pt x="1019804" y="1820380"/>
                  </a:cubicBezTo>
                  <a:cubicBezTo>
                    <a:pt x="1093137" y="1820380"/>
                    <a:pt x="1158907" y="1844573"/>
                    <a:pt x="1207284" y="1893713"/>
                  </a:cubicBezTo>
                  <a:lnTo>
                    <a:pt x="2032054" y="2742667"/>
                  </a:lnTo>
                  <a:cubicBezTo>
                    <a:pt x="2089509" y="2800121"/>
                    <a:pt x="2187026" y="2800121"/>
                    <a:pt x="2244481" y="2742667"/>
                  </a:cubicBezTo>
                  <a:lnTo>
                    <a:pt x="4628817" y="358331"/>
                  </a:lnTo>
                  <a:cubicBezTo>
                    <a:pt x="4702150" y="284998"/>
                    <a:pt x="4824613" y="284998"/>
                    <a:pt x="4897945" y="358331"/>
                  </a:cubicBezTo>
                  <a:lnTo>
                    <a:pt x="5461149" y="921534"/>
                  </a:lnTo>
                  <a:cubicBezTo>
                    <a:pt x="5493659" y="954043"/>
                    <a:pt x="5518604" y="1003183"/>
                    <a:pt x="5518604" y="1052313"/>
                  </a:cubicBezTo>
                  <a:cubicBezTo>
                    <a:pt x="5519357" y="1109767"/>
                    <a:pt x="5502717" y="1158907"/>
                    <a:pt x="5461902" y="119141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3762875" y="3204311"/>
            <a:ext cx="496956" cy="496956"/>
            <a:chOff x="1957151" y="2473968"/>
            <a:chExt cx="496956" cy="496956"/>
          </a:xfrm>
        </p:grpSpPr>
        <p:sp>
          <p:nvSpPr>
            <p:cNvPr id="30" name="Овал 29"/>
            <p:cNvSpPr/>
            <p:nvPr/>
          </p:nvSpPr>
          <p:spPr>
            <a:xfrm>
              <a:off x="1957151" y="2473968"/>
              <a:ext cx="496956" cy="496956"/>
            </a:xfrm>
            <a:prstGeom prst="ellipse">
              <a:avLst/>
            </a:prstGeom>
            <a:solidFill>
              <a:srgbClr val="007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Forma libre 262">
              <a:extLst>
                <a:ext uri="{FF2B5EF4-FFF2-40B4-BE49-F238E27FC236}">
                  <a16:creationId xmlns:a16="http://schemas.microsoft.com/office/drawing/2014/main" xmlns="" id="{5922B87E-AB40-AA4D-89A5-0C1093DEC01F}"/>
                </a:ext>
              </a:extLst>
            </p:cNvPr>
            <p:cNvSpPr/>
            <p:nvPr/>
          </p:nvSpPr>
          <p:spPr>
            <a:xfrm>
              <a:off x="2056955" y="2591589"/>
              <a:ext cx="301338" cy="244621"/>
            </a:xfrm>
            <a:custGeom>
              <a:avLst/>
              <a:gdLst>
                <a:gd name="connsiteX0" fmla="*/ 5682644 w 5819775"/>
                <a:gd name="connsiteY0" fmla="*/ 709860 h 4724400"/>
                <a:gd name="connsiteX1" fmla="*/ 5119449 w 5819775"/>
                <a:gd name="connsiteY1" fmla="*/ 146656 h 4724400"/>
                <a:gd name="connsiteX2" fmla="*/ 4768682 w 5819775"/>
                <a:gd name="connsiteY2" fmla="*/ 0 h 4724400"/>
                <a:gd name="connsiteX3" fmla="*/ 4417914 w 5819775"/>
                <a:gd name="connsiteY3" fmla="*/ 146656 h 4724400"/>
                <a:gd name="connsiteX4" fmla="*/ 2146964 w 5819775"/>
                <a:gd name="connsiteY4" fmla="*/ 2424408 h 4724400"/>
                <a:gd name="connsiteX5" fmla="*/ 1412157 w 5819775"/>
                <a:gd name="connsiteY5" fmla="*/ 1689602 h 4724400"/>
                <a:gd name="connsiteX6" fmla="*/ 1012250 w 5819775"/>
                <a:gd name="connsiteY6" fmla="*/ 1526315 h 4724400"/>
                <a:gd name="connsiteX7" fmla="*/ 612343 w 5819775"/>
                <a:gd name="connsiteY7" fmla="*/ 1689602 h 4724400"/>
                <a:gd name="connsiteX8" fmla="*/ 163297 w 5819775"/>
                <a:gd name="connsiteY8" fmla="*/ 2138648 h 4724400"/>
                <a:gd name="connsiteX9" fmla="*/ 0 w 5819775"/>
                <a:gd name="connsiteY9" fmla="*/ 2538555 h 4724400"/>
                <a:gd name="connsiteX10" fmla="*/ 163287 w 5819775"/>
                <a:gd name="connsiteY10" fmla="*/ 2938463 h 4724400"/>
                <a:gd name="connsiteX11" fmla="*/ 1804502 w 5819775"/>
                <a:gd name="connsiteY11" fmla="*/ 4579677 h 4724400"/>
                <a:gd name="connsiteX12" fmla="*/ 2155269 w 5819775"/>
                <a:gd name="connsiteY12" fmla="*/ 4726334 h 4724400"/>
                <a:gd name="connsiteX13" fmla="*/ 2506037 w 5819775"/>
                <a:gd name="connsiteY13" fmla="*/ 4579677 h 4724400"/>
                <a:gd name="connsiteX14" fmla="*/ 5682634 w 5819775"/>
                <a:gd name="connsiteY14" fmla="*/ 1403842 h 4724400"/>
                <a:gd name="connsiteX15" fmla="*/ 5829291 w 5819775"/>
                <a:gd name="connsiteY15" fmla="*/ 1053075 h 4724400"/>
                <a:gd name="connsiteX16" fmla="*/ 5682644 w 5819775"/>
                <a:gd name="connsiteY16" fmla="*/ 709860 h 4724400"/>
                <a:gd name="connsiteX17" fmla="*/ 5461902 w 5819775"/>
                <a:gd name="connsiteY17" fmla="*/ 1191416 h 4724400"/>
                <a:gd name="connsiteX18" fmla="*/ 2294373 w 5819775"/>
                <a:gd name="connsiteY18" fmla="*/ 4367251 h 4724400"/>
                <a:gd name="connsiteX19" fmla="*/ 2025244 w 5819775"/>
                <a:gd name="connsiteY19" fmla="*/ 4367251 h 4724400"/>
                <a:gd name="connsiteX20" fmla="*/ 383276 w 5819775"/>
                <a:gd name="connsiteY20" fmla="*/ 2717721 h 4724400"/>
                <a:gd name="connsiteX21" fmla="*/ 309944 w 5819775"/>
                <a:gd name="connsiteY21" fmla="*/ 2530240 h 4724400"/>
                <a:gd name="connsiteX22" fmla="*/ 383276 w 5819775"/>
                <a:gd name="connsiteY22" fmla="*/ 2342760 h 4724400"/>
                <a:gd name="connsiteX23" fmla="*/ 832323 w 5819775"/>
                <a:gd name="connsiteY23" fmla="*/ 1893713 h 4724400"/>
                <a:gd name="connsiteX24" fmla="*/ 1019804 w 5819775"/>
                <a:gd name="connsiteY24" fmla="*/ 1820380 h 4724400"/>
                <a:gd name="connsiteX25" fmla="*/ 1207284 w 5819775"/>
                <a:gd name="connsiteY25" fmla="*/ 1893713 h 4724400"/>
                <a:gd name="connsiteX26" fmla="*/ 2032054 w 5819775"/>
                <a:gd name="connsiteY26" fmla="*/ 2742667 h 4724400"/>
                <a:gd name="connsiteX27" fmla="*/ 2244481 w 5819775"/>
                <a:gd name="connsiteY27" fmla="*/ 2742667 h 4724400"/>
                <a:gd name="connsiteX28" fmla="*/ 4628817 w 5819775"/>
                <a:gd name="connsiteY28" fmla="*/ 358331 h 4724400"/>
                <a:gd name="connsiteX29" fmla="*/ 4897945 w 5819775"/>
                <a:gd name="connsiteY29" fmla="*/ 358331 h 4724400"/>
                <a:gd name="connsiteX30" fmla="*/ 5461149 w 5819775"/>
                <a:gd name="connsiteY30" fmla="*/ 921534 h 4724400"/>
                <a:gd name="connsiteX31" fmla="*/ 5518604 w 5819775"/>
                <a:gd name="connsiteY31" fmla="*/ 1052313 h 4724400"/>
                <a:gd name="connsiteX32" fmla="*/ 5461902 w 5819775"/>
                <a:gd name="connsiteY32" fmla="*/ 1191416 h 472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819775" h="4724400">
                  <a:moveTo>
                    <a:pt x="5682644" y="709860"/>
                  </a:moveTo>
                  <a:lnTo>
                    <a:pt x="5119449" y="146656"/>
                  </a:lnTo>
                  <a:cubicBezTo>
                    <a:pt x="5029486" y="56693"/>
                    <a:pt x="4907023" y="0"/>
                    <a:pt x="4768682" y="0"/>
                  </a:cubicBezTo>
                  <a:cubicBezTo>
                    <a:pt x="4629579" y="0"/>
                    <a:pt x="4515431" y="49139"/>
                    <a:pt x="4417914" y="146656"/>
                  </a:cubicBezTo>
                  <a:lnTo>
                    <a:pt x="2146964" y="2424408"/>
                  </a:lnTo>
                  <a:lnTo>
                    <a:pt x="1412157" y="1689602"/>
                  </a:lnTo>
                  <a:cubicBezTo>
                    <a:pt x="1306325" y="1583769"/>
                    <a:pt x="1167222" y="1526315"/>
                    <a:pt x="1012250" y="1526315"/>
                  </a:cubicBezTo>
                  <a:cubicBezTo>
                    <a:pt x="865594" y="1526315"/>
                    <a:pt x="718176" y="1583769"/>
                    <a:pt x="612343" y="1689602"/>
                  </a:cubicBezTo>
                  <a:lnTo>
                    <a:pt x="163297" y="2138648"/>
                  </a:lnTo>
                  <a:cubicBezTo>
                    <a:pt x="57455" y="2244481"/>
                    <a:pt x="0" y="2383584"/>
                    <a:pt x="0" y="2538555"/>
                  </a:cubicBezTo>
                  <a:cubicBezTo>
                    <a:pt x="0" y="2693527"/>
                    <a:pt x="57455" y="2832630"/>
                    <a:pt x="163287" y="2938463"/>
                  </a:cubicBezTo>
                  <a:lnTo>
                    <a:pt x="1804502" y="4579677"/>
                  </a:lnTo>
                  <a:cubicBezTo>
                    <a:pt x="1894465" y="4669641"/>
                    <a:pt x="2016928" y="4726334"/>
                    <a:pt x="2155269" y="4726334"/>
                  </a:cubicBezTo>
                  <a:cubicBezTo>
                    <a:pt x="2294373" y="4726334"/>
                    <a:pt x="2408520" y="4677195"/>
                    <a:pt x="2506037" y="4579677"/>
                  </a:cubicBezTo>
                  <a:lnTo>
                    <a:pt x="5682634" y="1403842"/>
                  </a:lnTo>
                  <a:cubicBezTo>
                    <a:pt x="5772598" y="1313879"/>
                    <a:pt x="5829291" y="1191416"/>
                    <a:pt x="5829291" y="1053075"/>
                  </a:cubicBezTo>
                  <a:cubicBezTo>
                    <a:pt x="5829300" y="913971"/>
                    <a:pt x="5771846" y="799062"/>
                    <a:pt x="5682644" y="709860"/>
                  </a:cubicBezTo>
                  <a:close/>
                  <a:moveTo>
                    <a:pt x="5461902" y="1191416"/>
                  </a:moveTo>
                  <a:lnTo>
                    <a:pt x="2294373" y="4367251"/>
                  </a:lnTo>
                  <a:cubicBezTo>
                    <a:pt x="2221040" y="4440584"/>
                    <a:pt x="2098577" y="4440584"/>
                    <a:pt x="2025244" y="4367251"/>
                  </a:cubicBezTo>
                  <a:lnTo>
                    <a:pt x="383276" y="2717721"/>
                  </a:lnTo>
                  <a:cubicBezTo>
                    <a:pt x="334137" y="2668581"/>
                    <a:pt x="309944" y="2603573"/>
                    <a:pt x="309944" y="2530240"/>
                  </a:cubicBezTo>
                  <a:cubicBezTo>
                    <a:pt x="309944" y="2456907"/>
                    <a:pt x="334137" y="2391137"/>
                    <a:pt x="383276" y="2342760"/>
                  </a:cubicBezTo>
                  <a:lnTo>
                    <a:pt x="832323" y="1893713"/>
                  </a:lnTo>
                  <a:cubicBezTo>
                    <a:pt x="881463" y="1844573"/>
                    <a:pt x="946471" y="1820380"/>
                    <a:pt x="1019804" y="1820380"/>
                  </a:cubicBezTo>
                  <a:cubicBezTo>
                    <a:pt x="1093137" y="1820380"/>
                    <a:pt x="1158907" y="1844573"/>
                    <a:pt x="1207284" y="1893713"/>
                  </a:cubicBezTo>
                  <a:lnTo>
                    <a:pt x="2032054" y="2742667"/>
                  </a:lnTo>
                  <a:cubicBezTo>
                    <a:pt x="2089509" y="2800121"/>
                    <a:pt x="2187026" y="2800121"/>
                    <a:pt x="2244481" y="2742667"/>
                  </a:cubicBezTo>
                  <a:lnTo>
                    <a:pt x="4628817" y="358331"/>
                  </a:lnTo>
                  <a:cubicBezTo>
                    <a:pt x="4702150" y="284998"/>
                    <a:pt x="4824613" y="284998"/>
                    <a:pt x="4897945" y="358331"/>
                  </a:cubicBezTo>
                  <a:lnTo>
                    <a:pt x="5461149" y="921534"/>
                  </a:lnTo>
                  <a:cubicBezTo>
                    <a:pt x="5493659" y="954043"/>
                    <a:pt x="5518604" y="1003183"/>
                    <a:pt x="5518604" y="1052313"/>
                  </a:cubicBezTo>
                  <a:cubicBezTo>
                    <a:pt x="5519357" y="1109767"/>
                    <a:pt x="5502717" y="1158907"/>
                    <a:pt x="5461902" y="119141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29" name="Forma libre 262">
            <a:extLst>
              <a:ext uri="{FF2B5EF4-FFF2-40B4-BE49-F238E27FC236}">
                <a16:creationId xmlns:a16="http://schemas.microsoft.com/office/drawing/2014/main" xmlns="" id="{976CCAE5-1BB7-4B75-A9A3-467BB3C05A5C}"/>
              </a:ext>
            </a:extLst>
          </p:cNvPr>
          <p:cNvSpPr/>
          <p:nvPr/>
        </p:nvSpPr>
        <p:spPr>
          <a:xfrm>
            <a:off x="2186717" y="2910018"/>
            <a:ext cx="301338" cy="244621"/>
          </a:xfrm>
          <a:custGeom>
            <a:avLst/>
            <a:gdLst>
              <a:gd name="connsiteX0" fmla="*/ 5682644 w 5819775"/>
              <a:gd name="connsiteY0" fmla="*/ 709860 h 4724400"/>
              <a:gd name="connsiteX1" fmla="*/ 5119449 w 5819775"/>
              <a:gd name="connsiteY1" fmla="*/ 146656 h 4724400"/>
              <a:gd name="connsiteX2" fmla="*/ 4768682 w 5819775"/>
              <a:gd name="connsiteY2" fmla="*/ 0 h 4724400"/>
              <a:gd name="connsiteX3" fmla="*/ 4417914 w 5819775"/>
              <a:gd name="connsiteY3" fmla="*/ 146656 h 4724400"/>
              <a:gd name="connsiteX4" fmla="*/ 2146964 w 5819775"/>
              <a:gd name="connsiteY4" fmla="*/ 2424408 h 4724400"/>
              <a:gd name="connsiteX5" fmla="*/ 1412157 w 5819775"/>
              <a:gd name="connsiteY5" fmla="*/ 1689602 h 4724400"/>
              <a:gd name="connsiteX6" fmla="*/ 1012250 w 5819775"/>
              <a:gd name="connsiteY6" fmla="*/ 1526315 h 4724400"/>
              <a:gd name="connsiteX7" fmla="*/ 612343 w 5819775"/>
              <a:gd name="connsiteY7" fmla="*/ 1689602 h 4724400"/>
              <a:gd name="connsiteX8" fmla="*/ 163297 w 5819775"/>
              <a:gd name="connsiteY8" fmla="*/ 2138648 h 4724400"/>
              <a:gd name="connsiteX9" fmla="*/ 0 w 5819775"/>
              <a:gd name="connsiteY9" fmla="*/ 2538555 h 4724400"/>
              <a:gd name="connsiteX10" fmla="*/ 163287 w 5819775"/>
              <a:gd name="connsiteY10" fmla="*/ 2938463 h 4724400"/>
              <a:gd name="connsiteX11" fmla="*/ 1804502 w 5819775"/>
              <a:gd name="connsiteY11" fmla="*/ 4579677 h 4724400"/>
              <a:gd name="connsiteX12" fmla="*/ 2155269 w 5819775"/>
              <a:gd name="connsiteY12" fmla="*/ 4726334 h 4724400"/>
              <a:gd name="connsiteX13" fmla="*/ 2506037 w 5819775"/>
              <a:gd name="connsiteY13" fmla="*/ 4579677 h 4724400"/>
              <a:gd name="connsiteX14" fmla="*/ 5682634 w 5819775"/>
              <a:gd name="connsiteY14" fmla="*/ 1403842 h 4724400"/>
              <a:gd name="connsiteX15" fmla="*/ 5829291 w 5819775"/>
              <a:gd name="connsiteY15" fmla="*/ 1053075 h 4724400"/>
              <a:gd name="connsiteX16" fmla="*/ 5682644 w 5819775"/>
              <a:gd name="connsiteY16" fmla="*/ 709860 h 4724400"/>
              <a:gd name="connsiteX17" fmla="*/ 5461902 w 5819775"/>
              <a:gd name="connsiteY17" fmla="*/ 1191416 h 4724400"/>
              <a:gd name="connsiteX18" fmla="*/ 2294373 w 5819775"/>
              <a:gd name="connsiteY18" fmla="*/ 4367251 h 4724400"/>
              <a:gd name="connsiteX19" fmla="*/ 2025244 w 5819775"/>
              <a:gd name="connsiteY19" fmla="*/ 4367251 h 4724400"/>
              <a:gd name="connsiteX20" fmla="*/ 383276 w 5819775"/>
              <a:gd name="connsiteY20" fmla="*/ 2717721 h 4724400"/>
              <a:gd name="connsiteX21" fmla="*/ 309944 w 5819775"/>
              <a:gd name="connsiteY21" fmla="*/ 2530240 h 4724400"/>
              <a:gd name="connsiteX22" fmla="*/ 383276 w 5819775"/>
              <a:gd name="connsiteY22" fmla="*/ 2342760 h 4724400"/>
              <a:gd name="connsiteX23" fmla="*/ 832323 w 5819775"/>
              <a:gd name="connsiteY23" fmla="*/ 1893713 h 4724400"/>
              <a:gd name="connsiteX24" fmla="*/ 1019804 w 5819775"/>
              <a:gd name="connsiteY24" fmla="*/ 1820380 h 4724400"/>
              <a:gd name="connsiteX25" fmla="*/ 1207284 w 5819775"/>
              <a:gd name="connsiteY25" fmla="*/ 1893713 h 4724400"/>
              <a:gd name="connsiteX26" fmla="*/ 2032054 w 5819775"/>
              <a:gd name="connsiteY26" fmla="*/ 2742667 h 4724400"/>
              <a:gd name="connsiteX27" fmla="*/ 2244481 w 5819775"/>
              <a:gd name="connsiteY27" fmla="*/ 2742667 h 4724400"/>
              <a:gd name="connsiteX28" fmla="*/ 4628817 w 5819775"/>
              <a:gd name="connsiteY28" fmla="*/ 358331 h 4724400"/>
              <a:gd name="connsiteX29" fmla="*/ 4897945 w 5819775"/>
              <a:gd name="connsiteY29" fmla="*/ 358331 h 4724400"/>
              <a:gd name="connsiteX30" fmla="*/ 5461149 w 5819775"/>
              <a:gd name="connsiteY30" fmla="*/ 921534 h 4724400"/>
              <a:gd name="connsiteX31" fmla="*/ 5518604 w 5819775"/>
              <a:gd name="connsiteY31" fmla="*/ 1052313 h 4724400"/>
              <a:gd name="connsiteX32" fmla="*/ 5461902 w 5819775"/>
              <a:gd name="connsiteY32" fmla="*/ 1191416 h 472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819775" h="4724400">
                <a:moveTo>
                  <a:pt x="5682644" y="709860"/>
                </a:moveTo>
                <a:lnTo>
                  <a:pt x="5119449" y="146656"/>
                </a:lnTo>
                <a:cubicBezTo>
                  <a:pt x="5029486" y="56693"/>
                  <a:pt x="4907023" y="0"/>
                  <a:pt x="4768682" y="0"/>
                </a:cubicBezTo>
                <a:cubicBezTo>
                  <a:pt x="4629579" y="0"/>
                  <a:pt x="4515431" y="49139"/>
                  <a:pt x="4417914" y="146656"/>
                </a:cubicBezTo>
                <a:lnTo>
                  <a:pt x="2146964" y="2424408"/>
                </a:lnTo>
                <a:lnTo>
                  <a:pt x="1412157" y="1689602"/>
                </a:lnTo>
                <a:cubicBezTo>
                  <a:pt x="1306325" y="1583769"/>
                  <a:pt x="1167222" y="1526315"/>
                  <a:pt x="1012250" y="1526315"/>
                </a:cubicBezTo>
                <a:cubicBezTo>
                  <a:pt x="865594" y="1526315"/>
                  <a:pt x="718176" y="1583769"/>
                  <a:pt x="612343" y="1689602"/>
                </a:cubicBezTo>
                <a:lnTo>
                  <a:pt x="163297" y="2138648"/>
                </a:lnTo>
                <a:cubicBezTo>
                  <a:pt x="57455" y="2244481"/>
                  <a:pt x="0" y="2383584"/>
                  <a:pt x="0" y="2538555"/>
                </a:cubicBezTo>
                <a:cubicBezTo>
                  <a:pt x="0" y="2693527"/>
                  <a:pt x="57455" y="2832630"/>
                  <a:pt x="163287" y="2938463"/>
                </a:cubicBezTo>
                <a:lnTo>
                  <a:pt x="1804502" y="4579677"/>
                </a:lnTo>
                <a:cubicBezTo>
                  <a:pt x="1894465" y="4669641"/>
                  <a:pt x="2016928" y="4726334"/>
                  <a:pt x="2155269" y="4726334"/>
                </a:cubicBezTo>
                <a:cubicBezTo>
                  <a:pt x="2294373" y="4726334"/>
                  <a:pt x="2408520" y="4677195"/>
                  <a:pt x="2506037" y="4579677"/>
                </a:cubicBezTo>
                <a:lnTo>
                  <a:pt x="5682634" y="1403842"/>
                </a:lnTo>
                <a:cubicBezTo>
                  <a:pt x="5772598" y="1313879"/>
                  <a:pt x="5829291" y="1191416"/>
                  <a:pt x="5829291" y="1053075"/>
                </a:cubicBezTo>
                <a:cubicBezTo>
                  <a:pt x="5829300" y="913971"/>
                  <a:pt x="5771846" y="799062"/>
                  <a:pt x="5682644" y="709860"/>
                </a:cubicBezTo>
                <a:close/>
                <a:moveTo>
                  <a:pt x="5461902" y="1191416"/>
                </a:moveTo>
                <a:lnTo>
                  <a:pt x="2294373" y="4367251"/>
                </a:lnTo>
                <a:cubicBezTo>
                  <a:pt x="2221040" y="4440584"/>
                  <a:pt x="2098577" y="4440584"/>
                  <a:pt x="2025244" y="4367251"/>
                </a:cubicBezTo>
                <a:lnTo>
                  <a:pt x="383276" y="2717721"/>
                </a:lnTo>
                <a:cubicBezTo>
                  <a:pt x="334137" y="2668581"/>
                  <a:pt x="309944" y="2603573"/>
                  <a:pt x="309944" y="2530240"/>
                </a:cubicBezTo>
                <a:cubicBezTo>
                  <a:pt x="309944" y="2456907"/>
                  <a:pt x="334137" y="2391137"/>
                  <a:pt x="383276" y="2342760"/>
                </a:cubicBezTo>
                <a:lnTo>
                  <a:pt x="832323" y="1893713"/>
                </a:lnTo>
                <a:cubicBezTo>
                  <a:pt x="881463" y="1844573"/>
                  <a:pt x="946471" y="1820380"/>
                  <a:pt x="1019804" y="1820380"/>
                </a:cubicBezTo>
                <a:cubicBezTo>
                  <a:pt x="1093137" y="1820380"/>
                  <a:pt x="1158907" y="1844573"/>
                  <a:pt x="1207284" y="1893713"/>
                </a:cubicBezTo>
                <a:lnTo>
                  <a:pt x="2032054" y="2742667"/>
                </a:lnTo>
                <a:cubicBezTo>
                  <a:pt x="2089509" y="2800121"/>
                  <a:pt x="2187026" y="2800121"/>
                  <a:pt x="2244481" y="2742667"/>
                </a:cubicBezTo>
                <a:lnTo>
                  <a:pt x="4628817" y="358331"/>
                </a:lnTo>
                <a:cubicBezTo>
                  <a:pt x="4702150" y="284998"/>
                  <a:pt x="4824613" y="284998"/>
                  <a:pt x="4897945" y="358331"/>
                </a:cubicBezTo>
                <a:lnTo>
                  <a:pt x="5461149" y="921534"/>
                </a:lnTo>
                <a:cubicBezTo>
                  <a:pt x="5493659" y="954043"/>
                  <a:pt x="5518604" y="1003183"/>
                  <a:pt x="5518604" y="1052313"/>
                </a:cubicBezTo>
                <a:cubicBezTo>
                  <a:pt x="5519357" y="1109767"/>
                  <a:pt x="5502717" y="1158907"/>
                  <a:pt x="5461902" y="119141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0" name="Полилиния 5">
            <a:extLst>
              <a:ext uri="{FF2B5EF4-FFF2-40B4-BE49-F238E27FC236}">
                <a16:creationId xmlns:a16="http://schemas.microsoft.com/office/drawing/2014/main" xmlns="" id="{4514A4C5-21FA-4F0A-80B7-9B684C8DABCB}"/>
              </a:ext>
            </a:extLst>
          </p:cNvPr>
          <p:cNvSpPr/>
          <p:nvPr/>
        </p:nvSpPr>
        <p:spPr>
          <a:xfrm>
            <a:off x="5271511" y="2680662"/>
            <a:ext cx="1545134" cy="2623002"/>
          </a:xfrm>
          <a:custGeom>
            <a:avLst/>
            <a:gdLst>
              <a:gd name="connsiteX0" fmla="*/ 183065 w 4486544"/>
              <a:gd name="connsiteY0" fmla="*/ 0 h 5469310"/>
              <a:gd name="connsiteX1" fmla="*/ 4301996 w 4486544"/>
              <a:gd name="connsiteY1" fmla="*/ 0 h 5469310"/>
              <a:gd name="connsiteX2" fmla="*/ 4486543 w 4486544"/>
              <a:gd name="connsiteY2" fmla="*/ 184547 h 5469310"/>
              <a:gd name="connsiteX3" fmla="*/ 4486542 w 4486544"/>
              <a:gd name="connsiteY3" fmla="*/ 184557 h 5469310"/>
              <a:gd name="connsiteX4" fmla="*/ 4486542 w 4486544"/>
              <a:gd name="connsiteY4" fmla="*/ 5282460 h 5469310"/>
              <a:gd name="connsiteX5" fmla="*/ 4486312 w 4486544"/>
              <a:gd name="connsiteY5" fmla="*/ 5282460 h 5469310"/>
              <a:gd name="connsiteX6" fmla="*/ 4486544 w 4486544"/>
              <a:gd name="connsiteY6" fmla="*/ 5284763 h 5469310"/>
              <a:gd name="connsiteX7" fmla="*/ 4301997 w 4486544"/>
              <a:gd name="connsiteY7" fmla="*/ 5469310 h 5469310"/>
              <a:gd name="connsiteX8" fmla="*/ 4299694 w 4486544"/>
              <a:gd name="connsiteY8" fmla="*/ 5468845 h 5469310"/>
              <a:gd name="connsiteX9" fmla="*/ 4299694 w 4486544"/>
              <a:gd name="connsiteY9" fmla="*/ 5469308 h 5469310"/>
              <a:gd name="connsiteX10" fmla="*/ 184552 w 4486544"/>
              <a:gd name="connsiteY10" fmla="*/ 5469308 h 5469310"/>
              <a:gd name="connsiteX11" fmla="*/ 184547 w 4486544"/>
              <a:gd name="connsiteY11" fmla="*/ 5469309 h 5469310"/>
              <a:gd name="connsiteX12" fmla="*/ 0 w 4486544"/>
              <a:gd name="connsiteY12" fmla="*/ 5284762 h 5469310"/>
              <a:gd name="connsiteX13" fmla="*/ 0 w 4486544"/>
              <a:gd name="connsiteY13" fmla="*/ 183065 h 5469310"/>
              <a:gd name="connsiteX14" fmla="*/ 151 w 4486544"/>
              <a:gd name="connsiteY14" fmla="*/ 183065 h 5469310"/>
              <a:gd name="connsiteX15" fmla="*/ 3750 w 4486544"/>
              <a:gd name="connsiteY15" fmla="*/ 147356 h 5469310"/>
              <a:gd name="connsiteX16" fmla="*/ 112714 w 4486544"/>
              <a:gd name="connsiteY16" fmla="*/ 14504 h 5469310"/>
              <a:gd name="connsiteX17" fmla="*/ 183065 w 4486544"/>
              <a:gd name="connsiteY17" fmla="*/ 301 h 546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486544" h="5469310">
                <a:moveTo>
                  <a:pt x="183065" y="0"/>
                </a:moveTo>
                <a:lnTo>
                  <a:pt x="4301996" y="0"/>
                </a:lnTo>
                <a:cubicBezTo>
                  <a:pt x="4403918" y="0"/>
                  <a:pt x="4486543" y="82625"/>
                  <a:pt x="4486543" y="184547"/>
                </a:cubicBezTo>
                <a:lnTo>
                  <a:pt x="4486542" y="184557"/>
                </a:lnTo>
                <a:lnTo>
                  <a:pt x="4486542" y="5282460"/>
                </a:lnTo>
                <a:lnTo>
                  <a:pt x="4486312" y="5282460"/>
                </a:lnTo>
                <a:lnTo>
                  <a:pt x="4486544" y="5284763"/>
                </a:lnTo>
                <a:cubicBezTo>
                  <a:pt x="4486544" y="5386685"/>
                  <a:pt x="4403919" y="5469310"/>
                  <a:pt x="4301997" y="5469310"/>
                </a:cubicBezTo>
                <a:lnTo>
                  <a:pt x="4299694" y="5468845"/>
                </a:lnTo>
                <a:lnTo>
                  <a:pt x="4299694" y="5469308"/>
                </a:lnTo>
                <a:lnTo>
                  <a:pt x="184552" y="5469308"/>
                </a:lnTo>
                <a:lnTo>
                  <a:pt x="184547" y="5469309"/>
                </a:lnTo>
                <a:cubicBezTo>
                  <a:pt x="82625" y="5469309"/>
                  <a:pt x="0" y="5386684"/>
                  <a:pt x="0" y="5284762"/>
                </a:cubicBezTo>
                <a:lnTo>
                  <a:pt x="0" y="183065"/>
                </a:lnTo>
                <a:lnTo>
                  <a:pt x="151" y="183065"/>
                </a:lnTo>
                <a:lnTo>
                  <a:pt x="3750" y="147356"/>
                </a:lnTo>
                <a:cubicBezTo>
                  <a:pt x="16042" y="87288"/>
                  <a:pt x="57517" y="37850"/>
                  <a:pt x="112714" y="14504"/>
                </a:cubicBezTo>
                <a:lnTo>
                  <a:pt x="183065" y="301"/>
                </a:lnTo>
                <a:close/>
              </a:path>
            </a:pathLst>
          </a:custGeom>
          <a:gradFill flip="none" rotWithShape="1">
            <a:gsLst>
              <a:gs pos="0">
                <a:srgbClr val="007EF9"/>
              </a:gs>
              <a:gs pos="100000">
                <a:srgbClr val="A4D6FF"/>
              </a:gs>
            </a:gsLst>
            <a:lin ang="5400000" scaled="1"/>
            <a:tileRect/>
          </a:gradFill>
          <a:ln w="9525">
            <a:solidFill>
              <a:srgbClr val="007E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132B2"/>
              </a:solidFill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02C75091-0ADF-47D3-8528-09DD47657EDE}"/>
              </a:ext>
            </a:extLst>
          </p:cNvPr>
          <p:cNvSpPr/>
          <p:nvPr/>
        </p:nvSpPr>
        <p:spPr>
          <a:xfrm>
            <a:off x="5332426" y="4373101"/>
            <a:ext cx="13746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объем инвестиций</a:t>
            </a: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xmlns="" id="{A0AEEC1E-4E59-47C2-AD6C-97A54AC490FE}"/>
              </a:ext>
            </a:extLst>
          </p:cNvPr>
          <p:cNvSpPr/>
          <p:nvPr/>
        </p:nvSpPr>
        <p:spPr>
          <a:xfrm>
            <a:off x="5487806" y="2413062"/>
            <a:ext cx="496956" cy="496956"/>
          </a:xfrm>
          <a:prstGeom prst="ellipse">
            <a:avLst/>
          </a:prstGeom>
          <a:solidFill>
            <a:srgbClr val="E2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Forma libre 262">
            <a:extLst>
              <a:ext uri="{FF2B5EF4-FFF2-40B4-BE49-F238E27FC236}">
                <a16:creationId xmlns:a16="http://schemas.microsoft.com/office/drawing/2014/main" xmlns="" id="{49AD13A9-EDF2-47F5-8B16-D8109A797563}"/>
              </a:ext>
            </a:extLst>
          </p:cNvPr>
          <p:cNvSpPr/>
          <p:nvPr/>
        </p:nvSpPr>
        <p:spPr>
          <a:xfrm>
            <a:off x="5593926" y="2522486"/>
            <a:ext cx="301338" cy="244621"/>
          </a:xfrm>
          <a:custGeom>
            <a:avLst/>
            <a:gdLst>
              <a:gd name="connsiteX0" fmla="*/ 5682644 w 5819775"/>
              <a:gd name="connsiteY0" fmla="*/ 709860 h 4724400"/>
              <a:gd name="connsiteX1" fmla="*/ 5119449 w 5819775"/>
              <a:gd name="connsiteY1" fmla="*/ 146656 h 4724400"/>
              <a:gd name="connsiteX2" fmla="*/ 4768682 w 5819775"/>
              <a:gd name="connsiteY2" fmla="*/ 0 h 4724400"/>
              <a:gd name="connsiteX3" fmla="*/ 4417914 w 5819775"/>
              <a:gd name="connsiteY3" fmla="*/ 146656 h 4724400"/>
              <a:gd name="connsiteX4" fmla="*/ 2146964 w 5819775"/>
              <a:gd name="connsiteY4" fmla="*/ 2424408 h 4724400"/>
              <a:gd name="connsiteX5" fmla="*/ 1412157 w 5819775"/>
              <a:gd name="connsiteY5" fmla="*/ 1689602 h 4724400"/>
              <a:gd name="connsiteX6" fmla="*/ 1012250 w 5819775"/>
              <a:gd name="connsiteY6" fmla="*/ 1526315 h 4724400"/>
              <a:gd name="connsiteX7" fmla="*/ 612343 w 5819775"/>
              <a:gd name="connsiteY7" fmla="*/ 1689602 h 4724400"/>
              <a:gd name="connsiteX8" fmla="*/ 163297 w 5819775"/>
              <a:gd name="connsiteY8" fmla="*/ 2138648 h 4724400"/>
              <a:gd name="connsiteX9" fmla="*/ 0 w 5819775"/>
              <a:gd name="connsiteY9" fmla="*/ 2538555 h 4724400"/>
              <a:gd name="connsiteX10" fmla="*/ 163287 w 5819775"/>
              <a:gd name="connsiteY10" fmla="*/ 2938463 h 4724400"/>
              <a:gd name="connsiteX11" fmla="*/ 1804502 w 5819775"/>
              <a:gd name="connsiteY11" fmla="*/ 4579677 h 4724400"/>
              <a:gd name="connsiteX12" fmla="*/ 2155269 w 5819775"/>
              <a:gd name="connsiteY12" fmla="*/ 4726334 h 4724400"/>
              <a:gd name="connsiteX13" fmla="*/ 2506037 w 5819775"/>
              <a:gd name="connsiteY13" fmla="*/ 4579677 h 4724400"/>
              <a:gd name="connsiteX14" fmla="*/ 5682634 w 5819775"/>
              <a:gd name="connsiteY14" fmla="*/ 1403842 h 4724400"/>
              <a:gd name="connsiteX15" fmla="*/ 5829291 w 5819775"/>
              <a:gd name="connsiteY15" fmla="*/ 1053075 h 4724400"/>
              <a:gd name="connsiteX16" fmla="*/ 5682644 w 5819775"/>
              <a:gd name="connsiteY16" fmla="*/ 709860 h 4724400"/>
              <a:gd name="connsiteX17" fmla="*/ 5461902 w 5819775"/>
              <a:gd name="connsiteY17" fmla="*/ 1191416 h 4724400"/>
              <a:gd name="connsiteX18" fmla="*/ 2294373 w 5819775"/>
              <a:gd name="connsiteY18" fmla="*/ 4367251 h 4724400"/>
              <a:gd name="connsiteX19" fmla="*/ 2025244 w 5819775"/>
              <a:gd name="connsiteY19" fmla="*/ 4367251 h 4724400"/>
              <a:gd name="connsiteX20" fmla="*/ 383276 w 5819775"/>
              <a:gd name="connsiteY20" fmla="*/ 2717721 h 4724400"/>
              <a:gd name="connsiteX21" fmla="*/ 309944 w 5819775"/>
              <a:gd name="connsiteY21" fmla="*/ 2530240 h 4724400"/>
              <a:gd name="connsiteX22" fmla="*/ 383276 w 5819775"/>
              <a:gd name="connsiteY22" fmla="*/ 2342760 h 4724400"/>
              <a:gd name="connsiteX23" fmla="*/ 832323 w 5819775"/>
              <a:gd name="connsiteY23" fmla="*/ 1893713 h 4724400"/>
              <a:gd name="connsiteX24" fmla="*/ 1019804 w 5819775"/>
              <a:gd name="connsiteY24" fmla="*/ 1820380 h 4724400"/>
              <a:gd name="connsiteX25" fmla="*/ 1207284 w 5819775"/>
              <a:gd name="connsiteY25" fmla="*/ 1893713 h 4724400"/>
              <a:gd name="connsiteX26" fmla="*/ 2032054 w 5819775"/>
              <a:gd name="connsiteY26" fmla="*/ 2742667 h 4724400"/>
              <a:gd name="connsiteX27" fmla="*/ 2244481 w 5819775"/>
              <a:gd name="connsiteY27" fmla="*/ 2742667 h 4724400"/>
              <a:gd name="connsiteX28" fmla="*/ 4628817 w 5819775"/>
              <a:gd name="connsiteY28" fmla="*/ 358331 h 4724400"/>
              <a:gd name="connsiteX29" fmla="*/ 4897945 w 5819775"/>
              <a:gd name="connsiteY29" fmla="*/ 358331 h 4724400"/>
              <a:gd name="connsiteX30" fmla="*/ 5461149 w 5819775"/>
              <a:gd name="connsiteY30" fmla="*/ 921534 h 4724400"/>
              <a:gd name="connsiteX31" fmla="*/ 5518604 w 5819775"/>
              <a:gd name="connsiteY31" fmla="*/ 1052313 h 4724400"/>
              <a:gd name="connsiteX32" fmla="*/ 5461902 w 5819775"/>
              <a:gd name="connsiteY32" fmla="*/ 1191416 h 472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819775" h="4724400">
                <a:moveTo>
                  <a:pt x="5682644" y="709860"/>
                </a:moveTo>
                <a:lnTo>
                  <a:pt x="5119449" y="146656"/>
                </a:lnTo>
                <a:cubicBezTo>
                  <a:pt x="5029486" y="56693"/>
                  <a:pt x="4907023" y="0"/>
                  <a:pt x="4768682" y="0"/>
                </a:cubicBezTo>
                <a:cubicBezTo>
                  <a:pt x="4629579" y="0"/>
                  <a:pt x="4515431" y="49139"/>
                  <a:pt x="4417914" y="146656"/>
                </a:cubicBezTo>
                <a:lnTo>
                  <a:pt x="2146964" y="2424408"/>
                </a:lnTo>
                <a:lnTo>
                  <a:pt x="1412157" y="1689602"/>
                </a:lnTo>
                <a:cubicBezTo>
                  <a:pt x="1306325" y="1583769"/>
                  <a:pt x="1167222" y="1526315"/>
                  <a:pt x="1012250" y="1526315"/>
                </a:cubicBezTo>
                <a:cubicBezTo>
                  <a:pt x="865594" y="1526315"/>
                  <a:pt x="718176" y="1583769"/>
                  <a:pt x="612343" y="1689602"/>
                </a:cubicBezTo>
                <a:lnTo>
                  <a:pt x="163297" y="2138648"/>
                </a:lnTo>
                <a:cubicBezTo>
                  <a:pt x="57455" y="2244481"/>
                  <a:pt x="0" y="2383584"/>
                  <a:pt x="0" y="2538555"/>
                </a:cubicBezTo>
                <a:cubicBezTo>
                  <a:pt x="0" y="2693527"/>
                  <a:pt x="57455" y="2832630"/>
                  <a:pt x="163287" y="2938463"/>
                </a:cubicBezTo>
                <a:lnTo>
                  <a:pt x="1804502" y="4579677"/>
                </a:lnTo>
                <a:cubicBezTo>
                  <a:pt x="1894465" y="4669641"/>
                  <a:pt x="2016928" y="4726334"/>
                  <a:pt x="2155269" y="4726334"/>
                </a:cubicBezTo>
                <a:cubicBezTo>
                  <a:pt x="2294373" y="4726334"/>
                  <a:pt x="2408520" y="4677195"/>
                  <a:pt x="2506037" y="4579677"/>
                </a:cubicBezTo>
                <a:lnTo>
                  <a:pt x="5682634" y="1403842"/>
                </a:lnTo>
                <a:cubicBezTo>
                  <a:pt x="5772598" y="1313879"/>
                  <a:pt x="5829291" y="1191416"/>
                  <a:pt x="5829291" y="1053075"/>
                </a:cubicBezTo>
                <a:cubicBezTo>
                  <a:pt x="5829300" y="913971"/>
                  <a:pt x="5771846" y="799062"/>
                  <a:pt x="5682644" y="709860"/>
                </a:cubicBezTo>
                <a:close/>
                <a:moveTo>
                  <a:pt x="5461902" y="1191416"/>
                </a:moveTo>
                <a:lnTo>
                  <a:pt x="2294373" y="4367251"/>
                </a:lnTo>
                <a:cubicBezTo>
                  <a:pt x="2221040" y="4440584"/>
                  <a:pt x="2098577" y="4440584"/>
                  <a:pt x="2025244" y="4367251"/>
                </a:cubicBezTo>
                <a:lnTo>
                  <a:pt x="383276" y="2717721"/>
                </a:lnTo>
                <a:cubicBezTo>
                  <a:pt x="334137" y="2668581"/>
                  <a:pt x="309944" y="2603573"/>
                  <a:pt x="309944" y="2530240"/>
                </a:cubicBezTo>
                <a:cubicBezTo>
                  <a:pt x="309944" y="2456907"/>
                  <a:pt x="334137" y="2391137"/>
                  <a:pt x="383276" y="2342760"/>
                </a:cubicBezTo>
                <a:lnTo>
                  <a:pt x="832323" y="1893713"/>
                </a:lnTo>
                <a:cubicBezTo>
                  <a:pt x="881463" y="1844573"/>
                  <a:pt x="946471" y="1820380"/>
                  <a:pt x="1019804" y="1820380"/>
                </a:cubicBezTo>
                <a:cubicBezTo>
                  <a:pt x="1093137" y="1820380"/>
                  <a:pt x="1158907" y="1844573"/>
                  <a:pt x="1207284" y="1893713"/>
                </a:cubicBezTo>
                <a:lnTo>
                  <a:pt x="2032054" y="2742667"/>
                </a:lnTo>
                <a:cubicBezTo>
                  <a:pt x="2089509" y="2800121"/>
                  <a:pt x="2187026" y="2800121"/>
                  <a:pt x="2244481" y="2742667"/>
                </a:cubicBezTo>
                <a:lnTo>
                  <a:pt x="4628817" y="358331"/>
                </a:lnTo>
                <a:cubicBezTo>
                  <a:pt x="4702150" y="284998"/>
                  <a:pt x="4824613" y="284998"/>
                  <a:pt x="4897945" y="358331"/>
                </a:cubicBezTo>
                <a:lnTo>
                  <a:pt x="5461149" y="921534"/>
                </a:lnTo>
                <a:cubicBezTo>
                  <a:pt x="5493659" y="954043"/>
                  <a:pt x="5518604" y="1003183"/>
                  <a:pt x="5518604" y="1052313"/>
                </a:cubicBezTo>
                <a:cubicBezTo>
                  <a:pt x="5519357" y="1109767"/>
                  <a:pt x="5502717" y="1158907"/>
                  <a:pt x="5461902" y="119141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 dirty="0"/>
          </a:p>
        </p:txBody>
      </p:sp>
      <p:sp>
        <p:nvSpPr>
          <p:cNvPr id="47" name="Полилиния 21">
            <a:extLst>
              <a:ext uri="{FF2B5EF4-FFF2-40B4-BE49-F238E27FC236}">
                <a16:creationId xmlns:a16="http://schemas.microsoft.com/office/drawing/2014/main" xmlns="" id="{AAD1C43F-3731-40E1-92E0-7EE58F8CC2E8}"/>
              </a:ext>
            </a:extLst>
          </p:cNvPr>
          <p:cNvSpPr/>
          <p:nvPr/>
        </p:nvSpPr>
        <p:spPr>
          <a:xfrm>
            <a:off x="6985312" y="3069825"/>
            <a:ext cx="1652028" cy="2658605"/>
          </a:xfrm>
          <a:custGeom>
            <a:avLst/>
            <a:gdLst>
              <a:gd name="connsiteX0" fmla="*/ 183065 w 4486544"/>
              <a:gd name="connsiteY0" fmla="*/ 0 h 5469310"/>
              <a:gd name="connsiteX1" fmla="*/ 4301996 w 4486544"/>
              <a:gd name="connsiteY1" fmla="*/ 0 h 5469310"/>
              <a:gd name="connsiteX2" fmla="*/ 4486543 w 4486544"/>
              <a:gd name="connsiteY2" fmla="*/ 184547 h 5469310"/>
              <a:gd name="connsiteX3" fmla="*/ 4486542 w 4486544"/>
              <a:gd name="connsiteY3" fmla="*/ 184557 h 5469310"/>
              <a:gd name="connsiteX4" fmla="*/ 4486542 w 4486544"/>
              <a:gd name="connsiteY4" fmla="*/ 5282460 h 5469310"/>
              <a:gd name="connsiteX5" fmla="*/ 4486312 w 4486544"/>
              <a:gd name="connsiteY5" fmla="*/ 5282460 h 5469310"/>
              <a:gd name="connsiteX6" fmla="*/ 4486544 w 4486544"/>
              <a:gd name="connsiteY6" fmla="*/ 5284763 h 5469310"/>
              <a:gd name="connsiteX7" fmla="*/ 4301997 w 4486544"/>
              <a:gd name="connsiteY7" fmla="*/ 5469310 h 5469310"/>
              <a:gd name="connsiteX8" fmla="*/ 4299694 w 4486544"/>
              <a:gd name="connsiteY8" fmla="*/ 5468845 h 5469310"/>
              <a:gd name="connsiteX9" fmla="*/ 4299694 w 4486544"/>
              <a:gd name="connsiteY9" fmla="*/ 5469308 h 5469310"/>
              <a:gd name="connsiteX10" fmla="*/ 184552 w 4486544"/>
              <a:gd name="connsiteY10" fmla="*/ 5469308 h 5469310"/>
              <a:gd name="connsiteX11" fmla="*/ 184547 w 4486544"/>
              <a:gd name="connsiteY11" fmla="*/ 5469309 h 5469310"/>
              <a:gd name="connsiteX12" fmla="*/ 0 w 4486544"/>
              <a:gd name="connsiteY12" fmla="*/ 5284762 h 5469310"/>
              <a:gd name="connsiteX13" fmla="*/ 0 w 4486544"/>
              <a:gd name="connsiteY13" fmla="*/ 183065 h 5469310"/>
              <a:gd name="connsiteX14" fmla="*/ 151 w 4486544"/>
              <a:gd name="connsiteY14" fmla="*/ 183065 h 5469310"/>
              <a:gd name="connsiteX15" fmla="*/ 3750 w 4486544"/>
              <a:gd name="connsiteY15" fmla="*/ 147356 h 5469310"/>
              <a:gd name="connsiteX16" fmla="*/ 112714 w 4486544"/>
              <a:gd name="connsiteY16" fmla="*/ 14504 h 5469310"/>
              <a:gd name="connsiteX17" fmla="*/ 183065 w 4486544"/>
              <a:gd name="connsiteY17" fmla="*/ 301 h 546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486544" h="5469310">
                <a:moveTo>
                  <a:pt x="183065" y="0"/>
                </a:moveTo>
                <a:lnTo>
                  <a:pt x="4301996" y="0"/>
                </a:lnTo>
                <a:cubicBezTo>
                  <a:pt x="4403918" y="0"/>
                  <a:pt x="4486543" y="82625"/>
                  <a:pt x="4486543" y="184547"/>
                </a:cubicBezTo>
                <a:lnTo>
                  <a:pt x="4486542" y="184557"/>
                </a:lnTo>
                <a:lnTo>
                  <a:pt x="4486542" y="5282460"/>
                </a:lnTo>
                <a:lnTo>
                  <a:pt x="4486312" y="5282460"/>
                </a:lnTo>
                <a:lnTo>
                  <a:pt x="4486544" y="5284763"/>
                </a:lnTo>
                <a:cubicBezTo>
                  <a:pt x="4486544" y="5386685"/>
                  <a:pt x="4403919" y="5469310"/>
                  <a:pt x="4301997" y="5469310"/>
                </a:cubicBezTo>
                <a:lnTo>
                  <a:pt x="4299694" y="5468845"/>
                </a:lnTo>
                <a:lnTo>
                  <a:pt x="4299694" y="5469308"/>
                </a:lnTo>
                <a:lnTo>
                  <a:pt x="184552" y="5469308"/>
                </a:lnTo>
                <a:lnTo>
                  <a:pt x="184547" y="5469309"/>
                </a:lnTo>
                <a:cubicBezTo>
                  <a:pt x="82625" y="5469309"/>
                  <a:pt x="0" y="5386684"/>
                  <a:pt x="0" y="5284762"/>
                </a:cubicBezTo>
                <a:lnTo>
                  <a:pt x="0" y="183065"/>
                </a:lnTo>
                <a:lnTo>
                  <a:pt x="151" y="183065"/>
                </a:lnTo>
                <a:lnTo>
                  <a:pt x="3750" y="147356"/>
                </a:lnTo>
                <a:cubicBezTo>
                  <a:pt x="16042" y="87288"/>
                  <a:pt x="57517" y="37850"/>
                  <a:pt x="112714" y="14504"/>
                </a:cubicBezTo>
                <a:lnTo>
                  <a:pt x="183065" y="301"/>
                </a:lnTo>
                <a:close/>
              </a:path>
            </a:pathLst>
          </a:custGeom>
          <a:gradFill flip="none" rotWithShape="1">
            <a:gsLst>
              <a:gs pos="0">
                <a:srgbClr val="0141C1"/>
              </a:gs>
              <a:gs pos="100000">
                <a:srgbClr val="007EF9"/>
              </a:gs>
            </a:gsLst>
            <a:lin ang="54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132B2"/>
              </a:solidFill>
            </a:endParaRPr>
          </a:p>
        </p:txBody>
      </p:sp>
      <p:sp>
        <p:nvSpPr>
          <p:cNvPr id="48" name="Полилиния 5">
            <a:extLst>
              <a:ext uri="{FF2B5EF4-FFF2-40B4-BE49-F238E27FC236}">
                <a16:creationId xmlns:a16="http://schemas.microsoft.com/office/drawing/2014/main" xmlns="" id="{7C4B0394-3327-4158-8133-84292393D509}"/>
              </a:ext>
            </a:extLst>
          </p:cNvPr>
          <p:cNvSpPr/>
          <p:nvPr/>
        </p:nvSpPr>
        <p:spPr>
          <a:xfrm>
            <a:off x="8800767" y="3494604"/>
            <a:ext cx="1518989" cy="2658606"/>
          </a:xfrm>
          <a:custGeom>
            <a:avLst/>
            <a:gdLst>
              <a:gd name="connsiteX0" fmla="*/ 183065 w 4486544"/>
              <a:gd name="connsiteY0" fmla="*/ 0 h 5469310"/>
              <a:gd name="connsiteX1" fmla="*/ 4301996 w 4486544"/>
              <a:gd name="connsiteY1" fmla="*/ 0 h 5469310"/>
              <a:gd name="connsiteX2" fmla="*/ 4486543 w 4486544"/>
              <a:gd name="connsiteY2" fmla="*/ 184547 h 5469310"/>
              <a:gd name="connsiteX3" fmla="*/ 4486542 w 4486544"/>
              <a:gd name="connsiteY3" fmla="*/ 184557 h 5469310"/>
              <a:gd name="connsiteX4" fmla="*/ 4486542 w 4486544"/>
              <a:gd name="connsiteY4" fmla="*/ 5282460 h 5469310"/>
              <a:gd name="connsiteX5" fmla="*/ 4486312 w 4486544"/>
              <a:gd name="connsiteY5" fmla="*/ 5282460 h 5469310"/>
              <a:gd name="connsiteX6" fmla="*/ 4486544 w 4486544"/>
              <a:gd name="connsiteY6" fmla="*/ 5284763 h 5469310"/>
              <a:gd name="connsiteX7" fmla="*/ 4301997 w 4486544"/>
              <a:gd name="connsiteY7" fmla="*/ 5469310 h 5469310"/>
              <a:gd name="connsiteX8" fmla="*/ 4299694 w 4486544"/>
              <a:gd name="connsiteY8" fmla="*/ 5468845 h 5469310"/>
              <a:gd name="connsiteX9" fmla="*/ 4299694 w 4486544"/>
              <a:gd name="connsiteY9" fmla="*/ 5469308 h 5469310"/>
              <a:gd name="connsiteX10" fmla="*/ 184552 w 4486544"/>
              <a:gd name="connsiteY10" fmla="*/ 5469308 h 5469310"/>
              <a:gd name="connsiteX11" fmla="*/ 184547 w 4486544"/>
              <a:gd name="connsiteY11" fmla="*/ 5469309 h 5469310"/>
              <a:gd name="connsiteX12" fmla="*/ 0 w 4486544"/>
              <a:gd name="connsiteY12" fmla="*/ 5284762 h 5469310"/>
              <a:gd name="connsiteX13" fmla="*/ 0 w 4486544"/>
              <a:gd name="connsiteY13" fmla="*/ 183065 h 5469310"/>
              <a:gd name="connsiteX14" fmla="*/ 151 w 4486544"/>
              <a:gd name="connsiteY14" fmla="*/ 183065 h 5469310"/>
              <a:gd name="connsiteX15" fmla="*/ 3750 w 4486544"/>
              <a:gd name="connsiteY15" fmla="*/ 147356 h 5469310"/>
              <a:gd name="connsiteX16" fmla="*/ 112714 w 4486544"/>
              <a:gd name="connsiteY16" fmla="*/ 14504 h 5469310"/>
              <a:gd name="connsiteX17" fmla="*/ 183065 w 4486544"/>
              <a:gd name="connsiteY17" fmla="*/ 301 h 546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486544" h="5469310">
                <a:moveTo>
                  <a:pt x="183065" y="0"/>
                </a:moveTo>
                <a:lnTo>
                  <a:pt x="4301996" y="0"/>
                </a:lnTo>
                <a:cubicBezTo>
                  <a:pt x="4403918" y="0"/>
                  <a:pt x="4486543" y="82625"/>
                  <a:pt x="4486543" y="184547"/>
                </a:cubicBezTo>
                <a:lnTo>
                  <a:pt x="4486542" y="184557"/>
                </a:lnTo>
                <a:lnTo>
                  <a:pt x="4486542" y="5282460"/>
                </a:lnTo>
                <a:lnTo>
                  <a:pt x="4486312" y="5282460"/>
                </a:lnTo>
                <a:lnTo>
                  <a:pt x="4486544" y="5284763"/>
                </a:lnTo>
                <a:cubicBezTo>
                  <a:pt x="4486544" y="5386685"/>
                  <a:pt x="4403919" y="5469310"/>
                  <a:pt x="4301997" y="5469310"/>
                </a:cubicBezTo>
                <a:lnTo>
                  <a:pt x="4299694" y="5468845"/>
                </a:lnTo>
                <a:lnTo>
                  <a:pt x="4299694" y="5469308"/>
                </a:lnTo>
                <a:lnTo>
                  <a:pt x="184552" y="5469308"/>
                </a:lnTo>
                <a:lnTo>
                  <a:pt x="184547" y="5469309"/>
                </a:lnTo>
                <a:cubicBezTo>
                  <a:pt x="82625" y="5469309"/>
                  <a:pt x="0" y="5386684"/>
                  <a:pt x="0" y="5284762"/>
                </a:cubicBezTo>
                <a:lnTo>
                  <a:pt x="0" y="183065"/>
                </a:lnTo>
                <a:lnTo>
                  <a:pt x="151" y="183065"/>
                </a:lnTo>
                <a:lnTo>
                  <a:pt x="3750" y="147356"/>
                </a:lnTo>
                <a:cubicBezTo>
                  <a:pt x="16042" y="87288"/>
                  <a:pt x="57517" y="37850"/>
                  <a:pt x="112714" y="14504"/>
                </a:cubicBezTo>
                <a:lnTo>
                  <a:pt x="183065" y="301"/>
                </a:lnTo>
                <a:close/>
              </a:path>
            </a:pathLst>
          </a:custGeom>
          <a:gradFill flip="none" rotWithShape="1">
            <a:gsLst>
              <a:gs pos="0">
                <a:srgbClr val="007EF9"/>
              </a:gs>
              <a:gs pos="100000">
                <a:srgbClr val="A4D6FF"/>
              </a:gs>
            </a:gsLst>
            <a:lin ang="5400000" scaled="1"/>
            <a:tileRect/>
          </a:gradFill>
          <a:ln w="9525">
            <a:solidFill>
              <a:srgbClr val="007E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132B2"/>
              </a:solidFill>
            </a:endParaRPr>
          </a:p>
        </p:txBody>
      </p: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05634E61-FDA1-475E-850B-EBBBC03A2FC4}"/>
              </a:ext>
            </a:extLst>
          </p:cNvPr>
          <p:cNvGrpSpPr/>
          <p:nvPr/>
        </p:nvGrpSpPr>
        <p:grpSpPr>
          <a:xfrm>
            <a:off x="7197796" y="2769162"/>
            <a:ext cx="496956" cy="496956"/>
            <a:chOff x="1957151" y="2473968"/>
            <a:chExt cx="496956" cy="496956"/>
          </a:xfrm>
        </p:grpSpPr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xmlns="" id="{CA76C573-0D72-4847-834A-507C2BE4E8F8}"/>
                </a:ext>
              </a:extLst>
            </p:cNvPr>
            <p:cNvSpPr/>
            <p:nvPr/>
          </p:nvSpPr>
          <p:spPr>
            <a:xfrm>
              <a:off x="1957151" y="2473968"/>
              <a:ext cx="496956" cy="496956"/>
            </a:xfrm>
            <a:prstGeom prst="ellipse">
              <a:avLst/>
            </a:prstGeom>
            <a:solidFill>
              <a:srgbClr val="007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Forma libre 262">
              <a:extLst>
                <a:ext uri="{FF2B5EF4-FFF2-40B4-BE49-F238E27FC236}">
                  <a16:creationId xmlns:a16="http://schemas.microsoft.com/office/drawing/2014/main" xmlns="" id="{3EE2A2AA-8E76-4C44-9550-E2CC7B7B69D5}"/>
                </a:ext>
              </a:extLst>
            </p:cNvPr>
            <p:cNvSpPr/>
            <p:nvPr/>
          </p:nvSpPr>
          <p:spPr>
            <a:xfrm>
              <a:off x="2056955" y="2591589"/>
              <a:ext cx="301338" cy="244621"/>
            </a:xfrm>
            <a:custGeom>
              <a:avLst/>
              <a:gdLst>
                <a:gd name="connsiteX0" fmla="*/ 5682644 w 5819775"/>
                <a:gd name="connsiteY0" fmla="*/ 709860 h 4724400"/>
                <a:gd name="connsiteX1" fmla="*/ 5119449 w 5819775"/>
                <a:gd name="connsiteY1" fmla="*/ 146656 h 4724400"/>
                <a:gd name="connsiteX2" fmla="*/ 4768682 w 5819775"/>
                <a:gd name="connsiteY2" fmla="*/ 0 h 4724400"/>
                <a:gd name="connsiteX3" fmla="*/ 4417914 w 5819775"/>
                <a:gd name="connsiteY3" fmla="*/ 146656 h 4724400"/>
                <a:gd name="connsiteX4" fmla="*/ 2146964 w 5819775"/>
                <a:gd name="connsiteY4" fmla="*/ 2424408 h 4724400"/>
                <a:gd name="connsiteX5" fmla="*/ 1412157 w 5819775"/>
                <a:gd name="connsiteY5" fmla="*/ 1689602 h 4724400"/>
                <a:gd name="connsiteX6" fmla="*/ 1012250 w 5819775"/>
                <a:gd name="connsiteY6" fmla="*/ 1526315 h 4724400"/>
                <a:gd name="connsiteX7" fmla="*/ 612343 w 5819775"/>
                <a:gd name="connsiteY7" fmla="*/ 1689602 h 4724400"/>
                <a:gd name="connsiteX8" fmla="*/ 163297 w 5819775"/>
                <a:gd name="connsiteY8" fmla="*/ 2138648 h 4724400"/>
                <a:gd name="connsiteX9" fmla="*/ 0 w 5819775"/>
                <a:gd name="connsiteY9" fmla="*/ 2538555 h 4724400"/>
                <a:gd name="connsiteX10" fmla="*/ 163287 w 5819775"/>
                <a:gd name="connsiteY10" fmla="*/ 2938463 h 4724400"/>
                <a:gd name="connsiteX11" fmla="*/ 1804502 w 5819775"/>
                <a:gd name="connsiteY11" fmla="*/ 4579677 h 4724400"/>
                <a:gd name="connsiteX12" fmla="*/ 2155269 w 5819775"/>
                <a:gd name="connsiteY12" fmla="*/ 4726334 h 4724400"/>
                <a:gd name="connsiteX13" fmla="*/ 2506037 w 5819775"/>
                <a:gd name="connsiteY13" fmla="*/ 4579677 h 4724400"/>
                <a:gd name="connsiteX14" fmla="*/ 5682634 w 5819775"/>
                <a:gd name="connsiteY14" fmla="*/ 1403842 h 4724400"/>
                <a:gd name="connsiteX15" fmla="*/ 5829291 w 5819775"/>
                <a:gd name="connsiteY15" fmla="*/ 1053075 h 4724400"/>
                <a:gd name="connsiteX16" fmla="*/ 5682644 w 5819775"/>
                <a:gd name="connsiteY16" fmla="*/ 709860 h 4724400"/>
                <a:gd name="connsiteX17" fmla="*/ 5461902 w 5819775"/>
                <a:gd name="connsiteY17" fmla="*/ 1191416 h 4724400"/>
                <a:gd name="connsiteX18" fmla="*/ 2294373 w 5819775"/>
                <a:gd name="connsiteY18" fmla="*/ 4367251 h 4724400"/>
                <a:gd name="connsiteX19" fmla="*/ 2025244 w 5819775"/>
                <a:gd name="connsiteY19" fmla="*/ 4367251 h 4724400"/>
                <a:gd name="connsiteX20" fmla="*/ 383276 w 5819775"/>
                <a:gd name="connsiteY20" fmla="*/ 2717721 h 4724400"/>
                <a:gd name="connsiteX21" fmla="*/ 309944 w 5819775"/>
                <a:gd name="connsiteY21" fmla="*/ 2530240 h 4724400"/>
                <a:gd name="connsiteX22" fmla="*/ 383276 w 5819775"/>
                <a:gd name="connsiteY22" fmla="*/ 2342760 h 4724400"/>
                <a:gd name="connsiteX23" fmla="*/ 832323 w 5819775"/>
                <a:gd name="connsiteY23" fmla="*/ 1893713 h 4724400"/>
                <a:gd name="connsiteX24" fmla="*/ 1019804 w 5819775"/>
                <a:gd name="connsiteY24" fmla="*/ 1820380 h 4724400"/>
                <a:gd name="connsiteX25" fmla="*/ 1207284 w 5819775"/>
                <a:gd name="connsiteY25" fmla="*/ 1893713 h 4724400"/>
                <a:gd name="connsiteX26" fmla="*/ 2032054 w 5819775"/>
                <a:gd name="connsiteY26" fmla="*/ 2742667 h 4724400"/>
                <a:gd name="connsiteX27" fmla="*/ 2244481 w 5819775"/>
                <a:gd name="connsiteY27" fmla="*/ 2742667 h 4724400"/>
                <a:gd name="connsiteX28" fmla="*/ 4628817 w 5819775"/>
                <a:gd name="connsiteY28" fmla="*/ 358331 h 4724400"/>
                <a:gd name="connsiteX29" fmla="*/ 4897945 w 5819775"/>
                <a:gd name="connsiteY29" fmla="*/ 358331 h 4724400"/>
                <a:gd name="connsiteX30" fmla="*/ 5461149 w 5819775"/>
                <a:gd name="connsiteY30" fmla="*/ 921534 h 4724400"/>
                <a:gd name="connsiteX31" fmla="*/ 5518604 w 5819775"/>
                <a:gd name="connsiteY31" fmla="*/ 1052313 h 4724400"/>
                <a:gd name="connsiteX32" fmla="*/ 5461902 w 5819775"/>
                <a:gd name="connsiteY32" fmla="*/ 1191416 h 472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819775" h="4724400">
                  <a:moveTo>
                    <a:pt x="5682644" y="709860"/>
                  </a:moveTo>
                  <a:lnTo>
                    <a:pt x="5119449" y="146656"/>
                  </a:lnTo>
                  <a:cubicBezTo>
                    <a:pt x="5029486" y="56693"/>
                    <a:pt x="4907023" y="0"/>
                    <a:pt x="4768682" y="0"/>
                  </a:cubicBezTo>
                  <a:cubicBezTo>
                    <a:pt x="4629579" y="0"/>
                    <a:pt x="4515431" y="49139"/>
                    <a:pt x="4417914" y="146656"/>
                  </a:cubicBezTo>
                  <a:lnTo>
                    <a:pt x="2146964" y="2424408"/>
                  </a:lnTo>
                  <a:lnTo>
                    <a:pt x="1412157" y="1689602"/>
                  </a:lnTo>
                  <a:cubicBezTo>
                    <a:pt x="1306325" y="1583769"/>
                    <a:pt x="1167222" y="1526315"/>
                    <a:pt x="1012250" y="1526315"/>
                  </a:cubicBezTo>
                  <a:cubicBezTo>
                    <a:pt x="865594" y="1526315"/>
                    <a:pt x="718176" y="1583769"/>
                    <a:pt x="612343" y="1689602"/>
                  </a:cubicBezTo>
                  <a:lnTo>
                    <a:pt x="163297" y="2138648"/>
                  </a:lnTo>
                  <a:cubicBezTo>
                    <a:pt x="57455" y="2244481"/>
                    <a:pt x="0" y="2383584"/>
                    <a:pt x="0" y="2538555"/>
                  </a:cubicBezTo>
                  <a:cubicBezTo>
                    <a:pt x="0" y="2693527"/>
                    <a:pt x="57455" y="2832630"/>
                    <a:pt x="163287" y="2938463"/>
                  </a:cubicBezTo>
                  <a:lnTo>
                    <a:pt x="1804502" y="4579677"/>
                  </a:lnTo>
                  <a:cubicBezTo>
                    <a:pt x="1894465" y="4669641"/>
                    <a:pt x="2016928" y="4726334"/>
                    <a:pt x="2155269" y="4726334"/>
                  </a:cubicBezTo>
                  <a:cubicBezTo>
                    <a:pt x="2294373" y="4726334"/>
                    <a:pt x="2408520" y="4677195"/>
                    <a:pt x="2506037" y="4579677"/>
                  </a:cubicBezTo>
                  <a:lnTo>
                    <a:pt x="5682634" y="1403842"/>
                  </a:lnTo>
                  <a:cubicBezTo>
                    <a:pt x="5772598" y="1313879"/>
                    <a:pt x="5829291" y="1191416"/>
                    <a:pt x="5829291" y="1053075"/>
                  </a:cubicBezTo>
                  <a:cubicBezTo>
                    <a:pt x="5829300" y="913971"/>
                    <a:pt x="5771846" y="799062"/>
                    <a:pt x="5682644" y="709860"/>
                  </a:cubicBezTo>
                  <a:close/>
                  <a:moveTo>
                    <a:pt x="5461902" y="1191416"/>
                  </a:moveTo>
                  <a:lnTo>
                    <a:pt x="2294373" y="4367251"/>
                  </a:lnTo>
                  <a:cubicBezTo>
                    <a:pt x="2221040" y="4440584"/>
                    <a:pt x="2098577" y="4440584"/>
                    <a:pt x="2025244" y="4367251"/>
                  </a:cubicBezTo>
                  <a:lnTo>
                    <a:pt x="383276" y="2717721"/>
                  </a:lnTo>
                  <a:cubicBezTo>
                    <a:pt x="334137" y="2668581"/>
                    <a:pt x="309944" y="2603573"/>
                    <a:pt x="309944" y="2530240"/>
                  </a:cubicBezTo>
                  <a:cubicBezTo>
                    <a:pt x="309944" y="2456907"/>
                    <a:pt x="334137" y="2391137"/>
                    <a:pt x="383276" y="2342760"/>
                  </a:cubicBezTo>
                  <a:lnTo>
                    <a:pt x="832323" y="1893713"/>
                  </a:lnTo>
                  <a:cubicBezTo>
                    <a:pt x="881463" y="1844573"/>
                    <a:pt x="946471" y="1820380"/>
                    <a:pt x="1019804" y="1820380"/>
                  </a:cubicBezTo>
                  <a:cubicBezTo>
                    <a:pt x="1093137" y="1820380"/>
                    <a:pt x="1158907" y="1844573"/>
                    <a:pt x="1207284" y="1893713"/>
                  </a:cubicBezTo>
                  <a:lnTo>
                    <a:pt x="2032054" y="2742667"/>
                  </a:lnTo>
                  <a:cubicBezTo>
                    <a:pt x="2089509" y="2800121"/>
                    <a:pt x="2187026" y="2800121"/>
                    <a:pt x="2244481" y="2742667"/>
                  </a:cubicBezTo>
                  <a:lnTo>
                    <a:pt x="4628817" y="358331"/>
                  </a:lnTo>
                  <a:cubicBezTo>
                    <a:pt x="4702150" y="284998"/>
                    <a:pt x="4824613" y="284998"/>
                    <a:pt x="4897945" y="358331"/>
                  </a:cubicBezTo>
                  <a:lnTo>
                    <a:pt x="5461149" y="921534"/>
                  </a:lnTo>
                  <a:cubicBezTo>
                    <a:pt x="5493659" y="954043"/>
                    <a:pt x="5518604" y="1003183"/>
                    <a:pt x="5518604" y="1052313"/>
                  </a:cubicBezTo>
                  <a:cubicBezTo>
                    <a:pt x="5519357" y="1109767"/>
                    <a:pt x="5502717" y="1158907"/>
                    <a:pt x="5461902" y="119141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52" name="Овал 51">
            <a:extLst>
              <a:ext uri="{FF2B5EF4-FFF2-40B4-BE49-F238E27FC236}">
                <a16:creationId xmlns:a16="http://schemas.microsoft.com/office/drawing/2014/main" xmlns="" id="{E09CB34B-677F-4825-A721-8E8E36A5E7BE}"/>
              </a:ext>
            </a:extLst>
          </p:cNvPr>
          <p:cNvSpPr/>
          <p:nvPr/>
        </p:nvSpPr>
        <p:spPr>
          <a:xfrm>
            <a:off x="9040082" y="3188989"/>
            <a:ext cx="496956" cy="496956"/>
          </a:xfrm>
          <a:prstGeom prst="ellipse">
            <a:avLst/>
          </a:prstGeom>
          <a:solidFill>
            <a:srgbClr val="E2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Forma libre 262">
            <a:extLst>
              <a:ext uri="{FF2B5EF4-FFF2-40B4-BE49-F238E27FC236}">
                <a16:creationId xmlns:a16="http://schemas.microsoft.com/office/drawing/2014/main" xmlns="" id="{1747A509-1224-4B46-9CD6-F0A1FBEA95E4}"/>
              </a:ext>
            </a:extLst>
          </p:cNvPr>
          <p:cNvSpPr/>
          <p:nvPr/>
        </p:nvSpPr>
        <p:spPr>
          <a:xfrm>
            <a:off x="9137891" y="3306689"/>
            <a:ext cx="301338" cy="244621"/>
          </a:xfrm>
          <a:custGeom>
            <a:avLst/>
            <a:gdLst>
              <a:gd name="connsiteX0" fmla="*/ 5682644 w 5819775"/>
              <a:gd name="connsiteY0" fmla="*/ 709860 h 4724400"/>
              <a:gd name="connsiteX1" fmla="*/ 5119449 w 5819775"/>
              <a:gd name="connsiteY1" fmla="*/ 146656 h 4724400"/>
              <a:gd name="connsiteX2" fmla="*/ 4768682 w 5819775"/>
              <a:gd name="connsiteY2" fmla="*/ 0 h 4724400"/>
              <a:gd name="connsiteX3" fmla="*/ 4417914 w 5819775"/>
              <a:gd name="connsiteY3" fmla="*/ 146656 h 4724400"/>
              <a:gd name="connsiteX4" fmla="*/ 2146964 w 5819775"/>
              <a:gd name="connsiteY4" fmla="*/ 2424408 h 4724400"/>
              <a:gd name="connsiteX5" fmla="*/ 1412157 w 5819775"/>
              <a:gd name="connsiteY5" fmla="*/ 1689602 h 4724400"/>
              <a:gd name="connsiteX6" fmla="*/ 1012250 w 5819775"/>
              <a:gd name="connsiteY6" fmla="*/ 1526315 h 4724400"/>
              <a:gd name="connsiteX7" fmla="*/ 612343 w 5819775"/>
              <a:gd name="connsiteY7" fmla="*/ 1689602 h 4724400"/>
              <a:gd name="connsiteX8" fmla="*/ 163297 w 5819775"/>
              <a:gd name="connsiteY8" fmla="*/ 2138648 h 4724400"/>
              <a:gd name="connsiteX9" fmla="*/ 0 w 5819775"/>
              <a:gd name="connsiteY9" fmla="*/ 2538555 h 4724400"/>
              <a:gd name="connsiteX10" fmla="*/ 163287 w 5819775"/>
              <a:gd name="connsiteY10" fmla="*/ 2938463 h 4724400"/>
              <a:gd name="connsiteX11" fmla="*/ 1804502 w 5819775"/>
              <a:gd name="connsiteY11" fmla="*/ 4579677 h 4724400"/>
              <a:gd name="connsiteX12" fmla="*/ 2155269 w 5819775"/>
              <a:gd name="connsiteY12" fmla="*/ 4726334 h 4724400"/>
              <a:gd name="connsiteX13" fmla="*/ 2506037 w 5819775"/>
              <a:gd name="connsiteY13" fmla="*/ 4579677 h 4724400"/>
              <a:gd name="connsiteX14" fmla="*/ 5682634 w 5819775"/>
              <a:gd name="connsiteY14" fmla="*/ 1403842 h 4724400"/>
              <a:gd name="connsiteX15" fmla="*/ 5829291 w 5819775"/>
              <a:gd name="connsiteY15" fmla="*/ 1053075 h 4724400"/>
              <a:gd name="connsiteX16" fmla="*/ 5682644 w 5819775"/>
              <a:gd name="connsiteY16" fmla="*/ 709860 h 4724400"/>
              <a:gd name="connsiteX17" fmla="*/ 5461902 w 5819775"/>
              <a:gd name="connsiteY17" fmla="*/ 1191416 h 4724400"/>
              <a:gd name="connsiteX18" fmla="*/ 2294373 w 5819775"/>
              <a:gd name="connsiteY18" fmla="*/ 4367251 h 4724400"/>
              <a:gd name="connsiteX19" fmla="*/ 2025244 w 5819775"/>
              <a:gd name="connsiteY19" fmla="*/ 4367251 h 4724400"/>
              <a:gd name="connsiteX20" fmla="*/ 383276 w 5819775"/>
              <a:gd name="connsiteY20" fmla="*/ 2717721 h 4724400"/>
              <a:gd name="connsiteX21" fmla="*/ 309944 w 5819775"/>
              <a:gd name="connsiteY21" fmla="*/ 2530240 h 4724400"/>
              <a:gd name="connsiteX22" fmla="*/ 383276 w 5819775"/>
              <a:gd name="connsiteY22" fmla="*/ 2342760 h 4724400"/>
              <a:gd name="connsiteX23" fmla="*/ 832323 w 5819775"/>
              <a:gd name="connsiteY23" fmla="*/ 1893713 h 4724400"/>
              <a:gd name="connsiteX24" fmla="*/ 1019804 w 5819775"/>
              <a:gd name="connsiteY24" fmla="*/ 1820380 h 4724400"/>
              <a:gd name="connsiteX25" fmla="*/ 1207284 w 5819775"/>
              <a:gd name="connsiteY25" fmla="*/ 1893713 h 4724400"/>
              <a:gd name="connsiteX26" fmla="*/ 2032054 w 5819775"/>
              <a:gd name="connsiteY26" fmla="*/ 2742667 h 4724400"/>
              <a:gd name="connsiteX27" fmla="*/ 2244481 w 5819775"/>
              <a:gd name="connsiteY27" fmla="*/ 2742667 h 4724400"/>
              <a:gd name="connsiteX28" fmla="*/ 4628817 w 5819775"/>
              <a:gd name="connsiteY28" fmla="*/ 358331 h 4724400"/>
              <a:gd name="connsiteX29" fmla="*/ 4897945 w 5819775"/>
              <a:gd name="connsiteY29" fmla="*/ 358331 h 4724400"/>
              <a:gd name="connsiteX30" fmla="*/ 5461149 w 5819775"/>
              <a:gd name="connsiteY30" fmla="*/ 921534 h 4724400"/>
              <a:gd name="connsiteX31" fmla="*/ 5518604 w 5819775"/>
              <a:gd name="connsiteY31" fmla="*/ 1052313 h 4724400"/>
              <a:gd name="connsiteX32" fmla="*/ 5461902 w 5819775"/>
              <a:gd name="connsiteY32" fmla="*/ 1191416 h 472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819775" h="4724400">
                <a:moveTo>
                  <a:pt x="5682644" y="709860"/>
                </a:moveTo>
                <a:lnTo>
                  <a:pt x="5119449" y="146656"/>
                </a:lnTo>
                <a:cubicBezTo>
                  <a:pt x="5029486" y="56693"/>
                  <a:pt x="4907023" y="0"/>
                  <a:pt x="4768682" y="0"/>
                </a:cubicBezTo>
                <a:cubicBezTo>
                  <a:pt x="4629579" y="0"/>
                  <a:pt x="4515431" y="49139"/>
                  <a:pt x="4417914" y="146656"/>
                </a:cubicBezTo>
                <a:lnTo>
                  <a:pt x="2146964" y="2424408"/>
                </a:lnTo>
                <a:lnTo>
                  <a:pt x="1412157" y="1689602"/>
                </a:lnTo>
                <a:cubicBezTo>
                  <a:pt x="1306325" y="1583769"/>
                  <a:pt x="1167222" y="1526315"/>
                  <a:pt x="1012250" y="1526315"/>
                </a:cubicBezTo>
                <a:cubicBezTo>
                  <a:pt x="865594" y="1526315"/>
                  <a:pt x="718176" y="1583769"/>
                  <a:pt x="612343" y="1689602"/>
                </a:cubicBezTo>
                <a:lnTo>
                  <a:pt x="163297" y="2138648"/>
                </a:lnTo>
                <a:cubicBezTo>
                  <a:pt x="57455" y="2244481"/>
                  <a:pt x="0" y="2383584"/>
                  <a:pt x="0" y="2538555"/>
                </a:cubicBezTo>
                <a:cubicBezTo>
                  <a:pt x="0" y="2693527"/>
                  <a:pt x="57455" y="2832630"/>
                  <a:pt x="163287" y="2938463"/>
                </a:cubicBezTo>
                <a:lnTo>
                  <a:pt x="1804502" y="4579677"/>
                </a:lnTo>
                <a:cubicBezTo>
                  <a:pt x="1894465" y="4669641"/>
                  <a:pt x="2016928" y="4726334"/>
                  <a:pt x="2155269" y="4726334"/>
                </a:cubicBezTo>
                <a:cubicBezTo>
                  <a:pt x="2294373" y="4726334"/>
                  <a:pt x="2408520" y="4677195"/>
                  <a:pt x="2506037" y="4579677"/>
                </a:cubicBezTo>
                <a:lnTo>
                  <a:pt x="5682634" y="1403842"/>
                </a:lnTo>
                <a:cubicBezTo>
                  <a:pt x="5772598" y="1313879"/>
                  <a:pt x="5829291" y="1191416"/>
                  <a:pt x="5829291" y="1053075"/>
                </a:cubicBezTo>
                <a:cubicBezTo>
                  <a:pt x="5829300" y="913971"/>
                  <a:pt x="5771846" y="799062"/>
                  <a:pt x="5682644" y="709860"/>
                </a:cubicBezTo>
                <a:close/>
                <a:moveTo>
                  <a:pt x="5461902" y="1191416"/>
                </a:moveTo>
                <a:lnTo>
                  <a:pt x="2294373" y="4367251"/>
                </a:lnTo>
                <a:cubicBezTo>
                  <a:pt x="2221040" y="4440584"/>
                  <a:pt x="2098577" y="4440584"/>
                  <a:pt x="2025244" y="4367251"/>
                </a:cubicBezTo>
                <a:lnTo>
                  <a:pt x="383276" y="2717721"/>
                </a:lnTo>
                <a:cubicBezTo>
                  <a:pt x="334137" y="2668581"/>
                  <a:pt x="309944" y="2603573"/>
                  <a:pt x="309944" y="2530240"/>
                </a:cubicBezTo>
                <a:cubicBezTo>
                  <a:pt x="309944" y="2456907"/>
                  <a:pt x="334137" y="2391137"/>
                  <a:pt x="383276" y="2342760"/>
                </a:cubicBezTo>
                <a:lnTo>
                  <a:pt x="832323" y="1893713"/>
                </a:lnTo>
                <a:cubicBezTo>
                  <a:pt x="881463" y="1844573"/>
                  <a:pt x="946471" y="1820380"/>
                  <a:pt x="1019804" y="1820380"/>
                </a:cubicBezTo>
                <a:cubicBezTo>
                  <a:pt x="1093137" y="1820380"/>
                  <a:pt x="1158907" y="1844573"/>
                  <a:pt x="1207284" y="1893713"/>
                </a:cubicBezTo>
                <a:lnTo>
                  <a:pt x="2032054" y="2742667"/>
                </a:lnTo>
                <a:cubicBezTo>
                  <a:pt x="2089509" y="2800121"/>
                  <a:pt x="2187026" y="2800121"/>
                  <a:pt x="2244481" y="2742667"/>
                </a:cubicBezTo>
                <a:lnTo>
                  <a:pt x="4628817" y="358331"/>
                </a:lnTo>
                <a:cubicBezTo>
                  <a:pt x="4702150" y="284998"/>
                  <a:pt x="4824613" y="284998"/>
                  <a:pt x="4897945" y="358331"/>
                </a:cubicBezTo>
                <a:lnTo>
                  <a:pt x="5461149" y="921534"/>
                </a:lnTo>
                <a:cubicBezTo>
                  <a:pt x="5493659" y="954043"/>
                  <a:pt x="5518604" y="1003183"/>
                  <a:pt x="5518604" y="1052313"/>
                </a:cubicBezTo>
                <a:cubicBezTo>
                  <a:pt x="5519357" y="1109767"/>
                  <a:pt x="5502717" y="1158907"/>
                  <a:pt x="5461902" y="119141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1653F711-33FB-4C38-879A-104DBE6A1F78}"/>
              </a:ext>
            </a:extLst>
          </p:cNvPr>
          <p:cNvSpPr/>
          <p:nvPr/>
        </p:nvSpPr>
        <p:spPr>
          <a:xfrm>
            <a:off x="6996451" y="4531546"/>
            <a:ext cx="16149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</a:t>
            </a:r>
          </a:p>
        </p:txBody>
      </p:sp>
      <p:sp>
        <p:nvSpPr>
          <p:cNvPr id="56" name="Полилиния 21">
            <a:extLst>
              <a:ext uri="{FF2B5EF4-FFF2-40B4-BE49-F238E27FC236}">
                <a16:creationId xmlns:a16="http://schemas.microsoft.com/office/drawing/2014/main" xmlns="" id="{5AB4DF96-6F5B-4542-8640-3A1BB6362D7C}"/>
              </a:ext>
            </a:extLst>
          </p:cNvPr>
          <p:cNvSpPr/>
          <p:nvPr/>
        </p:nvSpPr>
        <p:spPr>
          <a:xfrm>
            <a:off x="10480089" y="2611605"/>
            <a:ext cx="1532313" cy="2658605"/>
          </a:xfrm>
          <a:custGeom>
            <a:avLst/>
            <a:gdLst>
              <a:gd name="connsiteX0" fmla="*/ 183065 w 4486544"/>
              <a:gd name="connsiteY0" fmla="*/ 0 h 5469310"/>
              <a:gd name="connsiteX1" fmla="*/ 4301996 w 4486544"/>
              <a:gd name="connsiteY1" fmla="*/ 0 h 5469310"/>
              <a:gd name="connsiteX2" fmla="*/ 4486543 w 4486544"/>
              <a:gd name="connsiteY2" fmla="*/ 184547 h 5469310"/>
              <a:gd name="connsiteX3" fmla="*/ 4486542 w 4486544"/>
              <a:gd name="connsiteY3" fmla="*/ 184557 h 5469310"/>
              <a:gd name="connsiteX4" fmla="*/ 4486542 w 4486544"/>
              <a:gd name="connsiteY4" fmla="*/ 5282460 h 5469310"/>
              <a:gd name="connsiteX5" fmla="*/ 4486312 w 4486544"/>
              <a:gd name="connsiteY5" fmla="*/ 5282460 h 5469310"/>
              <a:gd name="connsiteX6" fmla="*/ 4486544 w 4486544"/>
              <a:gd name="connsiteY6" fmla="*/ 5284763 h 5469310"/>
              <a:gd name="connsiteX7" fmla="*/ 4301997 w 4486544"/>
              <a:gd name="connsiteY7" fmla="*/ 5469310 h 5469310"/>
              <a:gd name="connsiteX8" fmla="*/ 4299694 w 4486544"/>
              <a:gd name="connsiteY8" fmla="*/ 5468845 h 5469310"/>
              <a:gd name="connsiteX9" fmla="*/ 4299694 w 4486544"/>
              <a:gd name="connsiteY9" fmla="*/ 5469308 h 5469310"/>
              <a:gd name="connsiteX10" fmla="*/ 184552 w 4486544"/>
              <a:gd name="connsiteY10" fmla="*/ 5469308 h 5469310"/>
              <a:gd name="connsiteX11" fmla="*/ 184547 w 4486544"/>
              <a:gd name="connsiteY11" fmla="*/ 5469309 h 5469310"/>
              <a:gd name="connsiteX12" fmla="*/ 0 w 4486544"/>
              <a:gd name="connsiteY12" fmla="*/ 5284762 h 5469310"/>
              <a:gd name="connsiteX13" fmla="*/ 0 w 4486544"/>
              <a:gd name="connsiteY13" fmla="*/ 183065 h 5469310"/>
              <a:gd name="connsiteX14" fmla="*/ 151 w 4486544"/>
              <a:gd name="connsiteY14" fmla="*/ 183065 h 5469310"/>
              <a:gd name="connsiteX15" fmla="*/ 3750 w 4486544"/>
              <a:gd name="connsiteY15" fmla="*/ 147356 h 5469310"/>
              <a:gd name="connsiteX16" fmla="*/ 112714 w 4486544"/>
              <a:gd name="connsiteY16" fmla="*/ 14504 h 5469310"/>
              <a:gd name="connsiteX17" fmla="*/ 183065 w 4486544"/>
              <a:gd name="connsiteY17" fmla="*/ 301 h 546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486544" h="5469310">
                <a:moveTo>
                  <a:pt x="183065" y="0"/>
                </a:moveTo>
                <a:lnTo>
                  <a:pt x="4301996" y="0"/>
                </a:lnTo>
                <a:cubicBezTo>
                  <a:pt x="4403918" y="0"/>
                  <a:pt x="4486543" y="82625"/>
                  <a:pt x="4486543" y="184547"/>
                </a:cubicBezTo>
                <a:lnTo>
                  <a:pt x="4486542" y="184557"/>
                </a:lnTo>
                <a:lnTo>
                  <a:pt x="4486542" y="5282460"/>
                </a:lnTo>
                <a:lnTo>
                  <a:pt x="4486312" y="5282460"/>
                </a:lnTo>
                <a:lnTo>
                  <a:pt x="4486544" y="5284763"/>
                </a:lnTo>
                <a:cubicBezTo>
                  <a:pt x="4486544" y="5386685"/>
                  <a:pt x="4403919" y="5469310"/>
                  <a:pt x="4301997" y="5469310"/>
                </a:cubicBezTo>
                <a:lnTo>
                  <a:pt x="4299694" y="5468845"/>
                </a:lnTo>
                <a:lnTo>
                  <a:pt x="4299694" y="5469308"/>
                </a:lnTo>
                <a:lnTo>
                  <a:pt x="184552" y="5469308"/>
                </a:lnTo>
                <a:lnTo>
                  <a:pt x="184547" y="5469309"/>
                </a:lnTo>
                <a:cubicBezTo>
                  <a:pt x="82625" y="5469309"/>
                  <a:pt x="0" y="5386684"/>
                  <a:pt x="0" y="5284762"/>
                </a:cubicBezTo>
                <a:lnTo>
                  <a:pt x="0" y="183065"/>
                </a:lnTo>
                <a:lnTo>
                  <a:pt x="151" y="183065"/>
                </a:lnTo>
                <a:lnTo>
                  <a:pt x="3750" y="147356"/>
                </a:lnTo>
                <a:cubicBezTo>
                  <a:pt x="16042" y="87288"/>
                  <a:pt x="57517" y="37850"/>
                  <a:pt x="112714" y="14504"/>
                </a:cubicBezTo>
                <a:lnTo>
                  <a:pt x="183065" y="301"/>
                </a:lnTo>
                <a:close/>
              </a:path>
            </a:pathLst>
          </a:custGeom>
          <a:gradFill flip="none" rotWithShape="1">
            <a:gsLst>
              <a:gs pos="0">
                <a:srgbClr val="0141C1"/>
              </a:gs>
              <a:gs pos="100000">
                <a:srgbClr val="007EF9"/>
              </a:gs>
            </a:gsLst>
            <a:lin ang="54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132B2"/>
              </a:solidFill>
            </a:endParaRPr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xmlns="" id="{81DF2EB6-FDFF-4223-BDBC-47AD728DB0D5}"/>
              </a:ext>
            </a:extLst>
          </p:cNvPr>
          <p:cNvGrpSpPr/>
          <p:nvPr/>
        </p:nvGrpSpPr>
        <p:grpSpPr>
          <a:xfrm>
            <a:off x="10749289" y="2373734"/>
            <a:ext cx="496956" cy="496956"/>
            <a:chOff x="1957151" y="2473968"/>
            <a:chExt cx="496956" cy="496956"/>
          </a:xfrm>
        </p:grpSpPr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xmlns="" id="{1AA7966E-B568-4E9B-A903-F574AF2F7F3C}"/>
                </a:ext>
              </a:extLst>
            </p:cNvPr>
            <p:cNvSpPr/>
            <p:nvPr/>
          </p:nvSpPr>
          <p:spPr>
            <a:xfrm>
              <a:off x="1957151" y="2473968"/>
              <a:ext cx="496956" cy="496956"/>
            </a:xfrm>
            <a:prstGeom prst="ellipse">
              <a:avLst/>
            </a:prstGeom>
            <a:solidFill>
              <a:srgbClr val="007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Forma libre 262">
              <a:extLst>
                <a:ext uri="{FF2B5EF4-FFF2-40B4-BE49-F238E27FC236}">
                  <a16:creationId xmlns:a16="http://schemas.microsoft.com/office/drawing/2014/main" xmlns="" id="{A5352CD8-0DDD-420C-A895-D9C51B7ABCCF}"/>
                </a:ext>
              </a:extLst>
            </p:cNvPr>
            <p:cNvSpPr/>
            <p:nvPr/>
          </p:nvSpPr>
          <p:spPr>
            <a:xfrm>
              <a:off x="2056955" y="2591589"/>
              <a:ext cx="301338" cy="244621"/>
            </a:xfrm>
            <a:custGeom>
              <a:avLst/>
              <a:gdLst>
                <a:gd name="connsiteX0" fmla="*/ 5682644 w 5819775"/>
                <a:gd name="connsiteY0" fmla="*/ 709860 h 4724400"/>
                <a:gd name="connsiteX1" fmla="*/ 5119449 w 5819775"/>
                <a:gd name="connsiteY1" fmla="*/ 146656 h 4724400"/>
                <a:gd name="connsiteX2" fmla="*/ 4768682 w 5819775"/>
                <a:gd name="connsiteY2" fmla="*/ 0 h 4724400"/>
                <a:gd name="connsiteX3" fmla="*/ 4417914 w 5819775"/>
                <a:gd name="connsiteY3" fmla="*/ 146656 h 4724400"/>
                <a:gd name="connsiteX4" fmla="*/ 2146964 w 5819775"/>
                <a:gd name="connsiteY4" fmla="*/ 2424408 h 4724400"/>
                <a:gd name="connsiteX5" fmla="*/ 1412157 w 5819775"/>
                <a:gd name="connsiteY5" fmla="*/ 1689602 h 4724400"/>
                <a:gd name="connsiteX6" fmla="*/ 1012250 w 5819775"/>
                <a:gd name="connsiteY6" fmla="*/ 1526315 h 4724400"/>
                <a:gd name="connsiteX7" fmla="*/ 612343 w 5819775"/>
                <a:gd name="connsiteY7" fmla="*/ 1689602 h 4724400"/>
                <a:gd name="connsiteX8" fmla="*/ 163297 w 5819775"/>
                <a:gd name="connsiteY8" fmla="*/ 2138648 h 4724400"/>
                <a:gd name="connsiteX9" fmla="*/ 0 w 5819775"/>
                <a:gd name="connsiteY9" fmla="*/ 2538555 h 4724400"/>
                <a:gd name="connsiteX10" fmla="*/ 163287 w 5819775"/>
                <a:gd name="connsiteY10" fmla="*/ 2938463 h 4724400"/>
                <a:gd name="connsiteX11" fmla="*/ 1804502 w 5819775"/>
                <a:gd name="connsiteY11" fmla="*/ 4579677 h 4724400"/>
                <a:gd name="connsiteX12" fmla="*/ 2155269 w 5819775"/>
                <a:gd name="connsiteY12" fmla="*/ 4726334 h 4724400"/>
                <a:gd name="connsiteX13" fmla="*/ 2506037 w 5819775"/>
                <a:gd name="connsiteY13" fmla="*/ 4579677 h 4724400"/>
                <a:gd name="connsiteX14" fmla="*/ 5682634 w 5819775"/>
                <a:gd name="connsiteY14" fmla="*/ 1403842 h 4724400"/>
                <a:gd name="connsiteX15" fmla="*/ 5829291 w 5819775"/>
                <a:gd name="connsiteY15" fmla="*/ 1053075 h 4724400"/>
                <a:gd name="connsiteX16" fmla="*/ 5682644 w 5819775"/>
                <a:gd name="connsiteY16" fmla="*/ 709860 h 4724400"/>
                <a:gd name="connsiteX17" fmla="*/ 5461902 w 5819775"/>
                <a:gd name="connsiteY17" fmla="*/ 1191416 h 4724400"/>
                <a:gd name="connsiteX18" fmla="*/ 2294373 w 5819775"/>
                <a:gd name="connsiteY18" fmla="*/ 4367251 h 4724400"/>
                <a:gd name="connsiteX19" fmla="*/ 2025244 w 5819775"/>
                <a:gd name="connsiteY19" fmla="*/ 4367251 h 4724400"/>
                <a:gd name="connsiteX20" fmla="*/ 383276 w 5819775"/>
                <a:gd name="connsiteY20" fmla="*/ 2717721 h 4724400"/>
                <a:gd name="connsiteX21" fmla="*/ 309944 w 5819775"/>
                <a:gd name="connsiteY21" fmla="*/ 2530240 h 4724400"/>
                <a:gd name="connsiteX22" fmla="*/ 383276 w 5819775"/>
                <a:gd name="connsiteY22" fmla="*/ 2342760 h 4724400"/>
                <a:gd name="connsiteX23" fmla="*/ 832323 w 5819775"/>
                <a:gd name="connsiteY23" fmla="*/ 1893713 h 4724400"/>
                <a:gd name="connsiteX24" fmla="*/ 1019804 w 5819775"/>
                <a:gd name="connsiteY24" fmla="*/ 1820380 h 4724400"/>
                <a:gd name="connsiteX25" fmla="*/ 1207284 w 5819775"/>
                <a:gd name="connsiteY25" fmla="*/ 1893713 h 4724400"/>
                <a:gd name="connsiteX26" fmla="*/ 2032054 w 5819775"/>
                <a:gd name="connsiteY26" fmla="*/ 2742667 h 4724400"/>
                <a:gd name="connsiteX27" fmla="*/ 2244481 w 5819775"/>
                <a:gd name="connsiteY27" fmla="*/ 2742667 h 4724400"/>
                <a:gd name="connsiteX28" fmla="*/ 4628817 w 5819775"/>
                <a:gd name="connsiteY28" fmla="*/ 358331 h 4724400"/>
                <a:gd name="connsiteX29" fmla="*/ 4897945 w 5819775"/>
                <a:gd name="connsiteY29" fmla="*/ 358331 h 4724400"/>
                <a:gd name="connsiteX30" fmla="*/ 5461149 w 5819775"/>
                <a:gd name="connsiteY30" fmla="*/ 921534 h 4724400"/>
                <a:gd name="connsiteX31" fmla="*/ 5518604 w 5819775"/>
                <a:gd name="connsiteY31" fmla="*/ 1052313 h 4724400"/>
                <a:gd name="connsiteX32" fmla="*/ 5461902 w 5819775"/>
                <a:gd name="connsiteY32" fmla="*/ 1191416 h 472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819775" h="4724400">
                  <a:moveTo>
                    <a:pt x="5682644" y="709860"/>
                  </a:moveTo>
                  <a:lnTo>
                    <a:pt x="5119449" y="146656"/>
                  </a:lnTo>
                  <a:cubicBezTo>
                    <a:pt x="5029486" y="56693"/>
                    <a:pt x="4907023" y="0"/>
                    <a:pt x="4768682" y="0"/>
                  </a:cubicBezTo>
                  <a:cubicBezTo>
                    <a:pt x="4629579" y="0"/>
                    <a:pt x="4515431" y="49139"/>
                    <a:pt x="4417914" y="146656"/>
                  </a:cubicBezTo>
                  <a:lnTo>
                    <a:pt x="2146964" y="2424408"/>
                  </a:lnTo>
                  <a:lnTo>
                    <a:pt x="1412157" y="1689602"/>
                  </a:lnTo>
                  <a:cubicBezTo>
                    <a:pt x="1306325" y="1583769"/>
                    <a:pt x="1167222" y="1526315"/>
                    <a:pt x="1012250" y="1526315"/>
                  </a:cubicBezTo>
                  <a:cubicBezTo>
                    <a:pt x="865594" y="1526315"/>
                    <a:pt x="718176" y="1583769"/>
                    <a:pt x="612343" y="1689602"/>
                  </a:cubicBezTo>
                  <a:lnTo>
                    <a:pt x="163297" y="2138648"/>
                  </a:lnTo>
                  <a:cubicBezTo>
                    <a:pt x="57455" y="2244481"/>
                    <a:pt x="0" y="2383584"/>
                    <a:pt x="0" y="2538555"/>
                  </a:cubicBezTo>
                  <a:cubicBezTo>
                    <a:pt x="0" y="2693527"/>
                    <a:pt x="57455" y="2832630"/>
                    <a:pt x="163287" y="2938463"/>
                  </a:cubicBezTo>
                  <a:lnTo>
                    <a:pt x="1804502" y="4579677"/>
                  </a:lnTo>
                  <a:cubicBezTo>
                    <a:pt x="1894465" y="4669641"/>
                    <a:pt x="2016928" y="4726334"/>
                    <a:pt x="2155269" y="4726334"/>
                  </a:cubicBezTo>
                  <a:cubicBezTo>
                    <a:pt x="2294373" y="4726334"/>
                    <a:pt x="2408520" y="4677195"/>
                    <a:pt x="2506037" y="4579677"/>
                  </a:cubicBezTo>
                  <a:lnTo>
                    <a:pt x="5682634" y="1403842"/>
                  </a:lnTo>
                  <a:cubicBezTo>
                    <a:pt x="5772598" y="1313879"/>
                    <a:pt x="5829291" y="1191416"/>
                    <a:pt x="5829291" y="1053075"/>
                  </a:cubicBezTo>
                  <a:cubicBezTo>
                    <a:pt x="5829300" y="913971"/>
                    <a:pt x="5771846" y="799062"/>
                    <a:pt x="5682644" y="709860"/>
                  </a:cubicBezTo>
                  <a:close/>
                  <a:moveTo>
                    <a:pt x="5461902" y="1191416"/>
                  </a:moveTo>
                  <a:lnTo>
                    <a:pt x="2294373" y="4367251"/>
                  </a:lnTo>
                  <a:cubicBezTo>
                    <a:pt x="2221040" y="4440584"/>
                    <a:pt x="2098577" y="4440584"/>
                    <a:pt x="2025244" y="4367251"/>
                  </a:cubicBezTo>
                  <a:lnTo>
                    <a:pt x="383276" y="2717721"/>
                  </a:lnTo>
                  <a:cubicBezTo>
                    <a:pt x="334137" y="2668581"/>
                    <a:pt x="309944" y="2603573"/>
                    <a:pt x="309944" y="2530240"/>
                  </a:cubicBezTo>
                  <a:cubicBezTo>
                    <a:pt x="309944" y="2456907"/>
                    <a:pt x="334137" y="2391137"/>
                    <a:pt x="383276" y="2342760"/>
                  </a:cubicBezTo>
                  <a:lnTo>
                    <a:pt x="832323" y="1893713"/>
                  </a:lnTo>
                  <a:cubicBezTo>
                    <a:pt x="881463" y="1844573"/>
                    <a:pt x="946471" y="1820380"/>
                    <a:pt x="1019804" y="1820380"/>
                  </a:cubicBezTo>
                  <a:cubicBezTo>
                    <a:pt x="1093137" y="1820380"/>
                    <a:pt x="1158907" y="1844573"/>
                    <a:pt x="1207284" y="1893713"/>
                  </a:cubicBezTo>
                  <a:lnTo>
                    <a:pt x="2032054" y="2742667"/>
                  </a:lnTo>
                  <a:cubicBezTo>
                    <a:pt x="2089509" y="2800121"/>
                    <a:pt x="2187026" y="2800121"/>
                    <a:pt x="2244481" y="2742667"/>
                  </a:cubicBezTo>
                  <a:lnTo>
                    <a:pt x="4628817" y="358331"/>
                  </a:lnTo>
                  <a:cubicBezTo>
                    <a:pt x="4702150" y="284998"/>
                    <a:pt x="4824613" y="284998"/>
                    <a:pt x="4897945" y="358331"/>
                  </a:cubicBezTo>
                  <a:lnTo>
                    <a:pt x="5461149" y="921534"/>
                  </a:lnTo>
                  <a:cubicBezTo>
                    <a:pt x="5493659" y="954043"/>
                    <a:pt x="5518604" y="1003183"/>
                    <a:pt x="5518604" y="1052313"/>
                  </a:cubicBezTo>
                  <a:cubicBezTo>
                    <a:pt x="5519357" y="1109767"/>
                    <a:pt x="5502717" y="1158907"/>
                    <a:pt x="5461902" y="119141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F9D7C1E0-DB11-41CC-8081-EF578CFB4F6A}"/>
              </a:ext>
            </a:extLst>
          </p:cNvPr>
          <p:cNvSpPr/>
          <p:nvPr/>
        </p:nvSpPr>
        <p:spPr>
          <a:xfrm>
            <a:off x="8872920" y="5160817"/>
            <a:ext cx="13746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оборот розничной торговли 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630396ED-F7EF-4FD8-B6F6-36953869D8F4}"/>
              </a:ext>
            </a:extLst>
          </p:cNvPr>
          <p:cNvSpPr/>
          <p:nvPr/>
        </p:nvSpPr>
        <p:spPr>
          <a:xfrm>
            <a:off x="10467512" y="4221895"/>
            <a:ext cx="16149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отгруженных товаров 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AEA9EAA1-DFFE-4C56-9E83-F08954C7828A}"/>
              </a:ext>
            </a:extLst>
          </p:cNvPr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91288" y="311699"/>
            <a:ext cx="922789" cy="90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xmlns="" id="{3ADA5320-1C56-4609-869B-18ADD1079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8969" y="325322"/>
            <a:ext cx="766019" cy="91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Прямоугольник 63"/>
          <p:cNvSpPr/>
          <p:nvPr/>
        </p:nvSpPr>
        <p:spPr>
          <a:xfrm>
            <a:off x="1841156" y="3334267"/>
            <a:ext cx="1515111" cy="664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200"/>
              </a:lnSpc>
            </a:pPr>
            <a:r>
              <a:rPr lang="ru-RU" sz="2400" b="1" spc="-300" dirty="0" smtClean="0">
                <a:solidFill>
                  <a:schemeClr val="bg1"/>
                </a:solidFill>
                <a:latin typeface="Cera Pro" panose="00000500000000000000" pitchFamily="2" charset="0"/>
              </a:rPr>
              <a:t>8347,67 га</a:t>
            </a:r>
            <a:endParaRPr lang="ru-RU" sz="2400" spc="-300" dirty="0">
              <a:solidFill>
                <a:schemeClr val="bg1"/>
              </a:solidFill>
              <a:latin typeface="Cera Pro" panose="00000500000000000000" pitchFamily="2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3558745" y="3750278"/>
            <a:ext cx="1515111" cy="664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200"/>
              </a:lnSpc>
            </a:pPr>
            <a:r>
              <a:rPr lang="ru-RU" sz="2400" b="1" spc="-300" dirty="0" smtClean="0">
                <a:solidFill>
                  <a:schemeClr val="bg1"/>
                </a:solidFill>
                <a:latin typeface="Cera Pro" panose="00000500000000000000" pitchFamily="2" charset="0"/>
              </a:rPr>
              <a:t>3,2 </a:t>
            </a:r>
            <a:r>
              <a:rPr lang="ru-RU" sz="2400" b="1" spc="-300" dirty="0" err="1" smtClean="0">
                <a:solidFill>
                  <a:schemeClr val="bg1"/>
                </a:solidFill>
                <a:latin typeface="Cera Pro" panose="00000500000000000000" pitchFamily="2" charset="0"/>
              </a:rPr>
              <a:t>млрд</a:t>
            </a:r>
            <a:endParaRPr lang="ru-RU" sz="2400" spc="-300" dirty="0">
              <a:solidFill>
                <a:schemeClr val="bg1"/>
              </a:solidFill>
              <a:latin typeface="Cera Pro" panose="00000500000000000000" pitchFamily="2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284572" y="2955327"/>
            <a:ext cx="1515111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200"/>
              </a:lnSpc>
            </a:pPr>
            <a:r>
              <a:rPr lang="ru-RU" sz="2400" b="1" spc="-300" dirty="0" smtClean="0">
                <a:solidFill>
                  <a:schemeClr val="bg1"/>
                </a:solidFill>
                <a:latin typeface="Cera Pro" panose="00000500000000000000" pitchFamily="2" charset="0"/>
              </a:rPr>
              <a:t>1,5 </a:t>
            </a:r>
            <a:r>
              <a:rPr lang="ru-RU" sz="2400" b="1" spc="-300" dirty="0" err="1" smtClean="0">
                <a:solidFill>
                  <a:schemeClr val="bg1"/>
                </a:solidFill>
                <a:latin typeface="Cera Pro" panose="00000500000000000000" pitchFamily="2" charset="0"/>
              </a:rPr>
              <a:t>млрд</a:t>
            </a:r>
            <a:endParaRPr lang="ru-RU" sz="2400" spc="-300" dirty="0">
              <a:solidFill>
                <a:schemeClr val="bg1"/>
              </a:solidFill>
              <a:latin typeface="Cera Pro" panose="00000500000000000000" pitchFamily="2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6977450" y="3321911"/>
            <a:ext cx="1647566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200"/>
              </a:lnSpc>
            </a:pPr>
            <a:r>
              <a:rPr lang="ru-RU" sz="2400" b="1" spc="-300" dirty="0" smtClean="0">
                <a:solidFill>
                  <a:schemeClr val="bg1"/>
                </a:solidFill>
                <a:latin typeface="Cera Pro" panose="00000500000000000000" pitchFamily="2" charset="0"/>
              </a:rPr>
              <a:t>58,8 тыс. руб.</a:t>
            </a:r>
            <a:endParaRPr lang="ru-RU" sz="2400" spc="-300" dirty="0">
              <a:solidFill>
                <a:schemeClr val="bg1"/>
              </a:solidFill>
              <a:latin typeface="Cera Pro" panose="00000500000000000000" pitchFamily="2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8798010" y="3750278"/>
            <a:ext cx="1515111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200"/>
              </a:lnSpc>
            </a:pPr>
            <a:r>
              <a:rPr lang="ru-RU" sz="2400" b="1" spc="-300" dirty="0" smtClean="0">
                <a:solidFill>
                  <a:schemeClr val="bg1"/>
                </a:solidFill>
                <a:latin typeface="Cera Pro" panose="00000500000000000000" pitchFamily="2" charset="0"/>
              </a:rPr>
              <a:t>8,9 </a:t>
            </a:r>
            <a:r>
              <a:rPr lang="ru-RU" sz="2400" b="1" spc="-300" dirty="0" err="1" smtClean="0">
                <a:solidFill>
                  <a:schemeClr val="bg1"/>
                </a:solidFill>
                <a:latin typeface="Cera Pro" panose="00000500000000000000" pitchFamily="2" charset="0"/>
              </a:rPr>
              <a:t>млрд</a:t>
            </a:r>
            <a:endParaRPr lang="ru-RU" sz="2400" spc="-300" dirty="0">
              <a:solidFill>
                <a:schemeClr val="bg1"/>
              </a:solidFill>
              <a:latin typeface="Cera Pro" panose="00000500000000000000" pitchFamily="2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10482648" y="2930613"/>
            <a:ext cx="1515111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200"/>
              </a:lnSpc>
            </a:pPr>
            <a:r>
              <a:rPr lang="ru-RU" sz="2400" b="1" spc="-300" dirty="0" smtClean="0">
                <a:solidFill>
                  <a:schemeClr val="bg1"/>
                </a:solidFill>
                <a:latin typeface="Cera Pro" panose="00000500000000000000" pitchFamily="2" charset="0"/>
              </a:rPr>
              <a:t>10,4 </a:t>
            </a:r>
            <a:r>
              <a:rPr lang="ru-RU" sz="2400" b="1" spc="-300" dirty="0" err="1" smtClean="0">
                <a:solidFill>
                  <a:schemeClr val="bg1"/>
                </a:solidFill>
                <a:latin typeface="Cera Pro" panose="00000500000000000000" pitchFamily="2" charset="0"/>
              </a:rPr>
              <a:t>млрд</a:t>
            </a:r>
            <a:endParaRPr lang="ru-RU" sz="2400" spc="-300" dirty="0">
              <a:solidFill>
                <a:schemeClr val="bg1"/>
              </a:solidFill>
              <a:latin typeface="Cera Pr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4135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909" y="0"/>
            <a:ext cx="12186584" cy="6858000"/>
          </a:xfrm>
          <a:prstGeom prst="rect">
            <a:avLst/>
          </a:prstGeom>
        </p:spPr>
      </p:pic>
      <p:sp>
        <p:nvSpPr>
          <p:cNvPr id="38" name="Freeform 7"/>
          <p:cNvSpPr/>
          <p:nvPr/>
        </p:nvSpPr>
        <p:spPr>
          <a:xfrm rot="5400000">
            <a:off x="228451" y="3186764"/>
            <a:ext cx="2357528" cy="2172172"/>
          </a:xfrm>
          <a:custGeom>
            <a:avLst/>
            <a:gdLst/>
            <a:ahLst/>
            <a:cxnLst/>
            <a:rect l="l" t="t" r="r" b="b"/>
            <a:pathLst>
              <a:path w="1024138" h="1505989">
                <a:moveTo>
                  <a:pt x="65702" y="0"/>
                </a:moveTo>
                <a:lnTo>
                  <a:pt x="958436" y="0"/>
                </a:lnTo>
                <a:cubicBezTo>
                  <a:pt x="975861" y="0"/>
                  <a:pt x="992573" y="6922"/>
                  <a:pt x="1004894" y="19244"/>
                </a:cubicBezTo>
                <a:cubicBezTo>
                  <a:pt x="1017216" y="31565"/>
                  <a:pt x="1024138" y="48277"/>
                  <a:pt x="1024138" y="65702"/>
                </a:cubicBezTo>
                <a:lnTo>
                  <a:pt x="1024138" y="1440287"/>
                </a:lnTo>
                <a:cubicBezTo>
                  <a:pt x="1024138" y="1476573"/>
                  <a:pt x="994722" y="1505989"/>
                  <a:pt x="958436" y="1505989"/>
                </a:cubicBezTo>
                <a:lnTo>
                  <a:pt x="65702" y="1505989"/>
                </a:lnTo>
                <a:cubicBezTo>
                  <a:pt x="29416" y="1505989"/>
                  <a:pt x="0" y="1476573"/>
                  <a:pt x="0" y="1440287"/>
                </a:cubicBezTo>
                <a:lnTo>
                  <a:pt x="0" y="65702"/>
                </a:lnTo>
                <a:cubicBezTo>
                  <a:pt x="0" y="48277"/>
                  <a:pt x="6922" y="31565"/>
                  <a:pt x="19244" y="19244"/>
                </a:cubicBezTo>
                <a:cubicBezTo>
                  <a:pt x="31565" y="6922"/>
                  <a:pt x="48277" y="0"/>
                  <a:pt x="65702" y="0"/>
                </a:cubicBezTo>
                <a:close/>
              </a:path>
            </a:pathLst>
          </a:custGeom>
          <a:gradFill flip="none" rotWithShape="1">
            <a:gsLst>
              <a:gs pos="0">
                <a:srgbClr val="F7F7F7"/>
              </a:gs>
              <a:gs pos="100000">
                <a:srgbClr val="D2D2D2"/>
              </a:gs>
            </a:gsLst>
            <a:path path="circle">
              <a:fillToRect l="100000" t="100000"/>
            </a:path>
            <a:tileRect r="-100000" b="-100000"/>
          </a:gradFill>
          <a:ln w="38100" cap="rnd">
            <a:noFill/>
            <a:prstDash val="solid"/>
            <a:round/>
          </a:ln>
        </p:spPr>
      </p:sp>
      <p:sp>
        <p:nvSpPr>
          <p:cNvPr id="39" name="Freeform 7"/>
          <p:cNvSpPr/>
          <p:nvPr/>
        </p:nvSpPr>
        <p:spPr>
          <a:xfrm rot="5400000">
            <a:off x="2570012" y="3654110"/>
            <a:ext cx="2357528" cy="2172172"/>
          </a:xfrm>
          <a:custGeom>
            <a:avLst/>
            <a:gdLst/>
            <a:ahLst/>
            <a:cxnLst/>
            <a:rect l="l" t="t" r="r" b="b"/>
            <a:pathLst>
              <a:path w="1024138" h="1505989">
                <a:moveTo>
                  <a:pt x="65702" y="0"/>
                </a:moveTo>
                <a:lnTo>
                  <a:pt x="958436" y="0"/>
                </a:lnTo>
                <a:cubicBezTo>
                  <a:pt x="975861" y="0"/>
                  <a:pt x="992573" y="6922"/>
                  <a:pt x="1004894" y="19244"/>
                </a:cubicBezTo>
                <a:cubicBezTo>
                  <a:pt x="1017216" y="31565"/>
                  <a:pt x="1024138" y="48277"/>
                  <a:pt x="1024138" y="65702"/>
                </a:cubicBezTo>
                <a:lnTo>
                  <a:pt x="1024138" y="1440287"/>
                </a:lnTo>
                <a:cubicBezTo>
                  <a:pt x="1024138" y="1476573"/>
                  <a:pt x="994722" y="1505989"/>
                  <a:pt x="958436" y="1505989"/>
                </a:cubicBezTo>
                <a:lnTo>
                  <a:pt x="65702" y="1505989"/>
                </a:lnTo>
                <a:cubicBezTo>
                  <a:pt x="29416" y="1505989"/>
                  <a:pt x="0" y="1476573"/>
                  <a:pt x="0" y="1440287"/>
                </a:cubicBezTo>
                <a:lnTo>
                  <a:pt x="0" y="65702"/>
                </a:lnTo>
                <a:cubicBezTo>
                  <a:pt x="0" y="48277"/>
                  <a:pt x="6922" y="31565"/>
                  <a:pt x="19244" y="19244"/>
                </a:cubicBezTo>
                <a:cubicBezTo>
                  <a:pt x="31565" y="6922"/>
                  <a:pt x="48277" y="0"/>
                  <a:pt x="65702" y="0"/>
                </a:cubicBezTo>
                <a:close/>
              </a:path>
            </a:pathLst>
          </a:custGeom>
          <a:gradFill flip="none" rotWithShape="1">
            <a:gsLst>
              <a:gs pos="0">
                <a:srgbClr val="F7F7F7"/>
              </a:gs>
              <a:gs pos="100000">
                <a:srgbClr val="D2D2D2"/>
              </a:gs>
            </a:gsLst>
            <a:path path="circle">
              <a:fillToRect l="100000" t="100000"/>
            </a:path>
            <a:tileRect r="-100000" b="-100000"/>
          </a:gradFill>
          <a:ln w="38100" cap="rnd">
            <a:noFill/>
            <a:prstDash val="solid"/>
            <a:round/>
          </a:ln>
        </p:spPr>
      </p:sp>
      <p:sp>
        <p:nvSpPr>
          <p:cNvPr id="41" name="Овал 40"/>
          <p:cNvSpPr/>
          <p:nvPr/>
        </p:nvSpPr>
        <p:spPr>
          <a:xfrm rot="16200000">
            <a:off x="350931" y="2538973"/>
            <a:ext cx="678330" cy="678330"/>
          </a:xfrm>
          <a:prstGeom prst="ellipse">
            <a:avLst/>
          </a:prstGeom>
          <a:solidFill>
            <a:srgbClr val="007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 rot="16200000">
            <a:off x="2882571" y="3064213"/>
            <a:ext cx="678330" cy="678330"/>
          </a:xfrm>
          <a:prstGeom prst="ellipse">
            <a:avLst/>
          </a:prstGeom>
          <a:solidFill>
            <a:srgbClr val="007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310969" y="3636231"/>
            <a:ext cx="2193334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5200"/>
              </a:lnSpc>
            </a:pPr>
            <a:r>
              <a:rPr lang="ru-RU" sz="1400" b="1" dirty="0">
                <a:solidFill>
                  <a:srgbClr val="007EF9"/>
                </a:solidFill>
                <a:latin typeface="Cera Pro" panose="00000500000000000000" pitchFamily="2" charset="0"/>
              </a:rPr>
              <a:t>2021 год - 261,9 млн.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5056" y="322984"/>
            <a:ext cx="1968268" cy="82484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93F0080E-516D-4015-A2E7-7CED2AE9BF6E}"/>
              </a:ext>
            </a:extLst>
          </p:cNvPr>
          <p:cNvSpPr/>
          <p:nvPr/>
        </p:nvSpPr>
        <p:spPr>
          <a:xfrm>
            <a:off x="290306" y="3257224"/>
            <a:ext cx="2172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Жилье и городская среда</a:t>
            </a:r>
            <a:endParaRPr lang="ru-RU" sz="1400" b="1" spc="-150" dirty="0">
              <a:latin typeface="Cera Pro" panose="00000500000000000000" pitchFamily="2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06556A5D-5072-4127-A32D-F9B83937E7CF}"/>
              </a:ext>
            </a:extLst>
          </p:cNvPr>
          <p:cNvSpPr/>
          <p:nvPr/>
        </p:nvSpPr>
        <p:spPr>
          <a:xfrm>
            <a:off x="2484668" y="3742012"/>
            <a:ext cx="24854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Безопасные качественные дороги</a:t>
            </a:r>
          </a:p>
        </p:txBody>
      </p:sp>
      <p:sp>
        <p:nvSpPr>
          <p:cNvPr id="29" name="Forma libre 278">
            <a:extLst>
              <a:ext uri="{FF2B5EF4-FFF2-40B4-BE49-F238E27FC236}">
                <a16:creationId xmlns:a16="http://schemas.microsoft.com/office/drawing/2014/main" xmlns="" id="{497E6B50-D062-4D42-B1AA-F5915900EF7B}"/>
              </a:ext>
            </a:extLst>
          </p:cNvPr>
          <p:cNvSpPr/>
          <p:nvPr/>
        </p:nvSpPr>
        <p:spPr>
          <a:xfrm>
            <a:off x="544873" y="2651797"/>
            <a:ext cx="290446" cy="355095"/>
          </a:xfrm>
          <a:custGeom>
            <a:avLst/>
            <a:gdLst>
              <a:gd name="connsiteX0" fmla="*/ 5617758 w 5609421"/>
              <a:gd name="connsiteY0" fmla="*/ 2708378 h 6858000"/>
              <a:gd name="connsiteX1" fmla="*/ 5399027 w 5609421"/>
              <a:gd name="connsiteY1" fmla="*/ 2243044 h 6858000"/>
              <a:gd name="connsiteX2" fmla="*/ 5389737 w 5609421"/>
              <a:gd name="connsiteY2" fmla="*/ 2233753 h 6858000"/>
              <a:gd name="connsiteX3" fmla="*/ 5171006 w 5609421"/>
              <a:gd name="connsiteY3" fmla="*/ 2015022 h 6858000"/>
              <a:gd name="connsiteX4" fmla="*/ 5171006 w 5609421"/>
              <a:gd name="connsiteY4" fmla="*/ 1996440 h 6858000"/>
              <a:gd name="connsiteX5" fmla="*/ 5171006 w 5609421"/>
              <a:gd name="connsiteY5" fmla="*/ 346251 h 6858000"/>
              <a:gd name="connsiteX6" fmla="*/ 4824746 w 5609421"/>
              <a:gd name="connsiteY6" fmla="*/ 0 h 6858000"/>
              <a:gd name="connsiteX7" fmla="*/ 4222600 w 5609421"/>
              <a:gd name="connsiteY7" fmla="*/ 0 h 6858000"/>
              <a:gd name="connsiteX8" fmla="*/ 3876349 w 5609421"/>
              <a:gd name="connsiteY8" fmla="*/ 346251 h 6858000"/>
              <a:gd name="connsiteX9" fmla="*/ 3876349 w 5609421"/>
              <a:gd name="connsiteY9" fmla="*/ 793003 h 6858000"/>
              <a:gd name="connsiteX10" fmla="*/ 3338387 w 5609421"/>
              <a:gd name="connsiteY10" fmla="*/ 272778 h 6858000"/>
              <a:gd name="connsiteX11" fmla="*/ 2781851 w 5609421"/>
              <a:gd name="connsiteY11" fmla="*/ 44756 h 6858000"/>
              <a:gd name="connsiteX12" fmla="*/ 2207578 w 5609421"/>
              <a:gd name="connsiteY12" fmla="*/ 309087 h 6858000"/>
              <a:gd name="connsiteX13" fmla="*/ 273622 w 5609421"/>
              <a:gd name="connsiteY13" fmla="*/ 2188152 h 6858000"/>
              <a:gd name="connsiteX14" fmla="*/ 81920 w 5609421"/>
              <a:gd name="connsiteY14" fmla="*/ 2452483 h 6858000"/>
              <a:gd name="connsiteX15" fmla="*/ 72629 w 5609421"/>
              <a:gd name="connsiteY15" fmla="*/ 2461774 h 6858000"/>
              <a:gd name="connsiteX16" fmla="*/ 0 w 5609421"/>
              <a:gd name="connsiteY16" fmla="*/ 2735397 h 6858000"/>
              <a:gd name="connsiteX17" fmla="*/ 0 w 5609421"/>
              <a:gd name="connsiteY17" fmla="*/ 2744687 h 6858000"/>
              <a:gd name="connsiteX18" fmla="*/ 0 w 5609421"/>
              <a:gd name="connsiteY18" fmla="*/ 6539126 h 6858000"/>
              <a:gd name="connsiteX19" fmla="*/ 319232 w 5609421"/>
              <a:gd name="connsiteY19" fmla="*/ 6858358 h 6858000"/>
              <a:gd name="connsiteX20" fmla="*/ 1906083 w 5609421"/>
              <a:gd name="connsiteY20" fmla="*/ 6858358 h 6858000"/>
              <a:gd name="connsiteX21" fmla="*/ 2225315 w 5609421"/>
              <a:gd name="connsiteY21" fmla="*/ 6539126 h 6858000"/>
              <a:gd name="connsiteX22" fmla="*/ 2225315 w 5609421"/>
              <a:gd name="connsiteY22" fmla="*/ 5919244 h 6858000"/>
              <a:gd name="connsiteX23" fmla="*/ 2225315 w 5609421"/>
              <a:gd name="connsiteY23" fmla="*/ 5892216 h 6858000"/>
              <a:gd name="connsiteX24" fmla="*/ 2225315 w 5609421"/>
              <a:gd name="connsiteY24" fmla="*/ 4605170 h 6858000"/>
              <a:gd name="connsiteX25" fmla="*/ 3383996 w 5609421"/>
              <a:gd name="connsiteY25" fmla="*/ 4605170 h 6858000"/>
              <a:gd name="connsiteX26" fmla="*/ 3383996 w 5609421"/>
              <a:gd name="connsiteY26" fmla="*/ 6529835 h 6858000"/>
              <a:gd name="connsiteX27" fmla="*/ 3703228 w 5609421"/>
              <a:gd name="connsiteY27" fmla="*/ 6849067 h 6858000"/>
              <a:gd name="connsiteX28" fmla="*/ 5272342 w 5609421"/>
              <a:gd name="connsiteY28" fmla="*/ 6849067 h 6858000"/>
              <a:gd name="connsiteX29" fmla="*/ 5591575 w 5609421"/>
              <a:gd name="connsiteY29" fmla="*/ 6529835 h 6858000"/>
              <a:gd name="connsiteX30" fmla="*/ 5591575 w 5609421"/>
              <a:gd name="connsiteY30" fmla="*/ 2726115 h 6858000"/>
              <a:gd name="connsiteX31" fmla="*/ 5617758 w 5609421"/>
              <a:gd name="connsiteY31" fmla="*/ 2708378 h 6858000"/>
              <a:gd name="connsiteX32" fmla="*/ 4222600 w 5609421"/>
              <a:gd name="connsiteY32" fmla="*/ 336960 h 6858000"/>
              <a:gd name="connsiteX33" fmla="*/ 4824746 w 5609421"/>
              <a:gd name="connsiteY33" fmla="*/ 346251 h 6858000"/>
              <a:gd name="connsiteX34" fmla="*/ 4824746 w 5609421"/>
              <a:gd name="connsiteY34" fmla="*/ 1695799 h 6858000"/>
              <a:gd name="connsiteX35" fmla="*/ 4213309 w 5609421"/>
              <a:gd name="connsiteY35" fmla="*/ 1112235 h 6858000"/>
              <a:gd name="connsiteX36" fmla="*/ 4222600 w 5609421"/>
              <a:gd name="connsiteY36" fmla="*/ 336960 h 6858000"/>
              <a:gd name="connsiteX37" fmla="*/ 2444046 w 5609421"/>
              <a:gd name="connsiteY37" fmla="*/ 546409 h 6858000"/>
              <a:gd name="connsiteX38" fmla="*/ 2790297 w 5609421"/>
              <a:gd name="connsiteY38" fmla="*/ 382570 h 6858000"/>
              <a:gd name="connsiteX39" fmla="*/ 3109529 w 5609421"/>
              <a:gd name="connsiteY39" fmla="*/ 519381 h 6858000"/>
              <a:gd name="connsiteX40" fmla="*/ 5024904 w 5609421"/>
              <a:gd name="connsiteY40" fmla="*/ 2352836 h 6858000"/>
              <a:gd name="connsiteX41" fmla="*/ 592010 w 5609421"/>
              <a:gd name="connsiteY41" fmla="*/ 2352836 h 6858000"/>
              <a:gd name="connsiteX42" fmla="*/ 2444046 w 5609421"/>
              <a:gd name="connsiteY42" fmla="*/ 546409 h 6858000"/>
              <a:gd name="connsiteX43" fmla="*/ 5280789 w 5609421"/>
              <a:gd name="connsiteY43" fmla="*/ 6511263 h 6858000"/>
              <a:gd name="connsiteX44" fmla="*/ 3739538 w 5609421"/>
              <a:gd name="connsiteY44" fmla="*/ 6511263 h 6858000"/>
              <a:gd name="connsiteX45" fmla="*/ 3739538 w 5609421"/>
              <a:gd name="connsiteY45" fmla="*/ 4441340 h 6858000"/>
              <a:gd name="connsiteX46" fmla="*/ 3575699 w 5609421"/>
              <a:gd name="connsiteY46" fmla="*/ 4277501 h 6858000"/>
              <a:gd name="connsiteX47" fmla="*/ 2069923 w 5609421"/>
              <a:gd name="connsiteY47" fmla="*/ 4277501 h 6858000"/>
              <a:gd name="connsiteX48" fmla="*/ 1906083 w 5609421"/>
              <a:gd name="connsiteY48" fmla="*/ 4441340 h 6858000"/>
              <a:gd name="connsiteX49" fmla="*/ 1906083 w 5609421"/>
              <a:gd name="connsiteY49" fmla="*/ 5845780 h 6858000"/>
              <a:gd name="connsiteX50" fmla="*/ 1906083 w 5609421"/>
              <a:gd name="connsiteY50" fmla="*/ 5872808 h 6858000"/>
              <a:gd name="connsiteX51" fmla="*/ 1906083 w 5609421"/>
              <a:gd name="connsiteY51" fmla="*/ 6511263 h 6858000"/>
              <a:gd name="connsiteX52" fmla="*/ 336960 w 5609421"/>
              <a:gd name="connsiteY52" fmla="*/ 6511263 h 6858000"/>
              <a:gd name="connsiteX53" fmla="*/ 336960 w 5609421"/>
              <a:gd name="connsiteY53" fmla="*/ 2744697 h 6858000"/>
              <a:gd name="connsiteX54" fmla="*/ 346251 w 5609421"/>
              <a:gd name="connsiteY54" fmla="*/ 2689805 h 6858000"/>
              <a:gd name="connsiteX55" fmla="*/ 5262207 w 5609421"/>
              <a:gd name="connsiteY55" fmla="*/ 2689805 h 6858000"/>
              <a:gd name="connsiteX56" fmla="*/ 5271498 w 5609421"/>
              <a:gd name="connsiteY56" fmla="*/ 2689805 h 6858000"/>
              <a:gd name="connsiteX57" fmla="*/ 5280789 w 5609421"/>
              <a:gd name="connsiteY57" fmla="*/ 2735406 h 6858000"/>
              <a:gd name="connsiteX58" fmla="*/ 5280789 w 5609421"/>
              <a:gd name="connsiteY58" fmla="*/ 6511263 h 6858000"/>
              <a:gd name="connsiteX59" fmla="*/ 5280789 w 5609421"/>
              <a:gd name="connsiteY59" fmla="*/ 651126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609421" h="6858000">
                <a:moveTo>
                  <a:pt x="5617758" y="2708378"/>
                </a:moveTo>
                <a:cubicBezTo>
                  <a:pt x="5608467" y="2590148"/>
                  <a:pt x="5562866" y="2416173"/>
                  <a:pt x="5399027" y="2243044"/>
                </a:cubicBezTo>
                <a:lnTo>
                  <a:pt x="5389737" y="2233753"/>
                </a:lnTo>
                <a:lnTo>
                  <a:pt x="5171006" y="2015022"/>
                </a:lnTo>
                <a:cubicBezTo>
                  <a:pt x="5171006" y="2005731"/>
                  <a:pt x="5171006" y="2005731"/>
                  <a:pt x="5171006" y="1996440"/>
                </a:cubicBezTo>
                <a:lnTo>
                  <a:pt x="5171006" y="346251"/>
                </a:lnTo>
                <a:cubicBezTo>
                  <a:pt x="5171006" y="154548"/>
                  <a:pt x="5015613" y="0"/>
                  <a:pt x="4824746" y="0"/>
                </a:cubicBezTo>
                <a:lnTo>
                  <a:pt x="4222600" y="0"/>
                </a:lnTo>
                <a:cubicBezTo>
                  <a:pt x="4030898" y="0"/>
                  <a:pt x="3876349" y="155393"/>
                  <a:pt x="3876349" y="346251"/>
                </a:cubicBezTo>
                <a:lnTo>
                  <a:pt x="3876349" y="793003"/>
                </a:lnTo>
                <a:lnTo>
                  <a:pt x="3338387" y="272778"/>
                </a:lnTo>
                <a:cubicBezTo>
                  <a:pt x="3265758" y="208595"/>
                  <a:pt x="3055473" y="44756"/>
                  <a:pt x="2781851" y="44756"/>
                </a:cubicBezTo>
                <a:cubicBezTo>
                  <a:pt x="2572411" y="44756"/>
                  <a:pt x="2380699" y="135967"/>
                  <a:pt x="2207578" y="309087"/>
                </a:cubicBezTo>
                <a:lnTo>
                  <a:pt x="273622" y="2188152"/>
                </a:lnTo>
                <a:cubicBezTo>
                  <a:pt x="182412" y="2279362"/>
                  <a:pt x="118229" y="2370573"/>
                  <a:pt x="81920" y="2452483"/>
                </a:cubicBezTo>
                <a:cubicBezTo>
                  <a:pt x="81920" y="2452483"/>
                  <a:pt x="81920" y="2461774"/>
                  <a:pt x="72629" y="2461774"/>
                </a:cubicBezTo>
                <a:cubicBezTo>
                  <a:pt x="17737" y="2571567"/>
                  <a:pt x="0" y="2671214"/>
                  <a:pt x="0" y="2735397"/>
                </a:cubicBezTo>
                <a:lnTo>
                  <a:pt x="0" y="2744687"/>
                </a:lnTo>
                <a:lnTo>
                  <a:pt x="0" y="6539126"/>
                </a:lnTo>
                <a:cubicBezTo>
                  <a:pt x="0" y="6721547"/>
                  <a:pt x="146102" y="6858358"/>
                  <a:pt x="319232" y="6858358"/>
                </a:cubicBezTo>
                <a:lnTo>
                  <a:pt x="1906083" y="6858358"/>
                </a:lnTo>
                <a:cubicBezTo>
                  <a:pt x="2088504" y="6858358"/>
                  <a:pt x="2225315" y="6712256"/>
                  <a:pt x="2225315" y="6539126"/>
                </a:cubicBezTo>
                <a:lnTo>
                  <a:pt x="2225315" y="5919244"/>
                </a:lnTo>
                <a:cubicBezTo>
                  <a:pt x="2225315" y="5909953"/>
                  <a:pt x="2225315" y="5900662"/>
                  <a:pt x="2225315" y="5892216"/>
                </a:cubicBezTo>
                <a:lnTo>
                  <a:pt x="2225315" y="4605170"/>
                </a:lnTo>
                <a:lnTo>
                  <a:pt x="3383996" y="4605170"/>
                </a:lnTo>
                <a:lnTo>
                  <a:pt x="3383996" y="6529835"/>
                </a:lnTo>
                <a:cubicBezTo>
                  <a:pt x="3383996" y="6712256"/>
                  <a:pt x="3530098" y="6849067"/>
                  <a:pt x="3703228" y="6849067"/>
                </a:cubicBezTo>
                <a:lnTo>
                  <a:pt x="5272342" y="6849067"/>
                </a:lnTo>
                <a:cubicBezTo>
                  <a:pt x="5454763" y="6849067"/>
                  <a:pt x="5591575" y="6702965"/>
                  <a:pt x="5591575" y="6529835"/>
                </a:cubicBezTo>
                <a:lnTo>
                  <a:pt x="5591575" y="2726115"/>
                </a:lnTo>
                <a:cubicBezTo>
                  <a:pt x="5617758" y="2717669"/>
                  <a:pt x="5617758" y="2708378"/>
                  <a:pt x="5617758" y="2708378"/>
                </a:cubicBezTo>
                <a:close/>
                <a:moveTo>
                  <a:pt x="4222600" y="336960"/>
                </a:moveTo>
                <a:lnTo>
                  <a:pt x="4824746" y="346251"/>
                </a:lnTo>
                <a:lnTo>
                  <a:pt x="4824746" y="1695799"/>
                </a:lnTo>
                <a:lnTo>
                  <a:pt x="4213309" y="1112235"/>
                </a:lnTo>
                <a:lnTo>
                  <a:pt x="4222600" y="336960"/>
                </a:lnTo>
                <a:close/>
                <a:moveTo>
                  <a:pt x="2444046" y="546409"/>
                </a:moveTo>
                <a:cubicBezTo>
                  <a:pt x="2553829" y="436617"/>
                  <a:pt x="2672068" y="382570"/>
                  <a:pt x="2790297" y="382570"/>
                </a:cubicBezTo>
                <a:cubicBezTo>
                  <a:pt x="2945690" y="382570"/>
                  <a:pt x="3073210" y="483071"/>
                  <a:pt x="3109529" y="519381"/>
                </a:cubicBezTo>
                <a:lnTo>
                  <a:pt x="5024904" y="2352836"/>
                </a:lnTo>
                <a:lnTo>
                  <a:pt x="592010" y="2352836"/>
                </a:lnTo>
                <a:lnTo>
                  <a:pt x="2444046" y="546409"/>
                </a:lnTo>
                <a:close/>
                <a:moveTo>
                  <a:pt x="5280789" y="6511263"/>
                </a:moveTo>
                <a:lnTo>
                  <a:pt x="3739538" y="6511263"/>
                </a:lnTo>
                <a:lnTo>
                  <a:pt x="3739538" y="4441340"/>
                </a:lnTo>
                <a:cubicBezTo>
                  <a:pt x="3739538" y="4350130"/>
                  <a:pt x="3666909" y="4277501"/>
                  <a:pt x="3575699" y="4277501"/>
                </a:cubicBezTo>
                <a:lnTo>
                  <a:pt x="2069923" y="4277501"/>
                </a:lnTo>
                <a:cubicBezTo>
                  <a:pt x="1978712" y="4277501"/>
                  <a:pt x="1906083" y="4350130"/>
                  <a:pt x="1906083" y="4441340"/>
                </a:cubicBezTo>
                <a:lnTo>
                  <a:pt x="1906083" y="5845780"/>
                </a:lnTo>
                <a:cubicBezTo>
                  <a:pt x="1906083" y="5855071"/>
                  <a:pt x="1906083" y="5864361"/>
                  <a:pt x="1906083" y="5872808"/>
                </a:cubicBezTo>
                <a:lnTo>
                  <a:pt x="1906083" y="6511263"/>
                </a:lnTo>
                <a:lnTo>
                  <a:pt x="336960" y="6511263"/>
                </a:lnTo>
                <a:lnTo>
                  <a:pt x="336960" y="2744697"/>
                </a:lnTo>
                <a:cubicBezTo>
                  <a:pt x="336960" y="2726115"/>
                  <a:pt x="336960" y="2708387"/>
                  <a:pt x="346251" y="2689805"/>
                </a:cubicBezTo>
                <a:lnTo>
                  <a:pt x="5262207" y="2689805"/>
                </a:lnTo>
                <a:cubicBezTo>
                  <a:pt x="5262207" y="2689805"/>
                  <a:pt x="5262207" y="2689805"/>
                  <a:pt x="5271498" y="2689805"/>
                </a:cubicBezTo>
                <a:cubicBezTo>
                  <a:pt x="5271498" y="2708387"/>
                  <a:pt x="5280789" y="2726124"/>
                  <a:pt x="5280789" y="2735406"/>
                </a:cubicBezTo>
                <a:lnTo>
                  <a:pt x="5280789" y="6511263"/>
                </a:lnTo>
                <a:lnTo>
                  <a:pt x="5280789" y="6511263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181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DB856D7C-1A00-497C-989D-34A8CF9BB1C6}"/>
              </a:ext>
            </a:extLst>
          </p:cNvPr>
          <p:cNvSpPr/>
          <p:nvPr/>
        </p:nvSpPr>
        <p:spPr>
          <a:xfrm>
            <a:off x="327040" y="4446183"/>
            <a:ext cx="2169026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5200"/>
              </a:lnSpc>
            </a:pPr>
            <a:r>
              <a:rPr lang="ru-RU" sz="1400" b="1" dirty="0">
                <a:solidFill>
                  <a:srgbClr val="007EF9"/>
                </a:solidFill>
                <a:latin typeface="Cera Pro" panose="00000500000000000000" pitchFamily="2" charset="0"/>
              </a:rPr>
              <a:t>2023 год </a:t>
            </a:r>
            <a:r>
              <a:rPr lang="ru-RU" sz="1400" b="1" dirty="0" smtClean="0">
                <a:solidFill>
                  <a:srgbClr val="007EF9"/>
                </a:solidFill>
                <a:latin typeface="Cera Pro" panose="00000500000000000000" pitchFamily="2" charset="0"/>
              </a:rPr>
              <a:t>- </a:t>
            </a:r>
            <a:r>
              <a:rPr lang="ru-RU" sz="1400" b="1" dirty="0">
                <a:solidFill>
                  <a:srgbClr val="007EF9"/>
                </a:solidFill>
                <a:latin typeface="Cera Pro" panose="00000500000000000000" pitchFamily="2" charset="0"/>
              </a:rPr>
              <a:t>12,7 млн.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957A03AB-108A-4300-9CAF-615CE4377D25}"/>
              </a:ext>
            </a:extLst>
          </p:cNvPr>
          <p:cNvSpPr/>
          <p:nvPr/>
        </p:nvSpPr>
        <p:spPr>
          <a:xfrm>
            <a:off x="307184" y="4056351"/>
            <a:ext cx="2197120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5200"/>
              </a:lnSpc>
            </a:pPr>
            <a:r>
              <a:rPr lang="ru-RU" sz="1400" b="1" dirty="0">
                <a:solidFill>
                  <a:srgbClr val="007EF9"/>
                </a:solidFill>
                <a:latin typeface="Cera Pro" panose="00000500000000000000" pitchFamily="2" charset="0"/>
              </a:rPr>
              <a:t>2022 год - 726,9 млн.</a:t>
            </a:r>
          </a:p>
        </p:txBody>
      </p:sp>
      <p:sp>
        <p:nvSpPr>
          <p:cNvPr id="35" name="Forma libre 434">
            <a:extLst>
              <a:ext uri="{FF2B5EF4-FFF2-40B4-BE49-F238E27FC236}">
                <a16:creationId xmlns:a16="http://schemas.microsoft.com/office/drawing/2014/main" xmlns="" id="{0E187078-FF7A-4347-A9AA-6BC5F33B7FD9}"/>
              </a:ext>
            </a:extLst>
          </p:cNvPr>
          <p:cNvSpPr/>
          <p:nvPr/>
        </p:nvSpPr>
        <p:spPr>
          <a:xfrm>
            <a:off x="3070986" y="3233257"/>
            <a:ext cx="301338" cy="300845"/>
          </a:xfrm>
          <a:custGeom>
            <a:avLst/>
            <a:gdLst>
              <a:gd name="connsiteX0" fmla="*/ 5531520 w 5819775"/>
              <a:gd name="connsiteY0" fmla="*/ 0 h 5810250"/>
              <a:gd name="connsiteX1" fmla="*/ 3424628 w 5819775"/>
              <a:gd name="connsiteY1" fmla="*/ 0 h 5810250"/>
              <a:gd name="connsiteX2" fmla="*/ 3199791 w 5819775"/>
              <a:gd name="connsiteY2" fmla="*/ 120606 h 5810250"/>
              <a:gd name="connsiteX3" fmla="*/ 3263818 w 5819775"/>
              <a:gd name="connsiteY3" fmla="*/ 370008 h 5810250"/>
              <a:gd name="connsiteX4" fmla="*/ 3762623 w 5819775"/>
              <a:gd name="connsiteY4" fmla="*/ 884444 h 5810250"/>
              <a:gd name="connsiteX5" fmla="*/ 3545234 w 5819775"/>
              <a:gd name="connsiteY5" fmla="*/ 1101833 h 5810250"/>
              <a:gd name="connsiteX6" fmla="*/ 2934015 w 5819775"/>
              <a:gd name="connsiteY6" fmla="*/ 1713052 h 5810250"/>
              <a:gd name="connsiteX7" fmla="*/ 2925823 w 5819775"/>
              <a:gd name="connsiteY7" fmla="*/ 2227488 h 5810250"/>
              <a:gd name="connsiteX8" fmla="*/ 3432067 w 5819775"/>
              <a:gd name="connsiteY8" fmla="*/ 2741924 h 5810250"/>
              <a:gd name="connsiteX9" fmla="*/ 3584686 w 5819775"/>
              <a:gd name="connsiteY9" fmla="*/ 2886351 h 5810250"/>
              <a:gd name="connsiteX10" fmla="*/ 3673278 w 5819775"/>
              <a:gd name="connsiteY10" fmla="*/ 2966752 h 5810250"/>
              <a:gd name="connsiteX11" fmla="*/ 3857911 w 5819775"/>
              <a:gd name="connsiteY11" fmla="*/ 3030779 h 5810250"/>
              <a:gd name="connsiteX12" fmla="*/ 4035095 w 5819775"/>
              <a:gd name="connsiteY12" fmla="*/ 2966752 h 5810250"/>
              <a:gd name="connsiteX13" fmla="*/ 4131878 w 5819775"/>
              <a:gd name="connsiteY13" fmla="*/ 2878160 h 5810250"/>
              <a:gd name="connsiteX14" fmla="*/ 4952295 w 5819775"/>
              <a:gd name="connsiteY14" fmla="*/ 2057743 h 5810250"/>
              <a:gd name="connsiteX15" fmla="*/ 5451101 w 5819775"/>
              <a:gd name="connsiteY15" fmla="*/ 2548357 h 5810250"/>
              <a:gd name="connsiteX16" fmla="*/ 5635733 w 5819775"/>
              <a:gd name="connsiteY16" fmla="*/ 2628757 h 5810250"/>
              <a:gd name="connsiteX17" fmla="*/ 5828557 w 5819775"/>
              <a:gd name="connsiteY17" fmla="*/ 2387546 h 5810250"/>
              <a:gd name="connsiteX18" fmla="*/ 5828557 w 5819775"/>
              <a:gd name="connsiteY18" fmla="*/ 305981 h 5810250"/>
              <a:gd name="connsiteX19" fmla="*/ 5531520 w 5819775"/>
              <a:gd name="connsiteY19" fmla="*/ 0 h 5810250"/>
              <a:gd name="connsiteX20" fmla="*/ 5538959 w 5819775"/>
              <a:gd name="connsiteY20" fmla="*/ 2211115 h 5810250"/>
              <a:gd name="connsiteX21" fmla="*/ 5064729 w 5819775"/>
              <a:gd name="connsiteY21" fmla="*/ 1745066 h 5810250"/>
              <a:gd name="connsiteX22" fmla="*/ 4855531 w 5819775"/>
              <a:gd name="connsiteY22" fmla="*/ 1745066 h 5810250"/>
              <a:gd name="connsiteX23" fmla="*/ 4831709 w 5819775"/>
              <a:gd name="connsiteY23" fmla="*/ 1768888 h 5810250"/>
              <a:gd name="connsiteX24" fmla="*/ 4791504 w 5819775"/>
              <a:gd name="connsiteY24" fmla="*/ 1809093 h 5810250"/>
              <a:gd name="connsiteX25" fmla="*/ 3930882 w 5819775"/>
              <a:gd name="connsiteY25" fmla="*/ 2669715 h 5810250"/>
              <a:gd name="connsiteX26" fmla="*/ 3858663 w 5819775"/>
              <a:gd name="connsiteY26" fmla="*/ 2733742 h 5810250"/>
              <a:gd name="connsiteX27" fmla="*/ 3858663 w 5819775"/>
              <a:gd name="connsiteY27" fmla="*/ 2733742 h 5810250"/>
              <a:gd name="connsiteX28" fmla="*/ 3802085 w 5819775"/>
              <a:gd name="connsiteY28" fmla="*/ 2685355 h 5810250"/>
              <a:gd name="connsiteX29" fmla="*/ 3649466 w 5819775"/>
              <a:gd name="connsiteY29" fmla="*/ 2540918 h 5810250"/>
              <a:gd name="connsiteX30" fmla="*/ 3143222 w 5819775"/>
              <a:gd name="connsiteY30" fmla="*/ 2026482 h 5810250"/>
              <a:gd name="connsiteX31" fmla="*/ 3103016 w 5819775"/>
              <a:gd name="connsiteY31" fmla="*/ 1978095 h 5810250"/>
              <a:gd name="connsiteX32" fmla="*/ 3143222 w 5819775"/>
              <a:gd name="connsiteY32" fmla="*/ 1929708 h 5810250"/>
              <a:gd name="connsiteX33" fmla="*/ 3754441 w 5819775"/>
              <a:gd name="connsiteY33" fmla="*/ 1318489 h 5810250"/>
              <a:gd name="connsiteX34" fmla="*/ 4019474 w 5819775"/>
              <a:gd name="connsiteY34" fmla="*/ 1053456 h 5810250"/>
              <a:gd name="connsiteX35" fmla="*/ 4059679 w 5819775"/>
              <a:gd name="connsiteY35" fmla="*/ 1013250 h 5810250"/>
              <a:gd name="connsiteX36" fmla="*/ 4076062 w 5819775"/>
              <a:gd name="connsiteY36" fmla="*/ 996868 h 5810250"/>
              <a:gd name="connsiteX37" fmla="*/ 4076062 w 5819775"/>
              <a:gd name="connsiteY37" fmla="*/ 787670 h 5810250"/>
              <a:gd name="connsiteX38" fmla="*/ 3610013 w 5819775"/>
              <a:gd name="connsiteY38" fmla="*/ 305248 h 5810250"/>
              <a:gd name="connsiteX39" fmla="*/ 5531520 w 5819775"/>
              <a:gd name="connsiteY39" fmla="*/ 305248 h 5810250"/>
              <a:gd name="connsiteX40" fmla="*/ 5539712 w 5819775"/>
              <a:gd name="connsiteY40" fmla="*/ 305248 h 5810250"/>
              <a:gd name="connsiteX41" fmla="*/ 5539712 w 5819775"/>
              <a:gd name="connsiteY41" fmla="*/ 313439 h 5810250"/>
              <a:gd name="connsiteX42" fmla="*/ 5538959 w 5819775"/>
              <a:gd name="connsiteY42" fmla="*/ 2211115 h 5810250"/>
              <a:gd name="connsiteX43" fmla="*/ 5538959 w 5819775"/>
              <a:gd name="connsiteY43" fmla="*/ 2211115 h 5810250"/>
              <a:gd name="connsiteX44" fmla="*/ 2395757 w 5819775"/>
              <a:gd name="connsiteY44" fmla="*/ 3079928 h 5810250"/>
              <a:gd name="connsiteX45" fmla="*/ 2243138 w 5819775"/>
              <a:gd name="connsiteY45" fmla="*/ 2927309 h 5810250"/>
              <a:gd name="connsiteX46" fmla="*/ 2154546 w 5819775"/>
              <a:gd name="connsiteY46" fmla="*/ 2846908 h 5810250"/>
              <a:gd name="connsiteX47" fmla="*/ 1792729 w 5819775"/>
              <a:gd name="connsiteY47" fmla="*/ 2846908 h 5810250"/>
              <a:gd name="connsiteX48" fmla="*/ 1695945 w 5819775"/>
              <a:gd name="connsiteY48" fmla="*/ 2935500 h 5810250"/>
              <a:gd name="connsiteX49" fmla="*/ 1101100 w 5819775"/>
              <a:gd name="connsiteY49" fmla="*/ 3530346 h 5810250"/>
              <a:gd name="connsiteX50" fmla="*/ 876262 w 5819775"/>
              <a:gd name="connsiteY50" fmla="*/ 3755184 h 5810250"/>
              <a:gd name="connsiteX51" fmla="*/ 377457 w 5819775"/>
              <a:gd name="connsiteY51" fmla="*/ 3264570 h 5810250"/>
              <a:gd name="connsiteX52" fmla="*/ 192824 w 5819775"/>
              <a:gd name="connsiteY52" fmla="*/ 3184169 h 5810250"/>
              <a:gd name="connsiteX53" fmla="*/ 0 w 5819775"/>
              <a:gd name="connsiteY53" fmla="*/ 3425381 h 5810250"/>
              <a:gd name="connsiteX54" fmla="*/ 0 w 5819775"/>
              <a:gd name="connsiteY54" fmla="*/ 5507698 h 5810250"/>
              <a:gd name="connsiteX55" fmla="*/ 305238 w 5819775"/>
              <a:gd name="connsiteY55" fmla="*/ 5812936 h 5810250"/>
              <a:gd name="connsiteX56" fmla="*/ 305238 w 5819775"/>
              <a:gd name="connsiteY56" fmla="*/ 5812936 h 5810250"/>
              <a:gd name="connsiteX57" fmla="*/ 2412121 w 5819775"/>
              <a:gd name="connsiteY57" fmla="*/ 5812936 h 5810250"/>
              <a:gd name="connsiteX58" fmla="*/ 2636958 w 5819775"/>
              <a:gd name="connsiteY58" fmla="*/ 5692330 h 5810250"/>
              <a:gd name="connsiteX59" fmla="*/ 2572931 w 5819775"/>
              <a:gd name="connsiteY59" fmla="*/ 5442928 h 5810250"/>
              <a:gd name="connsiteX60" fmla="*/ 2074126 w 5819775"/>
              <a:gd name="connsiteY60" fmla="*/ 4928492 h 5810250"/>
              <a:gd name="connsiteX61" fmla="*/ 2307146 w 5819775"/>
              <a:gd name="connsiteY61" fmla="*/ 4695473 h 5810250"/>
              <a:gd name="connsiteX62" fmla="*/ 2901992 w 5819775"/>
              <a:gd name="connsiteY62" fmla="*/ 4100627 h 5810250"/>
              <a:gd name="connsiteX63" fmla="*/ 2910183 w 5819775"/>
              <a:gd name="connsiteY63" fmla="*/ 3586191 h 5810250"/>
              <a:gd name="connsiteX64" fmla="*/ 2395757 w 5819775"/>
              <a:gd name="connsiteY64" fmla="*/ 3079928 h 5810250"/>
              <a:gd name="connsiteX65" fmla="*/ 2684612 w 5819775"/>
              <a:gd name="connsiteY65" fmla="*/ 3899602 h 5810250"/>
              <a:gd name="connsiteX66" fmla="*/ 2089766 w 5819775"/>
              <a:gd name="connsiteY66" fmla="*/ 4494448 h 5810250"/>
              <a:gd name="connsiteX67" fmla="*/ 1800158 w 5819775"/>
              <a:gd name="connsiteY67" fmla="*/ 4784055 h 5810250"/>
              <a:gd name="connsiteX68" fmla="*/ 1759953 w 5819775"/>
              <a:gd name="connsiteY68" fmla="*/ 4824260 h 5810250"/>
              <a:gd name="connsiteX69" fmla="*/ 1743570 w 5819775"/>
              <a:gd name="connsiteY69" fmla="*/ 4840643 h 5810250"/>
              <a:gd name="connsiteX70" fmla="*/ 1743570 w 5819775"/>
              <a:gd name="connsiteY70" fmla="*/ 5049841 h 5810250"/>
              <a:gd name="connsiteX71" fmla="*/ 2209619 w 5819775"/>
              <a:gd name="connsiteY71" fmla="*/ 5532263 h 5810250"/>
              <a:gd name="connsiteX72" fmla="*/ 288865 w 5819775"/>
              <a:gd name="connsiteY72" fmla="*/ 5532263 h 5810250"/>
              <a:gd name="connsiteX73" fmla="*/ 280673 w 5819775"/>
              <a:gd name="connsiteY73" fmla="*/ 5532263 h 5810250"/>
              <a:gd name="connsiteX74" fmla="*/ 280673 w 5819775"/>
              <a:gd name="connsiteY74" fmla="*/ 5524072 h 5810250"/>
              <a:gd name="connsiteX75" fmla="*/ 280673 w 5819775"/>
              <a:gd name="connsiteY75" fmla="*/ 3610747 h 5810250"/>
              <a:gd name="connsiteX76" fmla="*/ 754913 w 5819775"/>
              <a:gd name="connsiteY76" fmla="*/ 4076795 h 5810250"/>
              <a:gd name="connsiteX77" fmla="*/ 964111 w 5819775"/>
              <a:gd name="connsiteY77" fmla="*/ 4076795 h 5810250"/>
              <a:gd name="connsiteX78" fmla="*/ 987933 w 5819775"/>
              <a:gd name="connsiteY78" fmla="*/ 4060413 h 5810250"/>
              <a:gd name="connsiteX79" fmla="*/ 1036320 w 5819775"/>
              <a:gd name="connsiteY79" fmla="*/ 4020207 h 5810250"/>
              <a:gd name="connsiteX80" fmla="*/ 1309545 w 5819775"/>
              <a:gd name="connsiteY80" fmla="*/ 3746983 h 5810250"/>
              <a:gd name="connsiteX81" fmla="*/ 1904390 w 5819775"/>
              <a:gd name="connsiteY81" fmla="*/ 3152137 h 5810250"/>
              <a:gd name="connsiteX82" fmla="*/ 1976609 w 5819775"/>
              <a:gd name="connsiteY82" fmla="*/ 3088110 h 5810250"/>
              <a:gd name="connsiteX83" fmla="*/ 1976609 w 5819775"/>
              <a:gd name="connsiteY83" fmla="*/ 3088110 h 5810250"/>
              <a:gd name="connsiteX84" fmla="*/ 2033188 w 5819775"/>
              <a:gd name="connsiteY84" fmla="*/ 3136497 h 5810250"/>
              <a:gd name="connsiteX85" fmla="*/ 2185807 w 5819775"/>
              <a:gd name="connsiteY85" fmla="*/ 3289116 h 5810250"/>
              <a:gd name="connsiteX86" fmla="*/ 2692051 w 5819775"/>
              <a:gd name="connsiteY86" fmla="*/ 3795360 h 5810250"/>
              <a:gd name="connsiteX87" fmla="*/ 2732256 w 5819775"/>
              <a:gd name="connsiteY87" fmla="*/ 3843747 h 5810250"/>
              <a:gd name="connsiteX88" fmla="*/ 2684612 w 5819775"/>
              <a:gd name="connsiteY88" fmla="*/ 3899602 h 581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819775" h="5810250">
                <a:moveTo>
                  <a:pt x="5531520" y="0"/>
                </a:moveTo>
                <a:lnTo>
                  <a:pt x="3424628" y="0"/>
                </a:lnTo>
                <a:cubicBezTo>
                  <a:pt x="3280201" y="0"/>
                  <a:pt x="3223622" y="64027"/>
                  <a:pt x="3199791" y="120606"/>
                </a:cubicBezTo>
                <a:cubicBezTo>
                  <a:pt x="3151404" y="233020"/>
                  <a:pt x="3239996" y="337995"/>
                  <a:pt x="3263818" y="370008"/>
                </a:cubicBezTo>
                <a:lnTo>
                  <a:pt x="3762623" y="884444"/>
                </a:lnTo>
                <a:lnTo>
                  <a:pt x="3545234" y="1101833"/>
                </a:lnTo>
                <a:cubicBezTo>
                  <a:pt x="3344228" y="1302839"/>
                  <a:pt x="3135021" y="1512046"/>
                  <a:pt x="2934015" y="1713052"/>
                </a:cubicBezTo>
                <a:cubicBezTo>
                  <a:pt x="2756830" y="1890236"/>
                  <a:pt x="2756830" y="2051047"/>
                  <a:pt x="2925823" y="2227488"/>
                </a:cubicBezTo>
                <a:cubicBezTo>
                  <a:pt x="3094825" y="2396490"/>
                  <a:pt x="3263818" y="2572931"/>
                  <a:pt x="3432067" y="2741924"/>
                </a:cubicBezTo>
                <a:lnTo>
                  <a:pt x="3584686" y="2886351"/>
                </a:lnTo>
                <a:cubicBezTo>
                  <a:pt x="3608508" y="2910173"/>
                  <a:pt x="3641265" y="2942930"/>
                  <a:pt x="3673278" y="2966752"/>
                </a:cubicBezTo>
                <a:cubicBezTo>
                  <a:pt x="3729857" y="3006957"/>
                  <a:pt x="3793884" y="3030779"/>
                  <a:pt x="3857911" y="3030779"/>
                </a:cubicBezTo>
                <a:cubicBezTo>
                  <a:pt x="3921938" y="3030779"/>
                  <a:pt x="3986708" y="3006957"/>
                  <a:pt x="4035095" y="2966752"/>
                </a:cubicBezTo>
                <a:cubicBezTo>
                  <a:pt x="4067108" y="2942930"/>
                  <a:pt x="4099122" y="2910173"/>
                  <a:pt x="4131878" y="2878160"/>
                </a:cubicBezTo>
                <a:lnTo>
                  <a:pt x="4952295" y="2057743"/>
                </a:lnTo>
                <a:lnTo>
                  <a:pt x="5451101" y="2548357"/>
                </a:lnTo>
                <a:cubicBezTo>
                  <a:pt x="5474923" y="2572179"/>
                  <a:pt x="5547884" y="2628757"/>
                  <a:pt x="5635733" y="2628757"/>
                </a:cubicBezTo>
                <a:cubicBezTo>
                  <a:pt x="5707951" y="2628757"/>
                  <a:pt x="5828557" y="2580370"/>
                  <a:pt x="5828557" y="2387546"/>
                </a:cubicBezTo>
                <a:lnTo>
                  <a:pt x="5828557" y="305981"/>
                </a:lnTo>
                <a:cubicBezTo>
                  <a:pt x="5836758" y="104975"/>
                  <a:pt x="5684139" y="0"/>
                  <a:pt x="5531520" y="0"/>
                </a:cubicBezTo>
                <a:close/>
                <a:moveTo>
                  <a:pt x="5538959" y="2211115"/>
                </a:moveTo>
                <a:lnTo>
                  <a:pt x="5064729" y="1745066"/>
                </a:lnTo>
                <a:cubicBezTo>
                  <a:pt x="5008150" y="1688487"/>
                  <a:pt x="4912109" y="1688487"/>
                  <a:pt x="4855531" y="1745066"/>
                </a:cubicBezTo>
                <a:lnTo>
                  <a:pt x="4831709" y="1768888"/>
                </a:lnTo>
                <a:cubicBezTo>
                  <a:pt x="4815326" y="1785271"/>
                  <a:pt x="4799695" y="1792710"/>
                  <a:pt x="4791504" y="1809093"/>
                </a:cubicBezTo>
                <a:lnTo>
                  <a:pt x="3930882" y="2669715"/>
                </a:lnTo>
                <a:cubicBezTo>
                  <a:pt x="3907060" y="2693537"/>
                  <a:pt x="3882495" y="2709920"/>
                  <a:pt x="3858663" y="2733742"/>
                </a:cubicBezTo>
                <a:lnTo>
                  <a:pt x="3858663" y="2733742"/>
                </a:lnTo>
                <a:cubicBezTo>
                  <a:pt x="3834841" y="2717359"/>
                  <a:pt x="3818458" y="2701728"/>
                  <a:pt x="3802085" y="2685355"/>
                </a:cubicBezTo>
                <a:lnTo>
                  <a:pt x="3649466" y="2540918"/>
                </a:lnTo>
                <a:cubicBezTo>
                  <a:pt x="3480473" y="2363734"/>
                  <a:pt x="3304023" y="2195474"/>
                  <a:pt x="3143222" y="2026482"/>
                </a:cubicBezTo>
                <a:cubicBezTo>
                  <a:pt x="3119399" y="2002660"/>
                  <a:pt x="3111208" y="1986277"/>
                  <a:pt x="3103016" y="1978095"/>
                </a:cubicBezTo>
                <a:cubicBezTo>
                  <a:pt x="3111208" y="1969903"/>
                  <a:pt x="3119399" y="1954273"/>
                  <a:pt x="3143222" y="1929708"/>
                </a:cubicBezTo>
                <a:cubicBezTo>
                  <a:pt x="3344228" y="1728702"/>
                  <a:pt x="3553435" y="1519495"/>
                  <a:pt x="3754441" y="1318489"/>
                </a:cubicBezTo>
                <a:lnTo>
                  <a:pt x="4019474" y="1053456"/>
                </a:lnTo>
                <a:cubicBezTo>
                  <a:pt x="4035857" y="1037073"/>
                  <a:pt x="4043296" y="1021442"/>
                  <a:pt x="4059679" y="1013250"/>
                </a:cubicBezTo>
                <a:lnTo>
                  <a:pt x="4076062" y="996868"/>
                </a:lnTo>
                <a:cubicBezTo>
                  <a:pt x="4132641" y="940289"/>
                  <a:pt x="4132641" y="844248"/>
                  <a:pt x="4076062" y="787670"/>
                </a:cubicBezTo>
                <a:lnTo>
                  <a:pt x="3610013" y="305248"/>
                </a:lnTo>
                <a:lnTo>
                  <a:pt x="5531520" y="305248"/>
                </a:lnTo>
                <a:lnTo>
                  <a:pt x="5539712" y="305248"/>
                </a:lnTo>
                <a:cubicBezTo>
                  <a:pt x="5539712" y="305248"/>
                  <a:pt x="5539712" y="305248"/>
                  <a:pt x="5539712" y="313439"/>
                </a:cubicBezTo>
                <a:lnTo>
                  <a:pt x="5538959" y="2211115"/>
                </a:lnTo>
                <a:lnTo>
                  <a:pt x="5538959" y="2211115"/>
                </a:lnTo>
                <a:close/>
                <a:moveTo>
                  <a:pt x="2395757" y="3079928"/>
                </a:moveTo>
                <a:lnTo>
                  <a:pt x="2243138" y="2927309"/>
                </a:lnTo>
                <a:cubicBezTo>
                  <a:pt x="2219316" y="2903487"/>
                  <a:pt x="2186559" y="2870730"/>
                  <a:pt x="2154546" y="2846908"/>
                </a:cubicBezTo>
                <a:cubicBezTo>
                  <a:pt x="2042131" y="2766508"/>
                  <a:pt x="1905143" y="2766508"/>
                  <a:pt x="1792729" y="2846908"/>
                </a:cubicBezTo>
                <a:cubicBezTo>
                  <a:pt x="1760715" y="2870730"/>
                  <a:pt x="1728702" y="2903487"/>
                  <a:pt x="1695945" y="2935500"/>
                </a:cubicBezTo>
                <a:cubicBezTo>
                  <a:pt x="1494939" y="3136506"/>
                  <a:pt x="1302115" y="3329330"/>
                  <a:pt x="1101100" y="3530346"/>
                </a:cubicBezTo>
                <a:lnTo>
                  <a:pt x="876262" y="3755184"/>
                </a:lnTo>
                <a:lnTo>
                  <a:pt x="377457" y="3264570"/>
                </a:lnTo>
                <a:cubicBezTo>
                  <a:pt x="353635" y="3240748"/>
                  <a:pt x="280673" y="3184169"/>
                  <a:pt x="192824" y="3184169"/>
                </a:cubicBezTo>
                <a:cubicBezTo>
                  <a:pt x="120606" y="3184169"/>
                  <a:pt x="0" y="3232557"/>
                  <a:pt x="0" y="3425381"/>
                </a:cubicBezTo>
                <a:lnTo>
                  <a:pt x="0" y="5507698"/>
                </a:lnTo>
                <a:cubicBezTo>
                  <a:pt x="0" y="5708704"/>
                  <a:pt x="152619" y="5812936"/>
                  <a:pt x="305238" y="5812936"/>
                </a:cubicBezTo>
                <a:lnTo>
                  <a:pt x="305238" y="5812936"/>
                </a:lnTo>
                <a:lnTo>
                  <a:pt x="2412121" y="5812936"/>
                </a:lnTo>
                <a:cubicBezTo>
                  <a:pt x="2556548" y="5812936"/>
                  <a:pt x="2613127" y="5748909"/>
                  <a:pt x="2636958" y="5692330"/>
                </a:cubicBezTo>
                <a:cubicBezTo>
                  <a:pt x="2685345" y="5579917"/>
                  <a:pt x="2596753" y="5474941"/>
                  <a:pt x="2572931" y="5442928"/>
                </a:cubicBezTo>
                <a:lnTo>
                  <a:pt x="2074126" y="4928492"/>
                </a:lnTo>
                <a:lnTo>
                  <a:pt x="2307146" y="4695473"/>
                </a:lnTo>
                <a:cubicBezTo>
                  <a:pt x="2508152" y="4494467"/>
                  <a:pt x="2700976" y="4301643"/>
                  <a:pt x="2901992" y="4100627"/>
                </a:cubicBezTo>
                <a:cubicBezTo>
                  <a:pt x="3079175" y="3923443"/>
                  <a:pt x="3079175" y="3762632"/>
                  <a:pt x="2910183" y="3586191"/>
                </a:cubicBezTo>
                <a:cubicBezTo>
                  <a:pt x="2733008" y="3417180"/>
                  <a:pt x="2564006" y="3248930"/>
                  <a:pt x="2395757" y="3079928"/>
                </a:cubicBezTo>
                <a:close/>
                <a:moveTo>
                  <a:pt x="2684612" y="3899602"/>
                </a:moveTo>
                <a:cubicBezTo>
                  <a:pt x="2491788" y="4100608"/>
                  <a:pt x="2290782" y="4293432"/>
                  <a:pt x="2089766" y="4494448"/>
                </a:cubicBezTo>
                <a:lnTo>
                  <a:pt x="1800158" y="4784055"/>
                </a:lnTo>
                <a:cubicBezTo>
                  <a:pt x="1783775" y="4800438"/>
                  <a:pt x="1768145" y="4816069"/>
                  <a:pt x="1759953" y="4824260"/>
                </a:cubicBezTo>
                <a:lnTo>
                  <a:pt x="1743570" y="4840643"/>
                </a:lnTo>
                <a:cubicBezTo>
                  <a:pt x="1686992" y="4897222"/>
                  <a:pt x="1686992" y="4993263"/>
                  <a:pt x="1743570" y="5049841"/>
                </a:cubicBezTo>
                <a:lnTo>
                  <a:pt x="2209619" y="5532263"/>
                </a:lnTo>
                <a:lnTo>
                  <a:pt x="288865" y="5532263"/>
                </a:lnTo>
                <a:lnTo>
                  <a:pt x="280673" y="5532263"/>
                </a:lnTo>
                <a:cubicBezTo>
                  <a:pt x="280673" y="5532263"/>
                  <a:pt x="280673" y="5532263"/>
                  <a:pt x="280673" y="5524072"/>
                </a:cubicBezTo>
                <a:lnTo>
                  <a:pt x="280673" y="3610747"/>
                </a:lnTo>
                <a:lnTo>
                  <a:pt x="754913" y="4076795"/>
                </a:lnTo>
                <a:cubicBezTo>
                  <a:pt x="811492" y="4133374"/>
                  <a:pt x="899341" y="4133374"/>
                  <a:pt x="964111" y="4076795"/>
                </a:cubicBezTo>
                <a:lnTo>
                  <a:pt x="987933" y="4060413"/>
                </a:lnTo>
                <a:cubicBezTo>
                  <a:pt x="1004316" y="4044029"/>
                  <a:pt x="1019947" y="4028399"/>
                  <a:pt x="1036320" y="4020207"/>
                </a:cubicBezTo>
                <a:lnTo>
                  <a:pt x="1309545" y="3746983"/>
                </a:lnTo>
                <a:cubicBezTo>
                  <a:pt x="1510551" y="3545977"/>
                  <a:pt x="1703375" y="3353152"/>
                  <a:pt x="1904390" y="3152137"/>
                </a:cubicBezTo>
                <a:cubicBezTo>
                  <a:pt x="1928213" y="3128315"/>
                  <a:pt x="1952777" y="3111932"/>
                  <a:pt x="1976609" y="3088110"/>
                </a:cubicBezTo>
                <a:lnTo>
                  <a:pt x="1976609" y="3088110"/>
                </a:lnTo>
                <a:cubicBezTo>
                  <a:pt x="2000431" y="3104493"/>
                  <a:pt x="2016814" y="3120123"/>
                  <a:pt x="2033188" y="3136497"/>
                </a:cubicBezTo>
                <a:lnTo>
                  <a:pt x="2185807" y="3289116"/>
                </a:lnTo>
                <a:cubicBezTo>
                  <a:pt x="2354809" y="3458118"/>
                  <a:pt x="2523801" y="3627110"/>
                  <a:pt x="2692051" y="3795360"/>
                </a:cubicBezTo>
                <a:cubicBezTo>
                  <a:pt x="2715873" y="3819182"/>
                  <a:pt x="2724064" y="3835565"/>
                  <a:pt x="2732256" y="3843747"/>
                </a:cubicBezTo>
                <a:cubicBezTo>
                  <a:pt x="2724817" y="3851958"/>
                  <a:pt x="2709186" y="3867588"/>
                  <a:pt x="2684612" y="3899602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AC3B61B0-5C83-4A42-8104-F030AD5275D0}"/>
              </a:ext>
            </a:extLst>
          </p:cNvPr>
          <p:cNvSpPr/>
          <p:nvPr/>
        </p:nvSpPr>
        <p:spPr>
          <a:xfrm>
            <a:off x="2660336" y="4130510"/>
            <a:ext cx="2175275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5200"/>
              </a:lnSpc>
            </a:pPr>
            <a:r>
              <a:rPr lang="ru-RU" sz="1400" b="1" dirty="0">
                <a:solidFill>
                  <a:srgbClr val="007EF9"/>
                </a:solidFill>
                <a:latin typeface="Cera Pro" panose="00000500000000000000" pitchFamily="2" charset="0"/>
              </a:rPr>
              <a:t>2021 год – 18,2 млн.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69BF5074-C271-4C2B-B7EF-0DF1B01A243D}"/>
              </a:ext>
            </a:extLst>
          </p:cNvPr>
          <p:cNvSpPr/>
          <p:nvPr/>
        </p:nvSpPr>
        <p:spPr>
          <a:xfrm>
            <a:off x="2656780" y="4940977"/>
            <a:ext cx="2187069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5200"/>
              </a:lnSpc>
            </a:pPr>
            <a:r>
              <a:rPr lang="ru-RU" sz="1400" b="1" dirty="0">
                <a:solidFill>
                  <a:srgbClr val="007EF9"/>
                </a:solidFill>
                <a:latin typeface="Cera Pro" panose="00000500000000000000" pitchFamily="2" charset="0"/>
              </a:rPr>
              <a:t>2023 год – 1,5 млн.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C8E073FA-ADEA-4813-A932-4EC777DFF142}"/>
              </a:ext>
            </a:extLst>
          </p:cNvPr>
          <p:cNvSpPr/>
          <p:nvPr/>
        </p:nvSpPr>
        <p:spPr>
          <a:xfrm>
            <a:off x="2654410" y="4544653"/>
            <a:ext cx="2189439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5200"/>
              </a:lnSpc>
            </a:pPr>
            <a:r>
              <a:rPr lang="ru-RU" sz="1400" b="1" dirty="0">
                <a:solidFill>
                  <a:srgbClr val="007EF9"/>
                </a:solidFill>
                <a:latin typeface="Cera Pro" panose="00000500000000000000" pitchFamily="2" charset="0"/>
              </a:rPr>
              <a:t>2022 год – 502,3 тыс.</a:t>
            </a:r>
          </a:p>
        </p:txBody>
      </p:sp>
      <p:sp>
        <p:nvSpPr>
          <p:cNvPr id="54" name="Freeform 7">
            <a:extLst>
              <a:ext uri="{FF2B5EF4-FFF2-40B4-BE49-F238E27FC236}">
                <a16:creationId xmlns:a16="http://schemas.microsoft.com/office/drawing/2014/main" xmlns="" id="{051559A0-EECF-4583-A1EC-4FB987EFE160}"/>
              </a:ext>
            </a:extLst>
          </p:cNvPr>
          <p:cNvSpPr/>
          <p:nvPr/>
        </p:nvSpPr>
        <p:spPr>
          <a:xfrm rot="5400000">
            <a:off x="7218881" y="3657621"/>
            <a:ext cx="2357528" cy="2172172"/>
          </a:xfrm>
          <a:custGeom>
            <a:avLst/>
            <a:gdLst/>
            <a:ahLst/>
            <a:cxnLst/>
            <a:rect l="l" t="t" r="r" b="b"/>
            <a:pathLst>
              <a:path w="1024138" h="1505989">
                <a:moveTo>
                  <a:pt x="65702" y="0"/>
                </a:moveTo>
                <a:lnTo>
                  <a:pt x="958436" y="0"/>
                </a:lnTo>
                <a:cubicBezTo>
                  <a:pt x="975861" y="0"/>
                  <a:pt x="992573" y="6922"/>
                  <a:pt x="1004894" y="19244"/>
                </a:cubicBezTo>
                <a:cubicBezTo>
                  <a:pt x="1017216" y="31565"/>
                  <a:pt x="1024138" y="48277"/>
                  <a:pt x="1024138" y="65702"/>
                </a:cubicBezTo>
                <a:lnTo>
                  <a:pt x="1024138" y="1440287"/>
                </a:lnTo>
                <a:cubicBezTo>
                  <a:pt x="1024138" y="1476573"/>
                  <a:pt x="994722" y="1505989"/>
                  <a:pt x="958436" y="1505989"/>
                </a:cubicBezTo>
                <a:lnTo>
                  <a:pt x="65702" y="1505989"/>
                </a:lnTo>
                <a:cubicBezTo>
                  <a:pt x="29416" y="1505989"/>
                  <a:pt x="0" y="1476573"/>
                  <a:pt x="0" y="1440287"/>
                </a:cubicBezTo>
                <a:lnTo>
                  <a:pt x="0" y="65702"/>
                </a:lnTo>
                <a:cubicBezTo>
                  <a:pt x="0" y="48277"/>
                  <a:pt x="6922" y="31565"/>
                  <a:pt x="19244" y="19244"/>
                </a:cubicBezTo>
                <a:cubicBezTo>
                  <a:pt x="31565" y="6922"/>
                  <a:pt x="48277" y="0"/>
                  <a:pt x="65702" y="0"/>
                </a:cubicBezTo>
                <a:close/>
              </a:path>
            </a:pathLst>
          </a:custGeom>
          <a:gradFill flip="none" rotWithShape="1">
            <a:gsLst>
              <a:gs pos="0">
                <a:srgbClr val="F7F7F7"/>
              </a:gs>
              <a:gs pos="100000">
                <a:srgbClr val="D2D2D2"/>
              </a:gs>
            </a:gsLst>
            <a:path path="circle">
              <a:fillToRect l="100000" t="100000"/>
            </a:path>
            <a:tileRect r="-100000" b="-100000"/>
          </a:gradFill>
          <a:ln w="38100" cap="rnd">
            <a:noFill/>
            <a:prstDash val="solid"/>
            <a:round/>
          </a:ln>
        </p:spPr>
      </p:sp>
      <p:sp>
        <p:nvSpPr>
          <p:cNvPr id="55" name="Freeform 7">
            <a:extLst>
              <a:ext uri="{FF2B5EF4-FFF2-40B4-BE49-F238E27FC236}">
                <a16:creationId xmlns:a16="http://schemas.microsoft.com/office/drawing/2014/main" xmlns="" id="{85EDA089-1C42-4C5B-99CC-6A6E425F9D49}"/>
              </a:ext>
            </a:extLst>
          </p:cNvPr>
          <p:cNvSpPr/>
          <p:nvPr/>
        </p:nvSpPr>
        <p:spPr>
          <a:xfrm rot="5400000">
            <a:off x="9537925" y="3156890"/>
            <a:ext cx="2357528" cy="2172172"/>
          </a:xfrm>
          <a:custGeom>
            <a:avLst/>
            <a:gdLst/>
            <a:ahLst/>
            <a:cxnLst/>
            <a:rect l="l" t="t" r="r" b="b"/>
            <a:pathLst>
              <a:path w="1024138" h="1505989">
                <a:moveTo>
                  <a:pt x="65702" y="0"/>
                </a:moveTo>
                <a:lnTo>
                  <a:pt x="958436" y="0"/>
                </a:lnTo>
                <a:cubicBezTo>
                  <a:pt x="975861" y="0"/>
                  <a:pt x="992573" y="6922"/>
                  <a:pt x="1004894" y="19244"/>
                </a:cubicBezTo>
                <a:cubicBezTo>
                  <a:pt x="1017216" y="31565"/>
                  <a:pt x="1024138" y="48277"/>
                  <a:pt x="1024138" y="65702"/>
                </a:cubicBezTo>
                <a:lnTo>
                  <a:pt x="1024138" y="1440287"/>
                </a:lnTo>
                <a:cubicBezTo>
                  <a:pt x="1024138" y="1476573"/>
                  <a:pt x="994722" y="1505989"/>
                  <a:pt x="958436" y="1505989"/>
                </a:cubicBezTo>
                <a:lnTo>
                  <a:pt x="65702" y="1505989"/>
                </a:lnTo>
                <a:cubicBezTo>
                  <a:pt x="29416" y="1505989"/>
                  <a:pt x="0" y="1476573"/>
                  <a:pt x="0" y="1440287"/>
                </a:cubicBezTo>
                <a:lnTo>
                  <a:pt x="0" y="65702"/>
                </a:lnTo>
                <a:cubicBezTo>
                  <a:pt x="0" y="48277"/>
                  <a:pt x="6922" y="31565"/>
                  <a:pt x="19244" y="19244"/>
                </a:cubicBezTo>
                <a:cubicBezTo>
                  <a:pt x="31565" y="6922"/>
                  <a:pt x="48277" y="0"/>
                  <a:pt x="65702" y="0"/>
                </a:cubicBezTo>
                <a:close/>
              </a:path>
            </a:pathLst>
          </a:custGeom>
          <a:gradFill flip="none" rotWithShape="1">
            <a:gsLst>
              <a:gs pos="0">
                <a:srgbClr val="F7F7F7"/>
              </a:gs>
              <a:gs pos="100000">
                <a:srgbClr val="D2D2D2"/>
              </a:gs>
            </a:gsLst>
            <a:path path="circle">
              <a:fillToRect l="100000" t="100000"/>
            </a:path>
            <a:tileRect r="-100000" b="-100000"/>
          </a:gradFill>
          <a:ln w="38100" cap="rnd">
            <a:noFill/>
            <a:prstDash val="solid"/>
            <a:round/>
          </a:ln>
        </p:spPr>
      </p:sp>
      <p:sp>
        <p:nvSpPr>
          <p:cNvPr id="56" name="Freeform 7">
            <a:extLst>
              <a:ext uri="{FF2B5EF4-FFF2-40B4-BE49-F238E27FC236}">
                <a16:creationId xmlns:a16="http://schemas.microsoft.com/office/drawing/2014/main" xmlns="" id="{9CC1C933-6FF3-4DC8-9DC3-E4EF50DEAC86}"/>
              </a:ext>
            </a:extLst>
          </p:cNvPr>
          <p:cNvSpPr/>
          <p:nvPr/>
        </p:nvSpPr>
        <p:spPr>
          <a:xfrm rot="5400000">
            <a:off x="4881241" y="3156890"/>
            <a:ext cx="2357528" cy="2172172"/>
          </a:xfrm>
          <a:custGeom>
            <a:avLst/>
            <a:gdLst/>
            <a:ahLst/>
            <a:cxnLst/>
            <a:rect l="l" t="t" r="r" b="b"/>
            <a:pathLst>
              <a:path w="1024138" h="1505989">
                <a:moveTo>
                  <a:pt x="65702" y="0"/>
                </a:moveTo>
                <a:lnTo>
                  <a:pt x="958436" y="0"/>
                </a:lnTo>
                <a:cubicBezTo>
                  <a:pt x="975861" y="0"/>
                  <a:pt x="992573" y="6922"/>
                  <a:pt x="1004894" y="19244"/>
                </a:cubicBezTo>
                <a:cubicBezTo>
                  <a:pt x="1017216" y="31565"/>
                  <a:pt x="1024138" y="48277"/>
                  <a:pt x="1024138" y="65702"/>
                </a:cubicBezTo>
                <a:lnTo>
                  <a:pt x="1024138" y="1440287"/>
                </a:lnTo>
                <a:cubicBezTo>
                  <a:pt x="1024138" y="1476573"/>
                  <a:pt x="994722" y="1505989"/>
                  <a:pt x="958436" y="1505989"/>
                </a:cubicBezTo>
                <a:lnTo>
                  <a:pt x="65702" y="1505989"/>
                </a:lnTo>
                <a:cubicBezTo>
                  <a:pt x="29416" y="1505989"/>
                  <a:pt x="0" y="1476573"/>
                  <a:pt x="0" y="1440287"/>
                </a:cubicBezTo>
                <a:lnTo>
                  <a:pt x="0" y="65702"/>
                </a:lnTo>
                <a:cubicBezTo>
                  <a:pt x="0" y="48277"/>
                  <a:pt x="6922" y="31565"/>
                  <a:pt x="19244" y="19244"/>
                </a:cubicBezTo>
                <a:cubicBezTo>
                  <a:pt x="31565" y="6922"/>
                  <a:pt x="48277" y="0"/>
                  <a:pt x="65702" y="0"/>
                </a:cubicBezTo>
                <a:close/>
              </a:path>
            </a:pathLst>
          </a:custGeom>
          <a:gradFill flip="none" rotWithShape="1">
            <a:gsLst>
              <a:gs pos="0">
                <a:srgbClr val="F7F7F7"/>
              </a:gs>
              <a:gs pos="100000">
                <a:srgbClr val="D2D2D2"/>
              </a:gs>
            </a:gsLst>
            <a:path path="circle">
              <a:fillToRect l="100000" t="100000"/>
            </a:path>
            <a:tileRect r="-100000" b="-100000"/>
          </a:gradFill>
          <a:ln w="38100" cap="rnd">
            <a:noFill/>
            <a:prstDash val="solid"/>
            <a:round/>
          </a:ln>
        </p:spPr>
      </p:sp>
      <p:sp>
        <p:nvSpPr>
          <p:cNvPr id="43" name="Овал 42"/>
          <p:cNvSpPr/>
          <p:nvPr/>
        </p:nvSpPr>
        <p:spPr>
          <a:xfrm rot="16200000">
            <a:off x="5092873" y="2542849"/>
            <a:ext cx="678330" cy="678330"/>
          </a:xfrm>
          <a:prstGeom prst="ellipse">
            <a:avLst/>
          </a:prstGeom>
          <a:solidFill>
            <a:srgbClr val="007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xmlns="" id="{AD343AC8-7F28-4F28-A0EC-2E0D23115CAA}"/>
              </a:ext>
            </a:extLst>
          </p:cNvPr>
          <p:cNvSpPr/>
          <p:nvPr/>
        </p:nvSpPr>
        <p:spPr>
          <a:xfrm rot="16200000">
            <a:off x="7500433" y="3102114"/>
            <a:ext cx="678330" cy="678330"/>
          </a:xfrm>
          <a:prstGeom prst="ellipse">
            <a:avLst/>
          </a:prstGeom>
          <a:solidFill>
            <a:srgbClr val="007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xmlns="" id="{F9DC4104-2127-4E0E-BD03-D5A9CBB20B35}"/>
              </a:ext>
            </a:extLst>
          </p:cNvPr>
          <p:cNvSpPr/>
          <p:nvPr/>
        </p:nvSpPr>
        <p:spPr>
          <a:xfrm rot="16200000">
            <a:off x="9810563" y="2578098"/>
            <a:ext cx="678330" cy="678330"/>
          </a:xfrm>
          <a:prstGeom prst="ellipse">
            <a:avLst/>
          </a:prstGeom>
          <a:solidFill>
            <a:srgbClr val="007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0C335813-D6A7-4AAF-8ADF-591539638BF6}"/>
              </a:ext>
            </a:extLst>
          </p:cNvPr>
          <p:cNvSpPr/>
          <p:nvPr/>
        </p:nvSpPr>
        <p:spPr>
          <a:xfrm>
            <a:off x="5128087" y="3338775"/>
            <a:ext cx="18190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Демография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xmlns="" id="{EC1A9C2D-98B9-4417-9726-CAB12FB84C6E}"/>
              </a:ext>
            </a:extLst>
          </p:cNvPr>
          <p:cNvSpPr/>
          <p:nvPr/>
        </p:nvSpPr>
        <p:spPr>
          <a:xfrm>
            <a:off x="4968385" y="3615956"/>
            <a:ext cx="2198534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5200"/>
              </a:lnSpc>
            </a:pPr>
            <a:r>
              <a:rPr lang="ru-RU" sz="1400" b="1" dirty="0">
                <a:solidFill>
                  <a:srgbClr val="007EF9"/>
                </a:solidFill>
                <a:latin typeface="Cera Pro" panose="00000500000000000000" pitchFamily="2" charset="0"/>
              </a:rPr>
              <a:t>2021 год – 4,3 млн.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14397B13-E8B3-4CC9-8FEB-5FC8E92F7CA0}"/>
              </a:ext>
            </a:extLst>
          </p:cNvPr>
          <p:cNvSpPr/>
          <p:nvPr/>
        </p:nvSpPr>
        <p:spPr>
          <a:xfrm>
            <a:off x="4964830" y="4426423"/>
            <a:ext cx="2177376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5200"/>
              </a:lnSpc>
            </a:pPr>
            <a:r>
              <a:rPr lang="ru-RU" sz="1400" b="1" dirty="0">
                <a:solidFill>
                  <a:srgbClr val="007EF9"/>
                </a:solidFill>
                <a:latin typeface="Cera Pro" panose="00000500000000000000" pitchFamily="2" charset="0"/>
              </a:rPr>
              <a:t>2023 год – 2,5 млн.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3C4474C6-9459-41E3-82F0-B26D08B7DC14}"/>
              </a:ext>
            </a:extLst>
          </p:cNvPr>
          <p:cNvSpPr/>
          <p:nvPr/>
        </p:nvSpPr>
        <p:spPr>
          <a:xfrm>
            <a:off x="4962460" y="4030099"/>
            <a:ext cx="2187984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5200"/>
              </a:lnSpc>
            </a:pPr>
            <a:r>
              <a:rPr lang="ru-RU" sz="1400" b="1" dirty="0">
                <a:solidFill>
                  <a:srgbClr val="007EF9"/>
                </a:solidFill>
                <a:latin typeface="Cera Pro" panose="00000500000000000000" pitchFamily="2" charset="0"/>
              </a:rPr>
              <a:t>2022 год – 2,5 млн.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16C27F61-CB07-47AA-9335-E22EBD3E0AB0}"/>
              </a:ext>
            </a:extLst>
          </p:cNvPr>
          <p:cNvSpPr/>
          <p:nvPr/>
        </p:nvSpPr>
        <p:spPr>
          <a:xfrm>
            <a:off x="7322178" y="4776650"/>
            <a:ext cx="2176049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5200"/>
              </a:lnSpc>
            </a:pPr>
            <a:r>
              <a:rPr lang="ru-RU" sz="1400" b="1" dirty="0">
                <a:solidFill>
                  <a:srgbClr val="007EF9"/>
                </a:solidFill>
                <a:latin typeface="Cera Pro" panose="00000500000000000000" pitchFamily="2" charset="0"/>
              </a:rPr>
              <a:t>2023 год – 11,3 млн.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xmlns="" id="{C4122C80-86B7-4021-B0B6-5B9854073D6A}"/>
              </a:ext>
            </a:extLst>
          </p:cNvPr>
          <p:cNvSpPr/>
          <p:nvPr/>
        </p:nvSpPr>
        <p:spPr>
          <a:xfrm>
            <a:off x="7298074" y="4287389"/>
            <a:ext cx="2200153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5200"/>
              </a:lnSpc>
            </a:pPr>
            <a:r>
              <a:rPr lang="ru-RU" sz="1400" b="1" dirty="0">
                <a:solidFill>
                  <a:srgbClr val="007EF9"/>
                </a:solidFill>
                <a:latin typeface="Cera Pro" panose="00000500000000000000" pitchFamily="2" charset="0"/>
              </a:rPr>
              <a:t>2022 год – 10,7 млн.</a:t>
            </a: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xmlns="" id="{6444E740-034A-423E-8B89-92936464E5F0}"/>
              </a:ext>
            </a:extLst>
          </p:cNvPr>
          <p:cNvSpPr/>
          <p:nvPr/>
        </p:nvSpPr>
        <p:spPr>
          <a:xfrm>
            <a:off x="9621796" y="3942648"/>
            <a:ext cx="2207740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5200"/>
              </a:lnSpc>
            </a:pPr>
            <a:r>
              <a:rPr lang="ru-RU" sz="1400" b="1" dirty="0">
                <a:solidFill>
                  <a:srgbClr val="007EF9"/>
                </a:solidFill>
                <a:latin typeface="Cera Pro" panose="00000500000000000000" pitchFamily="2" charset="0"/>
              </a:rPr>
              <a:t>2023 год – 1,1 млн.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D8069C99-B887-42E2-9278-3BA5DBD65F26}"/>
              </a:ext>
            </a:extLst>
          </p:cNvPr>
          <p:cNvSpPr/>
          <p:nvPr/>
        </p:nvSpPr>
        <p:spPr>
          <a:xfrm>
            <a:off x="7179963" y="3899734"/>
            <a:ext cx="24854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Культура</a:t>
            </a:r>
          </a:p>
          <a:p>
            <a:pPr algn="ctr"/>
            <a:endParaRPr lang="ru-RU" sz="1400" b="1" spc="-150" dirty="0">
              <a:latin typeface="Cera Pro" panose="00000500000000000000" pitchFamily="2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AFDC8085-8AF2-4522-AD6C-F6AEBCB572F6}"/>
              </a:ext>
            </a:extLst>
          </p:cNvPr>
          <p:cNvSpPr/>
          <p:nvPr/>
        </p:nvSpPr>
        <p:spPr>
          <a:xfrm>
            <a:off x="9440930" y="3389693"/>
            <a:ext cx="24854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Образование</a:t>
            </a:r>
          </a:p>
        </p:txBody>
      </p:sp>
      <p:sp>
        <p:nvSpPr>
          <p:cNvPr id="69" name="Forma libre 368">
            <a:extLst>
              <a:ext uri="{FF2B5EF4-FFF2-40B4-BE49-F238E27FC236}">
                <a16:creationId xmlns:a16="http://schemas.microsoft.com/office/drawing/2014/main" xmlns="" id="{42D82598-0AAA-4965-AF41-01A6253C858C}"/>
              </a:ext>
            </a:extLst>
          </p:cNvPr>
          <p:cNvSpPr/>
          <p:nvPr/>
        </p:nvSpPr>
        <p:spPr>
          <a:xfrm>
            <a:off x="10016567" y="2760609"/>
            <a:ext cx="266321" cy="354647"/>
          </a:xfrm>
          <a:custGeom>
            <a:avLst/>
            <a:gdLst>
              <a:gd name="connsiteX0" fmla="*/ 3759691 w 5143500"/>
              <a:gd name="connsiteY0" fmla="*/ 2796696 h 6849340"/>
              <a:gd name="connsiteX1" fmla="*/ 3609274 w 5143500"/>
              <a:gd name="connsiteY1" fmla="*/ 2947113 h 6849340"/>
              <a:gd name="connsiteX2" fmla="*/ 1055257 w 5143500"/>
              <a:gd name="connsiteY2" fmla="*/ 2947113 h 6849340"/>
              <a:gd name="connsiteX3" fmla="*/ 904840 w 5143500"/>
              <a:gd name="connsiteY3" fmla="*/ 2796696 h 6849340"/>
              <a:gd name="connsiteX4" fmla="*/ 1055257 w 5143500"/>
              <a:gd name="connsiteY4" fmla="*/ 2646279 h 6849340"/>
              <a:gd name="connsiteX5" fmla="*/ 3600744 w 5143500"/>
              <a:gd name="connsiteY5" fmla="*/ 2646279 h 6849340"/>
              <a:gd name="connsiteX6" fmla="*/ 3759691 w 5143500"/>
              <a:gd name="connsiteY6" fmla="*/ 2796696 h 6849340"/>
              <a:gd name="connsiteX7" fmla="*/ 854436 w 5143500"/>
              <a:gd name="connsiteY7" fmla="*/ 1859297 h 6849340"/>
              <a:gd name="connsiteX8" fmla="*/ 854436 w 5143500"/>
              <a:gd name="connsiteY8" fmla="*/ 1180866 h 6849340"/>
              <a:gd name="connsiteX9" fmla="*/ 1105653 w 5143500"/>
              <a:gd name="connsiteY9" fmla="*/ 929649 h 6849340"/>
              <a:gd name="connsiteX10" fmla="*/ 3525532 w 5143500"/>
              <a:gd name="connsiteY10" fmla="*/ 929649 h 6849340"/>
              <a:gd name="connsiteX11" fmla="*/ 3776749 w 5143500"/>
              <a:gd name="connsiteY11" fmla="*/ 1180866 h 6849340"/>
              <a:gd name="connsiteX12" fmla="*/ 3776749 w 5143500"/>
              <a:gd name="connsiteY12" fmla="*/ 1859297 h 6849340"/>
              <a:gd name="connsiteX13" fmla="*/ 3525532 w 5143500"/>
              <a:gd name="connsiteY13" fmla="*/ 2110515 h 6849340"/>
              <a:gd name="connsiteX14" fmla="*/ 1105653 w 5143500"/>
              <a:gd name="connsiteY14" fmla="*/ 2110515 h 6849340"/>
              <a:gd name="connsiteX15" fmla="*/ 854436 w 5143500"/>
              <a:gd name="connsiteY15" fmla="*/ 1859297 h 6849340"/>
              <a:gd name="connsiteX16" fmla="*/ 1163808 w 5143500"/>
              <a:gd name="connsiteY16" fmla="*/ 1800372 h 6849340"/>
              <a:gd name="connsiteX17" fmla="*/ 3466607 w 5143500"/>
              <a:gd name="connsiteY17" fmla="*/ 1800372 h 6849340"/>
              <a:gd name="connsiteX18" fmla="*/ 3466607 w 5143500"/>
              <a:gd name="connsiteY18" fmla="*/ 1239021 h 6849340"/>
              <a:gd name="connsiteX19" fmla="*/ 1163808 w 5143500"/>
              <a:gd name="connsiteY19" fmla="*/ 1239021 h 6849340"/>
              <a:gd name="connsiteX20" fmla="*/ 1163808 w 5143500"/>
              <a:gd name="connsiteY20" fmla="*/ 1800372 h 6849340"/>
              <a:gd name="connsiteX21" fmla="*/ 1163808 w 5143500"/>
              <a:gd name="connsiteY21" fmla="*/ 1800372 h 6849340"/>
              <a:gd name="connsiteX22" fmla="*/ 4790131 w 5143500"/>
              <a:gd name="connsiteY22" fmla="*/ 5300316 h 6849340"/>
              <a:gd name="connsiteX23" fmla="*/ 4781602 w 5143500"/>
              <a:gd name="connsiteY23" fmla="*/ 6573445 h 6849340"/>
              <a:gd name="connsiteX24" fmla="*/ 4572260 w 5143500"/>
              <a:gd name="connsiteY24" fmla="*/ 6849471 h 6849340"/>
              <a:gd name="connsiteX25" fmla="*/ 4413314 w 5143500"/>
              <a:gd name="connsiteY25" fmla="*/ 6790546 h 6849340"/>
              <a:gd name="connsiteX26" fmla="*/ 3994620 w 5143500"/>
              <a:gd name="connsiteY26" fmla="*/ 6438536 h 6849340"/>
              <a:gd name="connsiteX27" fmla="*/ 3592986 w 5143500"/>
              <a:gd name="connsiteY27" fmla="*/ 6773487 h 6849340"/>
              <a:gd name="connsiteX28" fmla="*/ 3408452 w 5143500"/>
              <a:gd name="connsiteY28" fmla="*/ 6857230 h 6849340"/>
              <a:gd name="connsiteX29" fmla="*/ 3207639 w 5143500"/>
              <a:gd name="connsiteY29" fmla="*/ 6656416 h 6849340"/>
              <a:gd name="connsiteX30" fmla="*/ 3207639 w 5143500"/>
              <a:gd name="connsiteY30" fmla="*/ 6639358 h 6849340"/>
              <a:gd name="connsiteX31" fmla="*/ 3207639 w 5143500"/>
              <a:gd name="connsiteY31" fmla="*/ 6388920 h 6849340"/>
              <a:gd name="connsiteX32" fmla="*/ 410164 w 5143500"/>
              <a:gd name="connsiteY32" fmla="*/ 6388920 h 6849340"/>
              <a:gd name="connsiteX33" fmla="*/ 0 w 5143500"/>
              <a:gd name="connsiteY33" fmla="*/ 5978756 h 6849340"/>
              <a:gd name="connsiteX34" fmla="*/ 0 w 5143500"/>
              <a:gd name="connsiteY34" fmla="*/ 410164 h 6849340"/>
              <a:gd name="connsiteX35" fmla="*/ 410164 w 5143500"/>
              <a:gd name="connsiteY35" fmla="*/ 0 h 6849340"/>
              <a:gd name="connsiteX36" fmla="*/ 4303993 w 5143500"/>
              <a:gd name="connsiteY36" fmla="*/ 0 h 6849340"/>
              <a:gd name="connsiteX37" fmla="*/ 4714156 w 5143500"/>
              <a:gd name="connsiteY37" fmla="*/ 410164 h 6849340"/>
              <a:gd name="connsiteX38" fmla="*/ 4714156 w 5143500"/>
              <a:gd name="connsiteY38" fmla="*/ 3550349 h 6849340"/>
              <a:gd name="connsiteX39" fmla="*/ 5015770 w 5143500"/>
              <a:gd name="connsiteY39" fmla="*/ 3910117 h 6849340"/>
              <a:gd name="connsiteX40" fmla="*/ 4790131 w 5143500"/>
              <a:gd name="connsiteY40" fmla="*/ 5300316 h 6849340"/>
              <a:gd name="connsiteX41" fmla="*/ 4739736 w 5143500"/>
              <a:gd name="connsiteY41" fmla="*/ 4061304 h 6849340"/>
              <a:gd name="connsiteX42" fmla="*/ 4455181 w 5143500"/>
              <a:gd name="connsiteY42" fmla="*/ 3751161 h 6849340"/>
              <a:gd name="connsiteX43" fmla="*/ 4388497 w 5143500"/>
              <a:gd name="connsiteY43" fmla="*/ 3709295 h 6849340"/>
              <a:gd name="connsiteX44" fmla="*/ 4363688 w 5143500"/>
              <a:gd name="connsiteY44" fmla="*/ 3700766 h 6849340"/>
              <a:gd name="connsiteX45" fmla="*/ 4271417 w 5143500"/>
              <a:gd name="connsiteY45" fmla="*/ 3658899 h 6849340"/>
              <a:gd name="connsiteX46" fmla="*/ 4262888 w 5143500"/>
              <a:gd name="connsiteY46" fmla="*/ 3658899 h 6849340"/>
              <a:gd name="connsiteX47" fmla="*/ 3710057 w 5143500"/>
              <a:gd name="connsiteY47" fmla="*/ 3667428 h 6849340"/>
              <a:gd name="connsiteX48" fmla="*/ 3701528 w 5143500"/>
              <a:gd name="connsiteY48" fmla="*/ 3667428 h 6849340"/>
              <a:gd name="connsiteX49" fmla="*/ 3600736 w 5143500"/>
              <a:gd name="connsiteY49" fmla="*/ 3717824 h 6849340"/>
              <a:gd name="connsiteX50" fmla="*/ 3157235 w 5143500"/>
              <a:gd name="connsiteY50" fmla="*/ 4462939 h 6849340"/>
              <a:gd name="connsiteX51" fmla="*/ 3157235 w 5143500"/>
              <a:gd name="connsiteY51" fmla="*/ 4462939 h 6849340"/>
              <a:gd name="connsiteX52" fmla="*/ 3157235 w 5143500"/>
              <a:gd name="connsiteY52" fmla="*/ 4462939 h 6849340"/>
              <a:gd name="connsiteX53" fmla="*/ 3258026 w 5143500"/>
              <a:gd name="connsiteY53" fmla="*/ 4864574 h 6849340"/>
              <a:gd name="connsiteX54" fmla="*/ 3316951 w 5143500"/>
              <a:gd name="connsiteY54" fmla="*/ 4956845 h 6849340"/>
              <a:gd name="connsiteX55" fmla="*/ 3334010 w 5143500"/>
              <a:gd name="connsiteY55" fmla="*/ 4981653 h 6849340"/>
              <a:gd name="connsiteX56" fmla="*/ 3384406 w 5143500"/>
              <a:gd name="connsiteY56" fmla="*/ 5040578 h 6849340"/>
              <a:gd name="connsiteX57" fmla="*/ 3401464 w 5143500"/>
              <a:gd name="connsiteY57" fmla="*/ 5057637 h 6849340"/>
              <a:gd name="connsiteX58" fmla="*/ 3476677 w 5143500"/>
              <a:gd name="connsiteY58" fmla="*/ 5124320 h 6849340"/>
              <a:gd name="connsiteX59" fmla="*/ 3485206 w 5143500"/>
              <a:gd name="connsiteY59" fmla="*/ 5132850 h 6849340"/>
              <a:gd name="connsiteX60" fmla="*/ 3551890 w 5143500"/>
              <a:gd name="connsiteY60" fmla="*/ 5183246 h 6849340"/>
              <a:gd name="connsiteX61" fmla="*/ 3560419 w 5143500"/>
              <a:gd name="connsiteY61" fmla="*/ 5191775 h 6849340"/>
              <a:gd name="connsiteX62" fmla="*/ 3577478 w 5143500"/>
              <a:gd name="connsiteY62" fmla="*/ 5200304 h 6849340"/>
              <a:gd name="connsiteX63" fmla="*/ 3602286 w 5143500"/>
              <a:gd name="connsiteY63" fmla="*/ 5208833 h 6849340"/>
              <a:gd name="connsiteX64" fmla="*/ 3635623 w 5143500"/>
              <a:gd name="connsiteY64" fmla="*/ 5225892 h 6849340"/>
              <a:gd name="connsiteX65" fmla="*/ 4255129 w 5143500"/>
              <a:gd name="connsiteY65" fmla="*/ 5276288 h 6849340"/>
              <a:gd name="connsiteX66" fmla="*/ 4288467 w 5143500"/>
              <a:gd name="connsiteY66" fmla="*/ 5267758 h 6849340"/>
              <a:gd name="connsiteX67" fmla="*/ 4305525 w 5143500"/>
              <a:gd name="connsiteY67" fmla="*/ 5259229 h 6849340"/>
              <a:gd name="connsiteX68" fmla="*/ 4330334 w 5143500"/>
              <a:gd name="connsiteY68" fmla="*/ 5250700 h 6849340"/>
              <a:gd name="connsiteX69" fmla="*/ 4405546 w 5143500"/>
              <a:gd name="connsiteY69" fmla="*/ 5217363 h 6849340"/>
              <a:gd name="connsiteX70" fmla="*/ 4472230 w 5143500"/>
              <a:gd name="connsiteY70" fmla="*/ 5175496 h 6849340"/>
              <a:gd name="connsiteX71" fmla="*/ 4538914 w 5143500"/>
              <a:gd name="connsiteY71" fmla="*/ 5125100 h 6849340"/>
              <a:gd name="connsiteX72" fmla="*/ 4739736 w 5143500"/>
              <a:gd name="connsiteY72" fmla="*/ 4061304 h 6849340"/>
              <a:gd name="connsiteX73" fmla="*/ 3207639 w 5143500"/>
              <a:gd name="connsiteY73" fmla="*/ 6062490 h 6849340"/>
              <a:gd name="connsiteX74" fmla="*/ 3207639 w 5143500"/>
              <a:gd name="connsiteY74" fmla="*/ 5467792 h 6849340"/>
              <a:gd name="connsiteX75" fmla="*/ 1055257 w 5143500"/>
              <a:gd name="connsiteY75" fmla="*/ 5467792 h 6849340"/>
              <a:gd name="connsiteX76" fmla="*/ 904840 w 5143500"/>
              <a:gd name="connsiteY76" fmla="*/ 5317375 h 6849340"/>
              <a:gd name="connsiteX77" fmla="*/ 1055257 w 5143500"/>
              <a:gd name="connsiteY77" fmla="*/ 5166958 h 6849340"/>
              <a:gd name="connsiteX78" fmla="*/ 3073501 w 5143500"/>
              <a:gd name="connsiteY78" fmla="*/ 5166958 h 6849340"/>
              <a:gd name="connsiteX79" fmla="*/ 3073501 w 5143500"/>
              <a:gd name="connsiteY79" fmla="*/ 5166958 h 6849340"/>
              <a:gd name="connsiteX80" fmla="*/ 3040164 w 5143500"/>
              <a:gd name="connsiteY80" fmla="*/ 5125091 h 6849340"/>
              <a:gd name="connsiteX81" fmla="*/ 3023105 w 5143500"/>
              <a:gd name="connsiteY81" fmla="*/ 5100282 h 6849340"/>
              <a:gd name="connsiteX82" fmla="*/ 2981239 w 5143500"/>
              <a:gd name="connsiteY82" fmla="*/ 5033599 h 6849340"/>
              <a:gd name="connsiteX83" fmla="*/ 2972709 w 5143500"/>
              <a:gd name="connsiteY83" fmla="*/ 5025070 h 6849340"/>
              <a:gd name="connsiteX84" fmla="*/ 2922313 w 5143500"/>
              <a:gd name="connsiteY84" fmla="*/ 4916519 h 6849340"/>
              <a:gd name="connsiteX85" fmla="*/ 2922313 w 5143500"/>
              <a:gd name="connsiteY85" fmla="*/ 4916519 h 6849340"/>
              <a:gd name="connsiteX86" fmla="*/ 2847101 w 5143500"/>
              <a:gd name="connsiteY86" fmla="*/ 4640493 h 6849340"/>
              <a:gd name="connsiteX87" fmla="*/ 1055257 w 5143500"/>
              <a:gd name="connsiteY87" fmla="*/ 4640493 h 6849340"/>
              <a:gd name="connsiteX88" fmla="*/ 904840 w 5143500"/>
              <a:gd name="connsiteY88" fmla="*/ 4490077 h 6849340"/>
              <a:gd name="connsiteX89" fmla="*/ 1055257 w 5143500"/>
              <a:gd name="connsiteY89" fmla="*/ 4339660 h 6849340"/>
              <a:gd name="connsiteX90" fmla="*/ 2847101 w 5143500"/>
              <a:gd name="connsiteY90" fmla="*/ 4339660 h 6849340"/>
              <a:gd name="connsiteX91" fmla="*/ 2880438 w 5143500"/>
              <a:gd name="connsiteY91" fmla="*/ 4163655 h 6849340"/>
              <a:gd name="connsiteX92" fmla="*/ 3056443 w 5143500"/>
              <a:gd name="connsiteY92" fmla="*/ 3820174 h 6849340"/>
              <a:gd name="connsiteX93" fmla="*/ 1055257 w 5143500"/>
              <a:gd name="connsiteY93" fmla="*/ 3820174 h 6849340"/>
              <a:gd name="connsiteX94" fmla="*/ 904840 w 5143500"/>
              <a:gd name="connsiteY94" fmla="*/ 3669757 h 6849340"/>
              <a:gd name="connsiteX95" fmla="*/ 1055257 w 5143500"/>
              <a:gd name="connsiteY95" fmla="*/ 3519341 h 6849340"/>
              <a:gd name="connsiteX96" fmla="*/ 3391394 w 5143500"/>
              <a:gd name="connsiteY96" fmla="*/ 3519341 h 6849340"/>
              <a:gd name="connsiteX97" fmla="*/ 3441790 w 5143500"/>
              <a:gd name="connsiteY97" fmla="*/ 3486003 h 6849340"/>
              <a:gd name="connsiteX98" fmla="*/ 3550340 w 5143500"/>
              <a:gd name="connsiteY98" fmla="*/ 3435607 h 6849340"/>
              <a:gd name="connsiteX99" fmla="*/ 3558869 w 5143500"/>
              <a:gd name="connsiteY99" fmla="*/ 3435607 h 6849340"/>
              <a:gd name="connsiteX100" fmla="*/ 3994620 w 5143500"/>
              <a:gd name="connsiteY100" fmla="*/ 3351865 h 6849340"/>
              <a:gd name="connsiteX101" fmla="*/ 4396255 w 5143500"/>
              <a:gd name="connsiteY101" fmla="*/ 3427078 h 6849340"/>
              <a:gd name="connsiteX102" fmla="*/ 4396255 w 5143500"/>
              <a:gd name="connsiteY102" fmla="*/ 3427078 h 6849340"/>
              <a:gd name="connsiteX103" fmla="*/ 4396255 w 5143500"/>
              <a:gd name="connsiteY103" fmla="*/ 410164 h 6849340"/>
              <a:gd name="connsiteX104" fmla="*/ 4295464 w 5143500"/>
              <a:gd name="connsiteY104" fmla="*/ 309372 h 6849340"/>
              <a:gd name="connsiteX105" fmla="*/ 410164 w 5143500"/>
              <a:gd name="connsiteY105" fmla="*/ 309372 h 6849340"/>
              <a:gd name="connsiteX106" fmla="*/ 309372 w 5143500"/>
              <a:gd name="connsiteY106" fmla="*/ 410164 h 6849340"/>
              <a:gd name="connsiteX107" fmla="*/ 309372 w 5143500"/>
              <a:gd name="connsiteY107" fmla="*/ 5953939 h 6849340"/>
              <a:gd name="connsiteX108" fmla="*/ 410164 w 5143500"/>
              <a:gd name="connsiteY108" fmla="*/ 6054731 h 6849340"/>
              <a:gd name="connsiteX109" fmla="*/ 3206860 w 5143500"/>
              <a:gd name="connsiteY109" fmla="*/ 6054731 h 6849340"/>
              <a:gd name="connsiteX110" fmla="*/ 3206860 w 5143500"/>
              <a:gd name="connsiteY110" fmla="*/ 6062481 h 6849340"/>
              <a:gd name="connsiteX111" fmla="*/ 3207639 w 5143500"/>
              <a:gd name="connsiteY111" fmla="*/ 6062481 h 6849340"/>
              <a:gd name="connsiteX112" fmla="*/ 4479989 w 5143500"/>
              <a:gd name="connsiteY112" fmla="*/ 5518188 h 6849340"/>
              <a:gd name="connsiteX113" fmla="*/ 4462930 w 5143500"/>
              <a:gd name="connsiteY113" fmla="*/ 5526717 h 6849340"/>
              <a:gd name="connsiteX114" fmla="*/ 4454401 w 5143500"/>
              <a:gd name="connsiteY114" fmla="*/ 5535246 h 6849340"/>
              <a:gd name="connsiteX115" fmla="*/ 4445872 w 5143500"/>
              <a:gd name="connsiteY115" fmla="*/ 5535246 h 6849340"/>
              <a:gd name="connsiteX116" fmla="*/ 4395476 w 5143500"/>
              <a:gd name="connsiteY116" fmla="*/ 5552305 h 6849340"/>
              <a:gd name="connsiteX117" fmla="*/ 4378417 w 5143500"/>
              <a:gd name="connsiteY117" fmla="*/ 5560834 h 6849340"/>
              <a:gd name="connsiteX118" fmla="*/ 4353609 w 5143500"/>
              <a:gd name="connsiteY118" fmla="*/ 5569363 h 6849340"/>
              <a:gd name="connsiteX119" fmla="*/ 4345080 w 5143500"/>
              <a:gd name="connsiteY119" fmla="*/ 5569363 h 6849340"/>
              <a:gd name="connsiteX120" fmla="*/ 4336551 w 5143500"/>
              <a:gd name="connsiteY120" fmla="*/ 5569363 h 6849340"/>
              <a:gd name="connsiteX121" fmla="*/ 4319492 w 5143500"/>
              <a:gd name="connsiteY121" fmla="*/ 5577892 h 6849340"/>
              <a:gd name="connsiteX122" fmla="*/ 4310963 w 5143500"/>
              <a:gd name="connsiteY122" fmla="*/ 5577892 h 6849340"/>
              <a:gd name="connsiteX123" fmla="*/ 4286155 w 5143500"/>
              <a:gd name="connsiteY123" fmla="*/ 5586421 h 6849340"/>
              <a:gd name="connsiteX124" fmla="*/ 4244288 w 5143500"/>
              <a:gd name="connsiteY124" fmla="*/ 5594950 h 6849340"/>
              <a:gd name="connsiteX125" fmla="*/ 4210951 w 5143500"/>
              <a:gd name="connsiteY125" fmla="*/ 5603480 h 6849340"/>
              <a:gd name="connsiteX126" fmla="*/ 4210951 w 5143500"/>
              <a:gd name="connsiteY126" fmla="*/ 5603480 h 6849340"/>
              <a:gd name="connsiteX127" fmla="*/ 4210951 w 5143500"/>
              <a:gd name="connsiteY127" fmla="*/ 5603480 h 6849340"/>
              <a:gd name="connsiteX128" fmla="*/ 4152026 w 5143500"/>
              <a:gd name="connsiteY128" fmla="*/ 5612009 h 6849340"/>
              <a:gd name="connsiteX129" fmla="*/ 4118688 w 5143500"/>
              <a:gd name="connsiteY129" fmla="*/ 5620538 h 6849340"/>
              <a:gd name="connsiteX130" fmla="*/ 4110159 w 5143500"/>
              <a:gd name="connsiteY130" fmla="*/ 5620538 h 6849340"/>
              <a:gd name="connsiteX131" fmla="*/ 4093101 w 5143500"/>
              <a:gd name="connsiteY131" fmla="*/ 5620538 h 6849340"/>
              <a:gd name="connsiteX132" fmla="*/ 4093101 w 5143500"/>
              <a:gd name="connsiteY132" fmla="*/ 5620538 h 6849340"/>
              <a:gd name="connsiteX133" fmla="*/ 4076042 w 5143500"/>
              <a:gd name="connsiteY133" fmla="*/ 5620538 h 6849340"/>
              <a:gd name="connsiteX134" fmla="*/ 4009358 w 5143500"/>
              <a:gd name="connsiteY134" fmla="*/ 5620538 h 6849340"/>
              <a:gd name="connsiteX135" fmla="*/ 4009358 w 5143500"/>
              <a:gd name="connsiteY135" fmla="*/ 5620538 h 6849340"/>
              <a:gd name="connsiteX136" fmla="*/ 4009358 w 5143500"/>
              <a:gd name="connsiteY136" fmla="*/ 5620538 h 6849340"/>
              <a:gd name="connsiteX137" fmla="*/ 3992300 w 5143500"/>
              <a:gd name="connsiteY137" fmla="*/ 5620538 h 6849340"/>
              <a:gd name="connsiteX138" fmla="*/ 3975242 w 5143500"/>
              <a:gd name="connsiteY138" fmla="*/ 5620538 h 6849340"/>
              <a:gd name="connsiteX139" fmla="*/ 3975242 w 5143500"/>
              <a:gd name="connsiteY139" fmla="*/ 5620538 h 6849340"/>
              <a:gd name="connsiteX140" fmla="*/ 3975242 w 5143500"/>
              <a:gd name="connsiteY140" fmla="*/ 5620538 h 6849340"/>
              <a:gd name="connsiteX141" fmla="*/ 3891499 w 5143500"/>
              <a:gd name="connsiteY141" fmla="*/ 5612009 h 6849340"/>
              <a:gd name="connsiteX142" fmla="*/ 3891499 w 5143500"/>
              <a:gd name="connsiteY142" fmla="*/ 5612009 h 6849340"/>
              <a:gd name="connsiteX143" fmla="*/ 3891499 w 5143500"/>
              <a:gd name="connsiteY143" fmla="*/ 5612009 h 6849340"/>
              <a:gd name="connsiteX144" fmla="*/ 3891499 w 5143500"/>
              <a:gd name="connsiteY144" fmla="*/ 5612009 h 6849340"/>
              <a:gd name="connsiteX145" fmla="*/ 3882970 w 5143500"/>
              <a:gd name="connsiteY145" fmla="*/ 5612009 h 6849340"/>
              <a:gd name="connsiteX146" fmla="*/ 3874441 w 5143500"/>
              <a:gd name="connsiteY146" fmla="*/ 5612009 h 6849340"/>
              <a:gd name="connsiteX147" fmla="*/ 3564298 w 5143500"/>
              <a:gd name="connsiteY147" fmla="*/ 5528267 h 6849340"/>
              <a:gd name="connsiteX148" fmla="*/ 3564298 w 5143500"/>
              <a:gd name="connsiteY148" fmla="*/ 5528267 h 6849340"/>
              <a:gd name="connsiteX149" fmla="*/ 3564298 w 5143500"/>
              <a:gd name="connsiteY149" fmla="*/ 5528267 h 6849340"/>
              <a:gd name="connsiteX150" fmla="*/ 3530961 w 5143500"/>
              <a:gd name="connsiteY150" fmla="*/ 5511209 h 6849340"/>
              <a:gd name="connsiteX151" fmla="*/ 3530961 w 5143500"/>
              <a:gd name="connsiteY151" fmla="*/ 5511209 h 6849340"/>
              <a:gd name="connsiteX152" fmla="*/ 3522432 w 5143500"/>
              <a:gd name="connsiteY152" fmla="*/ 6423799 h 6849340"/>
              <a:gd name="connsiteX153" fmla="*/ 3899249 w 5143500"/>
              <a:gd name="connsiteY153" fmla="*/ 6105906 h 6849340"/>
              <a:gd name="connsiteX154" fmla="*/ 4000050 w 5143500"/>
              <a:gd name="connsiteY154" fmla="*/ 6072569 h 6849340"/>
              <a:gd name="connsiteX155" fmla="*/ 4100850 w 5143500"/>
              <a:gd name="connsiteY155" fmla="*/ 6105906 h 6849340"/>
              <a:gd name="connsiteX156" fmla="*/ 4477668 w 5143500"/>
              <a:gd name="connsiteY156" fmla="*/ 6423799 h 6849340"/>
              <a:gd name="connsiteX157" fmla="*/ 4479989 w 5143500"/>
              <a:gd name="connsiteY157" fmla="*/ 551818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5143500" h="6849340">
                <a:moveTo>
                  <a:pt x="3759691" y="2796696"/>
                </a:moveTo>
                <a:cubicBezTo>
                  <a:pt x="3759691" y="2880438"/>
                  <a:pt x="3693007" y="2947113"/>
                  <a:pt x="3609274" y="2947113"/>
                </a:cubicBezTo>
                <a:lnTo>
                  <a:pt x="1055257" y="2947113"/>
                </a:lnTo>
                <a:cubicBezTo>
                  <a:pt x="971515" y="2947113"/>
                  <a:pt x="904840" y="2880429"/>
                  <a:pt x="904840" y="2796696"/>
                </a:cubicBezTo>
                <a:cubicBezTo>
                  <a:pt x="904840" y="2712963"/>
                  <a:pt x="971524" y="2646279"/>
                  <a:pt x="1055257" y="2646279"/>
                </a:cubicBezTo>
                <a:lnTo>
                  <a:pt x="3600744" y="2646279"/>
                </a:lnTo>
                <a:cubicBezTo>
                  <a:pt x="3684478" y="2637750"/>
                  <a:pt x="3759691" y="2704433"/>
                  <a:pt x="3759691" y="2796696"/>
                </a:cubicBezTo>
                <a:close/>
                <a:moveTo>
                  <a:pt x="854436" y="1859297"/>
                </a:moveTo>
                <a:lnTo>
                  <a:pt x="854436" y="1180866"/>
                </a:lnTo>
                <a:cubicBezTo>
                  <a:pt x="854436" y="1046728"/>
                  <a:pt x="962986" y="929649"/>
                  <a:pt x="1105653" y="929649"/>
                </a:cubicBezTo>
                <a:lnTo>
                  <a:pt x="3525532" y="929649"/>
                </a:lnTo>
                <a:cubicBezTo>
                  <a:pt x="3659669" y="929649"/>
                  <a:pt x="3776749" y="1038199"/>
                  <a:pt x="3776749" y="1180866"/>
                </a:cubicBezTo>
                <a:lnTo>
                  <a:pt x="3776749" y="1859297"/>
                </a:lnTo>
                <a:cubicBezTo>
                  <a:pt x="3776749" y="1993435"/>
                  <a:pt x="3668199" y="2110515"/>
                  <a:pt x="3525532" y="2110515"/>
                </a:cubicBezTo>
                <a:lnTo>
                  <a:pt x="1105653" y="2110515"/>
                </a:lnTo>
                <a:cubicBezTo>
                  <a:pt x="962986" y="2110515"/>
                  <a:pt x="854436" y="2001185"/>
                  <a:pt x="854436" y="1859297"/>
                </a:cubicBezTo>
                <a:close/>
                <a:moveTo>
                  <a:pt x="1163808" y="1800372"/>
                </a:moveTo>
                <a:lnTo>
                  <a:pt x="3466607" y="1800372"/>
                </a:lnTo>
                <a:lnTo>
                  <a:pt x="3466607" y="1239021"/>
                </a:lnTo>
                <a:lnTo>
                  <a:pt x="1163808" y="1239021"/>
                </a:lnTo>
                <a:lnTo>
                  <a:pt x="1163808" y="1800372"/>
                </a:lnTo>
                <a:lnTo>
                  <a:pt x="1163808" y="1800372"/>
                </a:lnTo>
                <a:close/>
                <a:moveTo>
                  <a:pt x="4790131" y="5300316"/>
                </a:moveTo>
                <a:lnTo>
                  <a:pt x="4781602" y="6573445"/>
                </a:lnTo>
                <a:cubicBezTo>
                  <a:pt x="4781602" y="6833192"/>
                  <a:pt x="4605597" y="6849471"/>
                  <a:pt x="4572260" y="6849471"/>
                </a:cubicBezTo>
                <a:cubicBezTo>
                  <a:pt x="4521864" y="6849471"/>
                  <a:pt x="4463710" y="6832412"/>
                  <a:pt x="4413314" y="6790546"/>
                </a:cubicBezTo>
                <a:lnTo>
                  <a:pt x="3994620" y="6438536"/>
                </a:lnTo>
                <a:lnTo>
                  <a:pt x="3592986" y="6773487"/>
                </a:lnTo>
                <a:cubicBezTo>
                  <a:pt x="3551119" y="6806825"/>
                  <a:pt x="3484436" y="6857230"/>
                  <a:pt x="3408452" y="6857230"/>
                </a:cubicBezTo>
                <a:cubicBezTo>
                  <a:pt x="3316181" y="6857230"/>
                  <a:pt x="3223918" y="6790546"/>
                  <a:pt x="3207639" y="6656416"/>
                </a:cubicBezTo>
                <a:cubicBezTo>
                  <a:pt x="3207639" y="6647887"/>
                  <a:pt x="3207639" y="6647887"/>
                  <a:pt x="3207639" y="6639358"/>
                </a:cubicBezTo>
                <a:lnTo>
                  <a:pt x="3207639" y="6388920"/>
                </a:lnTo>
                <a:lnTo>
                  <a:pt x="410164" y="6388920"/>
                </a:lnTo>
                <a:cubicBezTo>
                  <a:pt x="183763" y="6388920"/>
                  <a:pt x="0" y="6204386"/>
                  <a:pt x="0" y="5978756"/>
                </a:cubicBezTo>
                <a:lnTo>
                  <a:pt x="0" y="410164"/>
                </a:lnTo>
                <a:cubicBezTo>
                  <a:pt x="0" y="183755"/>
                  <a:pt x="184534" y="0"/>
                  <a:pt x="410164" y="0"/>
                </a:cubicBezTo>
                <a:lnTo>
                  <a:pt x="4303993" y="0"/>
                </a:lnTo>
                <a:cubicBezTo>
                  <a:pt x="4530393" y="0"/>
                  <a:pt x="4714156" y="184534"/>
                  <a:pt x="4714156" y="410164"/>
                </a:cubicBezTo>
                <a:lnTo>
                  <a:pt x="4714156" y="3550349"/>
                </a:lnTo>
                <a:cubicBezTo>
                  <a:pt x="4839766" y="3642620"/>
                  <a:pt x="4940557" y="3768220"/>
                  <a:pt x="5015770" y="3910117"/>
                </a:cubicBezTo>
                <a:cubicBezTo>
                  <a:pt x="5266970" y="4379197"/>
                  <a:pt x="5158428" y="4957607"/>
                  <a:pt x="4790131" y="5300316"/>
                </a:cubicBezTo>
                <a:close/>
                <a:moveTo>
                  <a:pt x="4739736" y="4061304"/>
                </a:moveTo>
                <a:cubicBezTo>
                  <a:pt x="4673052" y="3935695"/>
                  <a:pt x="4572260" y="3827145"/>
                  <a:pt x="4455181" y="3751161"/>
                </a:cubicBezTo>
                <a:cubicBezTo>
                  <a:pt x="4430372" y="3734103"/>
                  <a:pt x="4404785" y="3726353"/>
                  <a:pt x="4388497" y="3709295"/>
                </a:cubicBezTo>
                <a:cubicBezTo>
                  <a:pt x="4379968" y="3709295"/>
                  <a:pt x="4371438" y="3700766"/>
                  <a:pt x="4363688" y="3700766"/>
                </a:cubicBezTo>
                <a:cubicBezTo>
                  <a:pt x="4330351" y="3683707"/>
                  <a:pt x="4304763" y="3675957"/>
                  <a:pt x="4271417" y="3658899"/>
                </a:cubicBezTo>
                <a:cubicBezTo>
                  <a:pt x="4271417" y="3658899"/>
                  <a:pt x="4271417" y="3658899"/>
                  <a:pt x="4262888" y="3658899"/>
                </a:cubicBezTo>
                <a:cubicBezTo>
                  <a:pt x="4086883" y="3599974"/>
                  <a:pt x="3886070" y="3599974"/>
                  <a:pt x="3710057" y="3667428"/>
                </a:cubicBezTo>
                <a:lnTo>
                  <a:pt x="3701528" y="3667428"/>
                </a:lnTo>
                <a:cubicBezTo>
                  <a:pt x="3668190" y="3684487"/>
                  <a:pt x="3634844" y="3692236"/>
                  <a:pt x="3600736" y="3717824"/>
                </a:cubicBezTo>
                <a:cubicBezTo>
                  <a:pt x="3316181" y="3868241"/>
                  <a:pt x="3157235" y="4161325"/>
                  <a:pt x="3157235" y="4462939"/>
                </a:cubicBezTo>
                <a:lnTo>
                  <a:pt x="3157235" y="4462939"/>
                </a:lnTo>
                <a:lnTo>
                  <a:pt x="3157235" y="4462939"/>
                </a:lnTo>
                <a:cubicBezTo>
                  <a:pt x="3157235" y="4597077"/>
                  <a:pt x="3190572" y="4731215"/>
                  <a:pt x="3258026" y="4864574"/>
                </a:cubicBezTo>
                <a:cubicBezTo>
                  <a:pt x="3275085" y="4897911"/>
                  <a:pt x="3291364" y="4923499"/>
                  <a:pt x="3316951" y="4956845"/>
                </a:cubicBezTo>
                <a:cubicBezTo>
                  <a:pt x="3325481" y="4965374"/>
                  <a:pt x="3325481" y="4973903"/>
                  <a:pt x="3334010" y="4981653"/>
                </a:cubicBezTo>
                <a:cubicBezTo>
                  <a:pt x="3351068" y="5006462"/>
                  <a:pt x="3367347" y="5023520"/>
                  <a:pt x="3384406" y="5040578"/>
                </a:cubicBezTo>
                <a:cubicBezTo>
                  <a:pt x="3392935" y="5049107"/>
                  <a:pt x="3392935" y="5049107"/>
                  <a:pt x="3401464" y="5057637"/>
                </a:cubicBezTo>
                <a:cubicBezTo>
                  <a:pt x="3426272" y="5082445"/>
                  <a:pt x="3451860" y="5108033"/>
                  <a:pt x="3476677" y="5124320"/>
                </a:cubicBezTo>
                <a:lnTo>
                  <a:pt x="3485206" y="5132850"/>
                </a:lnTo>
                <a:cubicBezTo>
                  <a:pt x="3510015" y="5149908"/>
                  <a:pt x="3527073" y="5166187"/>
                  <a:pt x="3551890" y="5183246"/>
                </a:cubicBezTo>
                <a:lnTo>
                  <a:pt x="3560419" y="5191775"/>
                </a:lnTo>
                <a:cubicBezTo>
                  <a:pt x="3568948" y="5191775"/>
                  <a:pt x="3568948" y="5200304"/>
                  <a:pt x="3577478" y="5200304"/>
                </a:cubicBezTo>
                <a:cubicBezTo>
                  <a:pt x="3586007" y="5200304"/>
                  <a:pt x="3594536" y="5208833"/>
                  <a:pt x="3602286" y="5208833"/>
                </a:cubicBezTo>
                <a:cubicBezTo>
                  <a:pt x="3610815" y="5217363"/>
                  <a:pt x="3627094" y="5217363"/>
                  <a:pt x="3635623" y="5225892"/>
                </a:cubicBezTo>
                <a:cubicBezTo>
                  <a:pt x="3827907" y="5318163"/>
                  <a:pt x="4045787" y="5334442"/>
                  <a:pt x="4255129" y="5276288"/>
                </a:cubicBezTo>
                <a:cubicBezTo>
                  <a:pt x="4263659" y="5276288"/>
                  <a:pt x="4279938" y="5267758"/>
                  <a:pt x="4288467" y="5267758"/>
                </a:cubicBezTo>
                <a:cubicBezTo>
                  <a:pt x="4296996" y="5267758"/>
                  <a:pt x="4296996" y="5267758"/>
                  <a:pt x="4305525" y="5259229"/>
                </a:cubicBezTo>
                <a:cubicBezTo>
                  <a:pt x="4314055" y="5259229"/>
                  <a:pt x="4322584" y="5250700"/>
                  <a:pt x="4330334" y="5250700"/>
                </a:cubicBezTo>
                <a:cubicBezTo>
                  <a:pt x="4355142" y="5242171"/>
                  <a:pt x="4380730" y="5225892"/>
                  <a:pt x="4405546" y="5217363"/>
                </a:cubicBezTo>
                <a:cubicBezTo>
                  <a:pt x="4430355" y="5200304"/>
                  <a:pt x="4455942" y="5192554"/>
                  <a:pt x="4472230" y="5175496"/>
                </a:cubicBezTo>
                <a:cubicBezTo>
                  <a:pt x="4497039" y="5158437"/>
                  <a:pt x="4514097" y="5142158"/>
                  <a:pt x="4538914" y="5125100"/>
                </a:cubicBezTo>
                <a:cubicBezTo>
                  <a:pt x="4840527" y="4865344"/>
                  <a:pt x="4940549" y="4421064"/>
                  <a:pt x="4739736" y="4061304"/>
                </a:cubicBezTo>
                <a:close/>
                <a:moveTo>
                  <a:pt x="3207639" y="6062490"/>
                </a:moveTo>
                <a:lnTo>
                  <a:pt x="3207639" y="5467792"/>
                </a:lnTo>
                <a:lnTo>
                  <a:pt x="1055257" y="5467792"/>
                </a:lnTo>
                <a:cubicBezTo>
                  <a:pt x="971515" y="5467792"/>
                  <a:pt x="904840" y="5401108"/>
                  <a:pt x="904840" y="5317375"/>
                </a:cubicBezTo>
                <a:cubicBezTo>
                  <a:pt x="904840" y="5233633"/>
                  <a:pt x="971524" y="5166958"/>
                  <a:pt x="1055257" y="5166958"/>
                </a:cubicBezTo>
                <a:lnTo>
                  <a:pt x="3073501" y="5166958"/>
                </a:lnTo>
                <a:lnTo>
                  <a:pt x="3073501" y="5166958"/>
                </a:lnTo>
                <a:cubicBezTo>
                  <a:pt x="3064972" y="5149899"/>
                  <a:pt x="3056443" y="5142149"/>
                  <a:pt x="3040164" y="5125091"/>
                </a:cubicBezTo>
                <a:cubicBezTo>
                  <a:pt x="3031635" y="5116562"/>
                  <a:pt x="3023105" y="5108033"/>
                  <a:pt x="3023105" y="5100282"/>
                </a:cubicBezTo>
                <a:cubicBezTo>
                  <a:pt x="3006047" y="5083224"/>
                  <a:pt x="2998297" y="5058416"/>
                  <a:pt x="2981239" y="5033599"/>
                </a:cubicBezTo>
                <a:lnTo>
                  <a:pt x="2972709" y="5025070"/>
                </a:lnTo>
                <a:cubicBezTo>
                  <a:pt x="2955651" y="4991733"/>
                  <a:pt x="2939372" y="4958386"/>
                  <a:pt x="2922313" y="4916519"/>
                </a:cubicBezTo>
                <a:lnTo>
                  <a:pt x="2922313" y="4916519"/>
                </a:lnTo>
                <a:cubicBezTo>
                  <a:pt x="2888976" y="4824248"/>
                  <a:pt x="2863388" y="4731986"/>
                  <a:pt x="2847101" y="4640493"/>
                </a:cubicBezTo>
                <a:lnTo>
                  <a:pt x="1055257" y="4640493"/>
                </a:lnTo>
                <a:cubicBezTo>
                  <a:pt x="971515" y="4640493"/>
                  <a:pt x="904840" y="4573810"/>
                  <a:pt x="904840" y="4490077"/>
                </a:cubicBezTo>
                <a:cubicBezTo>
                  <a:pt x="904840" y="4406335"/>
                  <a:pt x="971524" y="4339660"/>
                  <a:pt x="1055257" y="4339660"/>
                </a:cubicBezTo>
                <a:lnTo>
                  <a:pt x="2847101" y="4339660"/>
                </a:lnTo>
                <a:cubicBezTo>
                  <a:pt x="2855630" y="4280734"/>
                  <a:pt x="2864159" y="4222580"/>
                  <a:pt x="2880438" y="4163655"/>
                </a:cubicBezTo>
                <a:cubicBezTo>
                  <a:pt x="2922305" y="4038046"/>
                  <a:pt x="2981230" y="3920966"/>
                  <a:pt x="3056443" y="3820174"/>
                </a:cubicBezTo>
                <a:lnTo>
                  <a:pt x="1055257" y="3820174"/>
                </a:lnTo>
                <a:cubicBezTo>
                  <a:pt x="971515" y="3820174"/>
                  <a:pt x="904840" y="3753491"/>
                  <a:pt x="904840" y="3669757"/>
                </a:cubicBezTo>
                <a:cubicBezTo>
                  <a:pt x="904840" y="3586024"/>
                  <a:pt x="971524" y="3519341"/>
                  <a:pt x="1055257" y="3519341"/>
                </a:cubicBezTo>
                <a:lnTo>
                  <a:pt x="3391394" y="3519341"/>
                </a:lnTo>
                <a:cubicBezTo>
                  <a:pt x="3408452" y="3510811"/>
                  <a:pt x="3424731" y="3502282"/>
                  <a:pt x="3441790" y="3486003"/>
                </a:cubicBezTo>
                <a:cubicBezTo>
                  <a:pt x="3475127" y="3468945"/>
                  <a:pt x="3508473" y="3452665"/>
                  <a:pt x="3550340" y="3435607"/>
                </a:cubicBezTo>
                <a:lnTo>
                  <a:pt x="3558869" y="3435607"/>
                </a:lnTo>
                <a:cubicBezTo>
                  <a:pt x="3693007" y="3376682"/>
                  <a:pt x="3843424" y="3351865"/>
                  <a:pt x="3994620" y="3351865"/>
                </a:cubicBezTo>
                <a:cubicBezTo>
                  <a:pt x="4137288" y="3351865"/>
                  <a:pt x="4270646" y="3376673"/>
                  <a:pt x="4396255" y="3427078"/>
                </a:cubicBezTo>
                <a:lnTo>
                  <a:pt x="4396255" y="3427078"/>
                </a:lnTo>
                <a:lnTo>
                  <a:pt x="4396255" y="410164"/>
                </a:lnTo>
                <a:cubicBezTo>
                  <a:pt x="4396255" y="351239"/>
                  <a:pt x="4354389" y="309372"/>
                  <a:pt x="4295464" y="309372"/>
                </a:cubicBezTo>
                <a:lnTo>
                  <a:pt x="410164" y="309372"/>
                </a:lnTo>
                <a:cubicBezTo>
                  <a:pt x="351239" y="309372"/>
                  <a:pt x="309372" y="351239"/>
                  <a:pt x="309372" y="410164"/>
                </a:cubicBezTo>
                <a:lnTo>
                  <a:pt x="309372" y="5953939"/>
                </a:lnTo>
                <a:cubicBezTo>
                  <a:pt x="309372" y="6012864"/>
                  <a:pt x="351239" y="6054731"/>
                  <a:pt x="410164" y="6054731"/>
                </a:cubicBezTo>
                <a:lnTo>
                  <a:pt x="3206860" y="6054731"/>
                </a:lnTo>
                <a:lnTo>
                  <a:pt x="3206860" y="6062481"/>
                </a:lnTo>
                <a:lnTo>
                  <a:pt x="3207639" y="6062481"/>
                </a:lnTo>
                <a:close/>
                <a:moveTo>
                  <a:pt x="4479989" y="5518188"/>
                </a:moveTo>
                <a:cubicBezTo>
                  <a:pt x="4471459" y="5518188"/>
                  <a:pt x="4471459" y="5518188"/>
                  <a:pt x="4462930" y="5526717"/>
                </a:cubicBezTo>
                <a:cubicBezTo>
                  <a:pt x="4462930" y="5526717"/>
                  <a:pt x="4454401" y="5526717"/>
                  <a:pt x="4454401" y="5535246"/>
                </a:cubicBezTo>
                <a:lnTo>
                  <a:pt x="4445872" y="5535246"/>
                </a:lnTo>
                <a:cubicBezTo>
                  <a:pt x="4428813" y="5543776"/>
                  <a:pt x="4412534" y="5543776"/>
                  <a:pt x="4395476" y="5552305"/>
                </a:cubicBezTo>
                <a:cubicBezTo>
                  <a:pt x="4386947" y="5552305"/>
                  <a:pt x="4386947" y="5552305"/>
                  <a:pt x="4378417" y="5560834"/>
                </a:cubicBezTo>
                <a:cubicBezTo>
                  <a:pt x="4369888" y="5560834"/>
                  <a:pt x="4361359" y="5569363"/>
                  <a:pt x="4353609" y="5569363"/>
                </a:cubicBezTo>
                <a:cubicBezTo>
                  <a:pt x="4353609" y="5569363"/>
                  <a:pt x="4353609" y="5569363"/>
                  <a:pt x="4345080" y="5569363"/>
                </a:cubicBezTo>
                <a:cubicBezTo>
                  <a:pt x="4345080" y="5569363"/>
                  <a:pt x="4345080" y="5569363"/>
                  <a:pt x="4336551" y="5569363"/>
                </a:cubicBezTo>
                <a:cubicBezTo>
                  <a:pt x="4328022" y="5569363"/>
                  <a:pt x="4328022" y="5569363"/>
                  <a:pt x="4319492" y="5577892"/>
                </a:cubicBezTo>
                <a:lnTo>
                  <a:pt x="4310963" y="5577892"/>
                </a:lnTo>
                <a:cubicBezTo>
                  <a:pt x="4302434" y="5577892"/>
                  <a:pt x="4293905" y="5577892"/>
                  <a:pt x="4286155" y="5586421"/>
                </a:cubicBezTo>
                <a:cubicBezTo>
                  <a:pt x="4277626" y="5586421"/>
                  <a:pt x="4261347" y="5594950"/>
                  <a:pt x="4244288" y="5594950"/>
                </a:cubicBezTo>
                <a:cubicBezTo>
                  <a:pt x="4235759" y="5594950"/>
                  <a:pt x="4219480" y="5603480"/>
                  <a:pt x="4210951" y="5603480"/>
                </a:cubicBezTo>
                <a:lnTo>
                  <a:pt x="4210951" y="5603480"/>
                </a:lnTo>
                <a:lnTo>
                  <a:pt x="4210951" y="5603480"/>
                </a:lnTo>
                <a:cubicBezTo>
                  <a:pt x="4193892" y="5603480"/>
                  <a:pt x="4177613" y="5612009"/>
                  <a:pt x="4152026" y="5612009"/>
                </a:cubicBezTo>
                <a:cubicBezTo>
                  <a:pt x="4143496" y="5612009"/>
                  <a:pt x="4127217" y="5612009"/>
                  <a:pt x="4118688" y="5620538"/>
                </a:cubicBezTo>
                <a:lnTo>
                  <a:pt x="4110159" y="5620538"/>
                </a:lnTo>
                <a:cubicBezTo>
                  <a:pt x="4101630" y="5620538"/>
                  <a:pt x="4101630" y="5620538"/>
                  <a:pt x="4093101" y="5620538"/>
                </a:cubicBezTo>
                <a:lnTo>
                  <a:pt x="4093101" y="5620538"/>
                </a:lnTo>
                <a:cubicBezTo>
                  <a:pt x="4084571" y="5620538"/>
                  <a:pt x="4084571" y="5620538"/>
                  <a:pt x="4076042" y="5620538"/>
                </a:cubicBezTo>
                <a:cubicBezTo>
                  <a:pt x="4051234" y="5620538"/>
                  <a:pt x="4025646" y="5620538"/>
                  <a:pt x="4009358" y="5620538"/>
                </a:cubicBezTo>
                <a:lnTo>
                  <a:pt x="4009358" y="5620538"/>
                </a:lnTo>
                <a:lnTo>
                  <a:pt x="4009358" y="5620538"/>
                </a:lnTo>
                <a:cubicBezTo>
                  <a:pt x="4000829" y="5620538"/>
                  <a:pt x="4000829" y="5620538"/>
                  <a:pt x="3992300" y="5620538"/>
                </a:cubicBezTo>
                <a:cubicBezTo>
                  <a:pt x="3983771" y="5620538"/>
                  <a:pt x="3983771" y="5620538"/>
                  <a:pt x="3975242" y="5620538"/>
                </a:cubicBezTo>
                <a:lnTo>
                  <a:pt x="3975242" y="5620538"/>
                </a:lnTo>
                <a:lnTo>
                  <a:pt x="3975242" y="5620538"/>
                </a:lnTo>
                <a:cubicBezTo>
                  <a:pt x="3950433" y="5620538"/>
                  <a:pt x="3916317" y="5620538"/>
                  <a:pt x="3891499" y="5612009"/>
                </a:cubicBezTo>
                <a:lnTo>
                  <a:pt x="3891499" y="5612009"/>
                </a:lnTo>
                <a:lnTo>
                  <a:pt x="3891499" y="5612009"/>
                </a:lnTo>
                <a:lnTo>
                  <a:pt x="3891499" y="5612009"/>
                </a:lnTo>
                <a:lnTo>
                  <a:pt x="3882970" y="5612009"/>
                </a:lnTo>
                <a:lnTo>
                  <a:pt x="3874441" y="5612009"/>
                </a:lnTo>
                <a:cubicBezTo>
                  <a:pt x="3765891" y="5603480"/>
                  <a:pt x="3656570" y="5570142"/>
                  <a:pt x="3564298" y="5528267"/>
                </a:cubicBezTo>
                <a:lnTo>
                  <a:pt x="3564298" y="5528267"/>
                </a:lnTo>
                <a:lnTo>
                  <a:pt x="3564298" y="5528267"/>
                </a:lnTo>
                <a:cubicBezTo>
                  <a:pt x="3555769" y="5519738"/>
                  <a:pt x="3539490" y="5519738"/>
                  <a:pt x="3530961" y="5511209"/>
                </a:cubicBezTo>
                <a:lnTo>
                  <a:pt x="3530961" y="5511209"/>
                </a:lnTo>
                <a:lnTo>
                  <a:pt x="3522432" y="6423799"/>
                </a:lnTo>
                <a:lnTo>
                  <a:pt x="3899249" y="6105906"/>
                </a:lnTo>
                <a:cubicBezTo>
                  <a:pt x="3924058" y="6081098"/>
                  <a:pt x="3965933" y="6072569"/>
                  <a:pt x="4000050" y="6072569"/>
                </a:cubicBezTo>
                <a:cubicBezTo>
                  <a:pt x="4034167" y="6072569"/>
                  <a:pt x="4075263" y="6081098"/>
                  <a:pt x="4100850" y="6105906"/>
                </a:cubicBezTo>
                <a:lnTo>
                  <a:pt x="4477668" y="6423799"/>
                </a:lnTo>
                <a:lnTo>
                  <a:pt x="4479989" y="5518188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70" name="Forma libre 346">
            <a:extLst>
              <a:ext uri="{FF2B5EF4-FFF2-40B4-BE49-F238E27FC236}">
                <a16:creationId xmlns:a16="http://schemas.microsoft.com/office/drawing/2014/main" xmlns="" id="{26807EDC-225D-4843-BB50-64B42EDB92CC}"/>
              </a:ext>
            </a:extLst>
          </p:cNvPr>
          <p:cNvSpPr/>
          <p:nvPr/>
        </p:nvSpPr>
        <p:spPr>
          <a:xfrm>
            <a:off x="5281122" y="2726910"/>
            <a:ext cx="301831" cy="299858"/>
          </a:xfrm>
          <a:custGeom>
            <a:avLst/>
            <a:gdLst>
              <a:gd name="connsiteX0" fmla="*/ 5543474 w 5829300"/>
              <a:gd name="connsiteY0" fmla="*/ 3893668 h 5791200"/>
              <a:gd name="connsiteX1" fmla="*/ 5734250 w 5829300"/>
              <a:gd name="connsiteY1" fmla="*/ 2867120 h 5791200"/>
              <a:gd name="connsiteX2" fmla="*/ 2867130 w 5829300"/>
              <a:gd name="connsiteY2" fmla="*/ 0 h 5791200"/>
              <a:gd name="connsiteX3" fmla="*/ 0 w 5829300"/>
              <a:gd name="connsiteY3" fmla="*/ 2867120 h 5791200"/>
              <a:gd name="connsiteX4" fmla="*/ 1004821 w 5829300"/>
              <a:gd name="connsiteY4" fmla="*/ 5045126 h 5791200"/>
              <a:gd name="connsiteX5" fmla="*/ 1034015 w 5829300"/>
              <a:gd name="connsiteY5" fmla="*/ 5066852 h 5791200"/>
              <a:gd name="connsiteX6" fmla="*/ 2867130 w 5829300"/>
              <a:gd name="connsiteY6" fmla="*/ 5734241 h 5791200"/>
              <a:gd name="connsiteX7" fmla="*/ 3952066 w 5829300"/>
              <a:gd name="connsiteY7" fmla="*/ 5521738 h 5791200"/>
              <a:gd name="connsiteX8" fmla="*/ 4692777 w 5829300"/>
              <a:gd name="connsiteY8" fmla="*/ 5793315 h 5791200"/>
              <a:gd name="connsiteX9" fmla="*/ 5829300 w 5829300"/>
              <a:gd name="connsiteY9" fmla="*/ 4656782 h 5791200"/>
              <a:gd name="connsiteX10" fmla="*/ 5543474 w 5829300"/>
              <a:gd name="connsiteY10" fmla="*/ 3893668 h 5791200"/>
              <a:gd name="connsiteX11" fmla="*/ 264100 w 5829300"/>
              <a:gd name="connsiteY11" fmla="*/ 2867120 h 5791200"/>
              <a:gd name="connsiteX12" fmla="*/ 2867120 w 5829300"/>
              <a:gd name="connsiteY12" fmla="*/ 264100 h 5791200"/>
              <a:gd name="connsiteX13" fmla="*/ 5470141 w 5829300"/>
              <a:gd name="connsiteY13" fmla="*/ 2867120 h 5791200"/>
              <a:gd name="connsiteX14" fmla="*/ 5330962 w 5829300"/>
              <a:gd name="connsiteY14" fmla="*/ 3710350 h 5791200"/>
              <a:gd name="connsiteX15" fmla="*/ 5316026 w 5829300"/>
              <a:gd name="connsiteY15" fmla="*/ 3702882 h 5791200"/>
              <a:gd name="connsiteX16" fmla="*/ 5250170 w 5829300"/>
              <a:gd name="connsiteY16" fmla="*/ 3658753 h 5791200"/>
              <a:gd name="connsiteX17" fmla="*/ 5220976 w 5829300"/>
              <a:gd name="connsiteY17" fmla="*/ 3643817 h 5791200"/>
              <a:gd name="connsiteX18" fmla="*/ 5162589 w 5829300"/>
              <a:gd name="connsiteY18" fmla="*/ 3614623 h 5791200"/>
              <a:gd name="connsiteX19" fmla="*/ 5133394 w 5829300"/>
              <a:gd name="connsiteY19" fmla="*/ 3599688 h 5791200"/>
              <a:gd name="connsiteX20" fmla="*/ 5060071 w 5829300"/>
              <a:gd name="connsiteY20" fmla="*/ 3570494 h 5791200"/>
              <a:gd name="connsiteX21" fmla="*/ 5045135 w 5829300"/>
              <a:gd name="connsiteY21" fmla="*/ 3563026 h 5791200"/>
              <a:gd name="connsiteX22" fmla="*/ 4950085 w 5829300"/>
              <a:gd name="connsiteY22" fmla="*/ 3541300 h 5791200"/>
              <a:gd name="connsiteX23" fmla="*/ 4920892 w 5829300"/>
              <a:gd name="connsiteY23" fmla="*/ 3533832 h 5791200"/>
              <a:gd name="connsiteX24" fmla="*/ 4847568 w 5829300"/>
              <a:gd name="connsiteY24" fmla="*/ 3518897 h 5791200"/>
              <a:gd name="connsiteX25" fmla="*/ 4818374 w 5829300"/>
              <a:gd name="connsiteY25" fmla="*/ 3518897 h 5791200"/>
              <a:gd name="connsiteX26" fmla="*/ 4715856 w 5829300"/>
              <a:gd name="connsiteY26" fmla="*/ 3511429 h 5791200"/>
              <a:gd name="connsiteX27" fmla="*/ 4180856 w 5829300"/>
              <a:gd name="connsiteY27" fmla="*/ 3643141 h 5791200"/>
              <a:gd name="connsiteX28" fmla="*/ 3792512 w 5829300"/>
              <a:gd name="connsiteY28" fmla="*/ 3364783 h 5791200"/>
              <a:gd name="connsiteX29" fmla="*/ 4034209 w 5829300"/>
              <a:gd name="connsiteY29" fmla="*/ 2668200 h 5791200"/>
              <a:gd name="connsiteX30" fmla="*/ 2897676 w 5829300"/>
              <a:gd name="connsiteY30" fmla="*/ 1531668 h 5791200"/>
              <a:gd name="connsiteX31" fmla="*/ 1730597 w 5829300"/>
              <a:gd name="connsiteY31" fmla="*/ 2668877 h 5791200"/>
              <a:gd name="connsiteX32" fmla="*/ 1972294 w 5829300"/>
              <a:gd name="connsiteY32" fmla="*/ 3372927 h 5791200"/>
              <a:gd name="connsiteX33" fmla="*/ 1004135 w 5829300"/>
              <a:gd name="connsiteY33" fmla="*/ 4677833 h 5791200"/>
              <a:gd name="connsiteX34" fmla="*/ 264100 w 5829300"/>
              <a:gd name="connsiteY34" fmla="*/ 2867120 h 5791200"/>
              <a:gd name="connsiteX35" fmla="*/ 1994697 w 5829300"/>
              <a:gd name="connsiteY35" fmla="*/ 2668877 h 5791200"/>
              <a:gd name="connsiteX36" fmla="*/ 2867120 w 5829300"/>
              <a:gd name="connsiteY36" fmla="*/ 1796453 h 5791200"/>
              <a:gd name="connsiteX37" fmla="*/ 3739544 w 5829300"/>
              <a:gd name="connsiteY37" fmla="*/ 2668877 h 5791200"/>
              <a:gd name="connsiteX38" fmla="*/ 2867120 w 5829300"/>
              <a:gd name="connsiteY38" fmla="*/ 3541300 h 5791200"/>
              <a:gd name="connsiteX39" fmla="*/ 1994697 w 5829300"/>
              <a:gd name="connsiteY39" fmla="*/ 2668877 h 5791200"/>
              <a:gd name="connsiteX40" fmla="*/ 2867130 w 5829300"/>
              <a:gd name="connsiteY40" fmla="*/ 5462674 h 5791200"/>
              <a:gd name="connsiteX41" fmla="*/ 1239050 w 5829300"/>
              <a:gd name="connsiteY41" fmla="*/ 4891011 h 5791200"/>
              <a:gd name="connsiteX42" fmla="*/ 2163080 w 5829300"/>
              <a:gd name="connsiteY42" fmla="*/ 3563703 h 5791200"/>
              <a:gd name="connsiteX43" fmla="*/ 2867130 w 5829300"/>
              <a:gd name="connsiteY43" fmla="*/ 3805400 h 5791200"/>
              <a:gd name="connsiteX44" fmla="*/ 3571180 w 5829300"/>
              <a:gd name="connsiteY44" fmla="*/ 3563703 h 5791200"/>
              <a:gd name="connsiteX45" fmla="*/ 3937807 w 5829300"/>
              <a:gd name="connsiteY45" fmla="*/ 3805400 h 5791200"/>
              <a:gd name="connsiteX46" fmla="*/ 3556245 w 5829300"/>
              <a:gd name="connsiteY46" fmla="*/ 4648629 h 5791200"/>
              <a:gd name="connsiteX47" fmla="*/ 3563712 w 5829300"/>
              <a:gd name="connsiteY47" fmla="*/ 4751146 h 5791200"/>
              <a:gd name="connsiteX48" fmla="*/ 3563712 w 5829300"/>
              <a:gd name="connsiteY48" fmla="*/ 4780341 h 5791200"/>
              <a:gd name="connsiteX49" fmla="*/ 3578647 w 5829300"/>
              <a:gd name="connsiteY49" fmla="*/ 4861132 h 5791200"/>
              <a:gd name="connsiteX50" fmla="*/ 3586115 w 5829300"/>
              <a:gd name="connsiteY50" fmla="*/ 4882858 h 5791200"/>
              <a:gd name="connsiteX51" fmla="*/ 3651971 w 5829300"/>
              <a:gd name="connsiteY51" fmla="*/ 5087894 h 5791200"/>
              <a:gd name="connsiteX52" fmla="*/ 3651971 w 5829300"/>
              <a:gd name="connsiteY52" fmla="*/ 5087894 h 5791200"/>
              <a:gd name="connsiteX53" fmla="*/ 3696100 w 5829300"/>
              <a:gd name="connsiteY53" fmla="*/ 5182944 h 5791200"/>
              <a:gd name="connsiteX54" fmla="*/ 3703568 w 5829300"/>
              <a:gd name="connsiteY54" fmla="*/ 5190411 h 5791200"/>
              <a:gd name="connsiteX55" fmla="*/ 3755165 w 5829300"/>
              <a:gd name="connsiteY55" fmla="*/ 5278670 h 5791200"/>
              <a:gd name="connsiteX56" fmla="*/ 3755165 w 5829300"/>
              <a:gd name="connsiteY56" fmla="*/ 5286137 h 5791200"/>
              <a:gd name="connsiteX57" fmla="*/ 3770100 w 5829300"/>
              <a:gd name="connsiteY57" fmla="*/ 5301072 h 5791200"/>
              <a:gd name="connsiteX58" fmla="*/ 2867130 w 5829300"/>
              <a:gd name="connsiteY58" fmla="*/ 5462674 h 5791200"/>
              <a:gd name="connsiteX59" fmla="*/ 4692768 w 5829300"/>
              <a:gd name="connsiteY59" fmla="*/ 5528529 h 5791200"/>
              <a:gd name="connsiteX60" fmla="*/ 3842071 w 5829300"/>
              <a:gd name="connsiteY60" fmla="*/ 4839415 h 5791200"/>
              <a:gd name="connsiteX61" fmla="*/ 3842071 w 5829300"/>
              <a:gd name="connsiteY61" fmla="*/ 4831947 h 5791200"/>
              <a:gd name="connsiteX62" fmla="*/ 3834603 w 5829300"/>
              <a:gd name="connsiteY62" fmla="*/ 4758624 h 5791200"/>
              <a:gd name="connsiteX63" fmla="*/ 3834603 w 5829300"/>
              <a:gd name="connsiteY63" fmla="*/ 4743688 h 5791200"/>
              <a:gd name="connsiteX64" fmla="*/ 3827136 w 5829300"/>
              <a:gd name="connsiteY64" fmla="*/ 4655430 h 5791200"/>
              <a:gd name="connsiteX65" fmla="*/ 4699559 w 5829300"/>
              <a:gd name="connsiteY65" fmla="*/ 3783006 h 5791200"/>
              <a:gd name="connsiteX66" fmla="*/ 4787818 w 5829300"/>
              <a:gd name="connsiteY66" fmla="*/ 3790474 h 5791200"/>
              <a:gd name="connsiteX67" fmla="*/ 4824479 w 5829300"/>
              <a:gd name="connsiteY67" fmla="*/ 3797941 h 5791200"/>
              <a:gd name="connsiteX68" fmla="*/ 4876076 w 5829300"/>
              <a:gd name="connsiteY68" fmla="*/ 3805409 h 5791200"/>
              <a:gd name="connsiteX69" fmla="*/ 4920206 w 5829300"/>
              <a:gd name="connsiteY69" fmla="*/ 3812877 h 5791200"/>
              <a:gd name="connsiteX70" fmla="*/ 4956867 w 5829300"/>
              <a:gd name="connsiteY70" fmla="*/ 3820344 h 5791200"/>
              <a:gd name="connsiteX71" fmla="*/ 5000997 w 5829300"/>
              <a:gd name="connsiteY71" fmla="*/ 3835279 h 5791200"/>
              <a:gd name="connsiteX72" fmla="*/ 5037658 w 5829300"/>
              <a:gd name="connsiteY72" fmla="*/ 3850215 h 5791200"/>
              <a:gd name="connsiteX73" fmla="*/ 5081788 w 5829300"/>
              <a:gd name="connsiteY73" fmla="*/ 3871941 h 5791200"/>
              <a:gd name="connsiteX74" fmla="*/ 5110982 w 5829300"/>
              <a:gd name="connsiteY74" fmla="*/ 3886876 h 5791200"/>
              <a:gd name="connsiteX75" fmla="*/ 5162579 w 5829300"/>
              <a:gd name="connsiteY75" fmla="*/ 3916070 h 5791200"/>
              <a:gd name="connsiteX76" fmla="*/ 5184305 w 5829300"/>
              <a:gd name="connsiteY76" fmla="*/ 3931006 h 5791200"/>
              <a:gd name="connsiteX77" fmla="*/ 5235902 w 5829300"/>
              <a:gd name="connsiteY77" fmla="*/ 3967667 h 5791200"/>
              <a:gd name="connsiteX78" fmla="*/ 5250837 w 5829300"/>
              <a:gd name="connsiteY78" fmla="*/ 3982603 h 5791200"/>
              <a:gd name="connsiteX79" fmla="*/ 5302434 w 5829300"/>
              <a:gd name="connsiteY79" fmla="*/ 4026732 h 5791200"/>
              <a:gd name="connsiteX80" fmla="*/ 5580793 w 5829300"/>
              <a:gd name="connsiteY80" fmla="*/ 4664926 h 5791200"/>
              <a:gd name="connsiteX81" fmla="*/ 4692768 w 5829300"/>
              <a:gd name="connsiteY81" fmla="*/ 5528529 h 5791200"/>
              <a:gd name="connsiteX82" fmla="*/ 5191782 w 5829300"/>
              <a:gd name="connsiteY82" fmla="*/ 4648638 h 5791200"/>
              <a:gd name="connsiteX83" fmla="*/ 5060071 w 5829300"/>
              <a:gd name="connsiteY83" fmla="*/ 4780350 h 5791200"/>
              <a:gd name="connsiteX84" fmla="*/ 4825165 w 5829300"/>
              <a:gd name="connsiteY84" fmla="*/ 4780350 h 5791200"/>
              <a:gd name="connsiteX85" fmla="*/ 4825165 w 5829300"/>
              <a:gd name="connsiteY85" fmla="*/ 5015256 h 5791200"/>
              <a:gd name="connsiteX86" fmla="*/ 4693454 w 5829300"/>
              <a:gd name="connsiteY86" fmla="*/ 5146967 h 5791200"/>
              <a:gd name="connsiteX87" fmla="*/ 4561742 w 5829300"/>
              <a:gd name="connsiteY87" fmla="*/ 5015256 h 5791200"/>
              <a:gd name="connsiteX88" fmla="*/ 4561742 w 5829300"/>
              <a:gd name="connsiteY88" fmla="*/ 4780350 h 5791200"/>
              <a:gd name="connsiteX89" fmla="*/ 4326827 w 5829300"/>
              <a:gd name="connsiteY89" fmla="*/ 4780350 h 5791200"/>
              <a:gd name="connsiteX90" fmla="*/ 4195115 w 5829300"/>
              <a:gd name="connsiteY90" fmla="*/ 4648638 h 5791200"/>
              <a:gd name="connsiteX91" fmla="*/ 4326827 w 5829300"/>
              <a:gd name="connsiteY91" fmla="*/ 4516927 h 5791200"/>
              <a:gd name="connsiteX92" fmla="*/ 4561732 w 5829300"/>
              <a:gd name="connsiteY92" fmla="*/ 4516927 h 5791200"/>
              <a:gd name="connsiteX93" fmla="*/ 4561732 w 5829300"/>
              <a:gd name="connsiteY93" fmla="*/ 4282021 h 5791200"/>
              <a:gd name="connsiteX94" fmla="*/ 4693444 w 5829300"/>
              <a:gd name="connsiteY94" fmla="*/ 4150309 h 5791200"/>
              <a:gd name="connsiteX95" fmla="*/ 4825156 w 5829300"/>
              <a:gd name="connsiteY95" fmla="*/ 4282021 h 5791200"/>
              <a:gd name="connsiteX96" fmla="*/ 4825156 w 5829300"/>
              <a:gd name="connsiteY96" fmla="*/ 4516927 h 5791200"/>
              <a:gd name="connsiteX97" fmla="*/ 5060061 w 5829300"/>
              <a:gd name="connsiteY97" fmla="*/ 4516927 h 5791200"/>
              <a:gd name="connsiteX98" fmla="*/ 5191782 w 5829300"/>
              <a:gd name="connsiteY98" fmla="*/ 4648638 h 57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5829300" h="5791200">
                <a:moveTo>
                  <a:pt x="5543474" y="3893668"/>
                </a:moveTo>
                <a:cubicBezTo>
                  <a:pt x="5668394" y="3563703"/>
                  <a:pt x="5734250" y="3218812"/>
                  <a:pt x="5734250" y="2867120"/>
                </a:cubicBezTo>
                <a:cubicBezTo>
                  <a:pt x="5734250" y="1290647"/>
                  <a:pt x="4451071" y="0"/>
                  <a:pt x="2867130" y="0"/>
                </a:cubicBezTo>
                <a:cubicBezTo>
                  <a:pt x="1283189" y="0"/>
                  <a:pt x="0" y="1290647"/>
                  <a:pt x="0" y="2867120"/>
                </a:cubicBezTo>
                <a:cubicBezTo>
                  <a:pt x="0" y="3739544"/>
                  <a:pt x="388344" y="4516927"/>
                  <a:pt x="1004821" y="5045126"/>
                </a:cubicBezTo>
                <a:cubicBezTo>
                  <a:pt x="1012288" y="5052593"/>
                  <a:pt x="1019756" y="5060062"/>
                  <a:pt x="1034015" y="5066852"/>
                </a:cubicBezTo>
                <a:cubicBezTo>
                  <a:pt x="1532353" y="5477609"/>
                  <a:pt x="2170548" y="5734241"/>
                  <a:pt x="2867130" y="5734241"/>
                </a:cubicBezTo>
                <a:cubicBezTo>
                  <a:pt x="3241224" y="5734241"/>
                  <a:pt x="3607842" y="5660917"/>
                  <a:pt x="3952066" y="5521738"/>
                </a:cubicBezTo>
                <a:cubicBezTo>
                  <a:pt x="4150309" y="5690111"/>
                  <a:pt x="4406951" y="5793315"/>
                  <a:pt x="4692777" y="5793315"/>
                </a:cubicBezTo>
                <a:cubicBezTo>
                  <a:pt x="5323494" y="5793315"/>
                  <a:pt x="5829300" y="5280041"/>
                  <a:pt x="5829300" y="4656782"/>
                </a:cubicBezTo>
                <a:cubicBezTo>
                  <a:pt x="5829300" y="4362812"/>
                  <a:pt x="5719315" y="4091235"/>
                  <a:pt x="5543474" y="3893668"/>
                </a:cubicBezTo>
                <a:close/>
                <a:moveTo>
                  <a:pt x="264100" y="2867120"/>
                </a:moveTo>
                <a:cubicBezTo>
                  <a:pt x="264100" y="1429826"/>
                  <a:pt x="1437294" y="264100"/>
                  <a:pt x="2867120" y="264100"/>
                </a:cubicBezTo>
                <a:cubicBezTo>
                  <a:pt x="4296947" y="264100"/>
                  <a:pt x="5470141" y="1429826"/>
                  <a:pt x="5470141" y="2867120"/>
                </a:cubicBezTo>
                <a:cubicBezTo>
                  <a:pt x="5470141" y="3152947"/>
                  <a:pt x="5426011" y="3438782"/>
                  <a:pt x="5330962" y="3710350"/>
                </a:cubicBezTo>
                <a:cubicBezTo>
                  <a:pt x="5323494" y="3710350"/>
                  <a:pt x="5323494" y="3702882"/>
                  <a:pt x="5316026" y="3702882"/>
                </a:cubicBezTo>
                <a:cubicBezTo>
                  <a:pt x="5294300" y="3687947"/>
                  <a:pt x="5271897" y="3673688"/>
                  <a:pt x="5250170" y="3658753"/>
                </a:cubicBezTo>
                <a:cubicBezTo>
                  <a:pt x="5242703" y="3651285"/>
                  <a:pt x="5228444" y="3643817"/>
                  <a:pt x="5220976" y="3643817"/>
                </a:cubicBezTo>
                <a:cubicBezTo>
                  <a:pt x="5199250" y="3636350"/>
                  <a:pt x="5184315" y="3622091"/>
                  <a:pt x="5162589" y="3614623"/>
                </a:cubicBezTo>
                <a:cubicBezTo>
                  <a:pt x="5155120" y="3607156"/>
                  <a:pt x="5140862" y="3607156"/>
                  <a:pt x="5133394" y="3599688"/>
                </a:cubicBezTo>
                <a:cubicBezTo>
                  <a:pt x="5111668" y="3592220"/>
                  <a:pt x="5081797" y="3577962"/>
                  <a:pt x="5060071" y="3570494"/>
                </a:cubicBezTo>
                <a:cubicBezTo>
                  <a:pt x="5052603" y="3570494"/>
                  <a:pt x="5045135" y="3563026"/>
                  <a:pt x="5045135" y="3563026"/>
                </a:cubicBezTo>
                <a:cubicBezTo>
                  <a:pt x="5015941" y="3555559"/>
                  <a:pt x="4979279" y="3548091"/>
                  <a:pt x="4950085" y="3541300"/>
                </a:cubicBezTo>
                <a:cubicBezTo>
                  <a:pt x="4942618" y="3541300"/>
                  <a:pt x="4928359" y="3533832"/>
                  <a:pt x="4920892" y="3533832"/>
                </a:cubicBezTo>
                <a:cubicBezTo>
                  <a:pt x="4899165" y="3526365"/>
                  <a:pt x="4869295" y="3526365"/>
                  <a:pt x="4847568" y="3518897"/>
                </a:cubicBezTo>
                <a:cubicBezTo>
                  <a:pt x="4840100" y="3518897"/>
                  <a:pt x="4825841" y="3518897"/>
                  <a:pt x="4818374" y="3518897"/>
                </a:cubicBezTo>
                <a:cubicBezTo>
                  <a:pt x="4781712" y="3518897"/>
                  <a:pt x="4752518" y="3511429"/>
                  <a:pt x="4715856" y="3511429"/>
                </a:cubicBezTo>
                <a:cubicBezTo>
                  <a:pt x="4517613" y="3511429"/>
                  <a:pt x="4334294" y="3563026"/>
                  <a:pt x="4180856" y="3643141"/>
                </a:cubicBezTo>
                <a:cubicBezTo>
                  <a:pt x="4063403" y="3533156"/>
                  <a:pt x="3939159" y="3438106"/>
                  <a:pt x="3792512" y="3364783"/>
                </a:cubicBezTo>
                <a:cubicBezTo>
                  <a:pt x="3946627" y="3174006"/>
                  <a:pt x="4034209" y="2932300"/>
                  <a:pt x="4034209" y="2668200"/>
                </a:cubicBezTo>
                <a:cubicBezTo>
                  <a:pt x="4034209" y="2037474"/>
                  <a:pt x="3520936" y="1531668"/>
                  <a:pt x="2897676" y="1531668"/>
                </a:cubicBezTo>
                <a:cubicBezTo>
                  <a:pt x="2274418" y="1531668"/>
                  <a:pt x="1730597" y="2038150"/>
                  <a:pt x="1730597" y="2668877"/>
                </a:cubicBezTo>
                <a:cubicBezTo>
                  <a:pt x="1730597" y="2932976"/>
                  <a:pt x="1818856" y="3174683"/>
                  <a:pt x="1972294" y="3372927"/>
                </a:cubicBezTo>
                <a:cubicBezTo>
                  <a:pt x="1290647" y="3747021"/>
                  <a:pt x="1077468" y="4333618"/>
                  <a:pt x="1004135" y="4677833"/>
                </a:cubicBezTo>
                <a:cubicBezTo>
                  <a:pt x="549935" y="4208688"/>
                  <a:pt x="264100" y="3570494"/>
                  <a:pt x="264100" y="2867120"/>
                </a:cubicBezTo>
                <a:close/>
                <a:moveTo>
                  <a:pt x="1994697" y="2668877"/>
                </a:moveTo>
                <a:cubicBezTo>
                  <a:pt x="1994697" y="2184797"/>
                  <a:pt x="2390518" y="1796453"/>
                  <a:pt x="2867120" y="1796453"/>
                </a:cubicBezTo>
                <a:cubicBezTo>
                  <a:pt x="3343723" y="1796453"/>
                  <a:pt x="3739544" y="2192274"/>
                  <a:pt x="3739544" y="2668877"/>
                </a:cubicBezTo>
                <a:cubicBezTo>
                  <a:pt x="3739544" y="3145479"/>
                  <a:pt x="3343723" y="3541300"/>
                  <a:pt x="2867120" y="3541300"/>
                </a:cubicBezTo>
                <a:cubicBezTo>
                  <a:pt x="2390518" y="3541300"/>
                  <a:pt x="1994697" y="3152956"/>
                  <a:pt x="1994697" y="2668877"/>
                </a:cubicBezTo>
                <a:close/>
                <a:moveTo>
                  <a:pt x="2867130" y="5462674"/>
                </a:moveTo>
                <a:cubicBezTo>
                  <a:pt x="2251339" y="5462674"/>
                  <a:pt x="1686468" y="5250171"/>
                  <a:pt x="1239050" y="4891011"/>
                </a:cubicBezTo>
                <a:cubicBezTo>
                  <a:pt x="1253985" y="4678509"/>
                  <a:pt x="1370762" y="3966991"/>
                  <a:pt x="2163080" y="3563703"/>
                </a:cubicBezTo>
                <a:cubicBezTo>
                  <a:pt x="2353856" y="3717817"/>
                  <a:pt x="2603030" y="3805400"/>
                  <a:pt x="2867130" y="3805400"/>
                </a:cubicBezTo>
                <a:cubicBezTo>
                  <a:pt x="3131230" y="3805400"/>
                  <a:pt x="3380404" y="3710350"/>
                  <a:pt x="3571180" y="3563703"/>
                </a:cubicBezTo>
                <a:cubicBezTo>
                  <a:pt x="3702892" y="3629559"/>
                  <a:pt x="3827812" y="3710350"/>
                  <a:pt x="3937807" y="3805400"/>
                </a:cubicBezTo>
                <a:cubicBezTo>
                  <a:pt x="3702901" y="4010435"/>
                  <a:pt x="3556245" y="4318673"/>
                  <a:pt x="3556245" y="4648629"/>
                </a:cubicBezTo>
                <a:cubicBezTo>
                  <a:pt x="3556245" y="4685290"/>
                  <a:pt x="3556245" y="4721952"/>
                  <a:pt x="3563712" y="4751146"/>
                </a:cubicBezTo>
                <a:cubicBezTo>
                  <a:pt x="3563712" y="4758614"/>
                  <a:pt x="3563712" y="4772873"/>
                  <a:pt x="3563712" y="4780341"/>
                </a:cubicBezTo>
                <a:cubicBezTo>
                  <a:pt x="3563712" y="4809535"/>
                  <a:pt x="3571180" y="4831937"/>
                  <a:pt x="3578647" y="4861132"/>
                </a:cubicBezTo>
                <a:cubicBezTo>
                  <a:pt x="3578647" y="4868599"/>
                  <a:pt x="3578647" y="4876067"/>
                  <a:pt x="3586115" y="4882858"/>
                </a:cubicBezTo>
                <a:cubicBezTo>
                  <a:pt x="3601050" y="4956182"/>
                  <a:pt x="3622777" y="5022038"/>
                  <a:pt x="3651971" y="5087894"/>
                </a:cubicBezTo>
                <a:lnTo>
                  <a:pt x="3651971" y="5087894"/>
                </a:lnTo>
                <a:cubicBezTo>
                  <a:pt x="3666906" y="5117088"/>
                  <a:pt x="3681165" y="5153749"/>
                  <a:pt x="3696100" y="5182944"/>
                </a:cubicBezTo>
                <a:cubicBezTo>
                  <a:pt x="3696100" y="5182944"/>
                  <a:pt x="3696100" y="5190411"/>
                  <a:pt x="3703568" y="5190411"/>
                </a:cubicBezTo>
                <a:cubicBezTo>
                  <a:pt x="3718503" y="5219605"/>
                  <a:pt x="3740229" y="5248799"/>
                  <a:pt x="3755165" y="5278670"/>
                </a:cubicBezTo>
                <a:cubicBezTo>
                  <a:pt x="3755165" y="5278670"/>
                  <a:pt x="3755165" y="5278670"/>
                  <a:pt x="3755165" y="5286137"/>
                </a:cubicBezTo>
                <a:cubicBezTo>
                  <a:pt x="3762632" y="5293605"/>
                  <a:pt x="3762632" y="5301072"/>
                  <a:pt x="3770100" y="5301072"/>
                </a:cubicBezTo>
                <a:cubicBezTo>
                  <a:pt x="3475444" y="5411077"/>
                  <a:pt x="3175359" y="5462674"/>
                  <a:pt x="2867130" y="5462674"/>
                </a:cubicBezTo>
                <a:close/>
                <a:moveTo>
                  <a:pt x="4692768" y="5528529"/>
                </a:moveTo>
                <a:cubicBezTo>
                  <a:pt x="4274544" y="5528529"/>
                  <a:pt x="3922862" y="5235236"/>
                  <a:pt x="3842071" y="4839415"/>
                </a:cubicBezTo>
                <a:lnTo>
                  <a:pt x="3842071" y="4831947"/>
                </a:lnTo>
                <a:cubicBezTo>
                  <a:pt x="3834603" y="4810220"/>
                  <a:pt x="3834603" y="4787818"/>
                  <a:pt x="3834603" y="4758624"/>
                </a:cubicBezTo>
                <a:cubicBezTo>
                  <a:pt x="3834603" y="4751156"/>
                  <a:pt x="3834603" y="4751156"/>
                  <a:pt x="3834603" y="4743688"/>
                </a:cubicBezTo>
                <a:cubicBezTo>
                  <a:pt x="3834603" y="4714494"/>
                  <a:pt x="3827136" y="4685300"/>
                  <a:pt x="3827136" y="4655430"/>
                </a:cubicBezTo>
                <a:cubicBezTo>
                  <a:pt x="3827136" y="4171350"/>
                  <a:pt x="4215480" y="3783006"/>
                  <a:pt x="4699559" y="3783006"/>
                </a:cubicBezTo>
                <a:cubicBezTo>
                  <a:pt x="4728753" y="3783006"/>
                  <a:pt x="4757947" y="3783006"/>
                  <a:pt x="4787818" y="3790474"/>
                </a:cubicBezTo>
                <a:cubicBezTo>
                  <a:pt x="4802753" y="3790474"/>
                  <a:pt x="4809544" y="3790474"/>
                  <a:pt x="4824479" y="3797941"/>
                </a:cubicBezTo>
                <a:cubicBezTo>
                  <a:pt x="4839415" y="3797941"/>
                  <a:pt x="4861141" y="3805409"/>
                  <a:pt x="4876076" y="3805409"/>
                </a:cubicBezTo>
                <a:cubicBezTo>
                  <a:pt x="4891012" y="3805409"/>
                  <a:pt x="4905271" y="3812877"/>
                  <a:pt x="4920206" y="3812877"/>
                </a:cubicBezTo>
                <a:cubicBezTo>
                  <a:pt x="4935141" y="3812877"/>
                  <a:pt x="4949400" y="3820344"/>
                  <a:pt x="4956867" y="3820344"/>
                </a:cubicBezTo>
                <a:cubicBezTo>
                  <a:pt x="4971803" y="3827812"/>
                  <a:pt x="4986062" y="3827812"/>
                  <a:pt x="5000997" y="3835279"/>
                </a:cubicBezTo>
                <a:cubicBezTo>
                  <a:pt x="5015932" y="3842747"/>
                  <a:pt x="5022723" y="3842747"/>
                  <a:pt x="5037658" y="3850215"/>
                </a:cubicBezTo>
                <a:cubicBezTo>
                  <a:pt x="5052594" y="3857682"/>
                  <a:pt x="5066853" y="3865150"/>
                  <a:pt x="5081788" y="3871941"/>
                </a:cubicBezTo>
                <a:cubicBezTo>
                  <a:pt x="5089255" y="3879409"/>
                  <a:pt x="5103514" y="3879409"/>
                  <a:pt x="5110982" y="3886876"/>
                </a:cubicBezTo>
                <a:cubicBezTo>
                  <a:pt x="5125917" y="3894344"/>
                  <a:pt x="5140176" y="3908603"/>
                  <a:pt x="5162579" y="3916070"/>
                </a:cubicBezTo>
                <a:cubicBezTo>
                  <a:pt x="5170046" y="3923538"/>
                  <a:pt x="5177514" y="3923538"/>
                  <a:pt x="5184305" y="3931006"/>
                </a:cubicBezTo>
                <a:cubicBezTo>
                  <a:pt x="5199240" y="3945941"/>
                  <a:pt x="5220967" y="3952732"/>
                  <a:pt x="5235902" y="3967667"/>
                </a:cubicBezTo>
                <a:cubicBezTo>
                  <a:pt x="5243370" y="3975135"/>
                  <a:pt x="5243370" y="3975135"/>
                  <a:pt x="5250837" y="3982603"/>
                </a:cubicBezTo>
                <a:cubicBezTo>
                  <a:pt x="5265772" y="3997538"/>
                  <a:pt x="5287499" y="4011797"/>
                  <a:pt x="5302434" y="4026732"/>
                </a:cubicBezTo>
                <a:cubicBezTo>
                  <a:pt x="5478275" y="4188314"/>
                  <a:pt x="5580793" y="4415085"/>
                  <a:pt x="5580793" y="4664926"/>
                </a:cubicBezTo>
                <a:cubicBezTo>
                  <a:pt x="5565201" y="5132718"/>
                  <a:pt x="5176847" y="5528529"/>
                  <a:pt x="4692768" y="5528529"/>
                </a:cubicBezTo>
                <a:close/>
                <a:moveTo>
                  <a:pt x="5191782" y="4648638"/>
                </a:moveTo>
                <a:cubicBezTo>
                  <a:pt x="5191782" y="4721962"/>
                  <a:pt x="5133394" y="4780350"/>
                  <a:pt x="5060071" y="4780350"/>
                </a:cubicBezTo>
                <a:lnTo>
                  <a:pt x="4825165" y="4780350"/>
                </a:lnTo>
                <a:lnTo>
                  <a:pt x="4825165" y="5015256"/>
                </a:lnTo>
                <a:cubicBezTo>
                  <a:pt x="4825165" y="5088579"/>
                  <a:pt x="4766777" y="5146967"/>
                  <a:pt x="4693454" y="5146967"/>
                </a:cubicBezTo>
                <a:cubicBezTo>
                  <a:pt x="4620130" y="5146967"/>
                  <a:pt x="4561742" y="5088579"/>
                  <a:pt x="4561742" y="5015256"/>
                </a:cubicBezTo>
                <a:lnTo>
                  <a:pt x="4561742" y="4780350"/>
                </a:lnTo>
                <a:lnTo>
                  <a:pt x="4326827" y="4780350"/>
                </a:lnTo>
                <a:cubicBezTo>
                  <a:pt x="4253503" y="4780350"/>
                  <a:pt x="4195115" y="4721962"/>
                  <a:pt x="4195115" y="4648638"/>
                </a:cubicBezTo>
                <a:cubicBezTo>
                  <a:pt x="4195115" y="4575315"/>
                  <a:pt x="4253503" y="4516927"/>
                  <a:pt x="4326827" y="4516927"/>
                </a:cubicBezTo>
                <a:lnTo>
                  <a:pt x="4561732" y="4516927"/>
                </a:lnTo>
                <a:lnTo>
                  <a:pt x="4561732" y="4282021"/>
                </a:lnTo>
                <a:cubicBezTo>
                  <a:pt x="4561732" y="4208698"/>
                  <a:pt x="4620121" y="4150309"/>
                  <a:pt x="4693444" y="4150309"/>
                </a:cubicBezTo>
                <a:cubicBezTo>
                  <a:pt x="4766767" y="4150309"/>
                  <a:pt x="4825156" y="4208698"/>
                  <a:pt x="4825156" y="4282021"/>
                </a:cubicBezTo>
                <a:lnTo>
                  <a:pt x="4825156" y="4516927"/>
                </a:lnTo>
                <a:lnTo>
                  <a:pt x="5060061" y="4516927"/>
                </a:lnTo>
                <a:cubicBezTo>
                  <a:pt x="5132718" y="4516927"/>
                  <a:pt x="5191782" y="4575315"/>
                  <a:pt x="5191782" y="4648638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71" name="Forma libre 288">
            <a:extLst>
              <a:ext uri="{FF2B5EF4-FFF2-40B4-BE49-F238E27FC236}">
                <a16:creationId xmlns:a16="http://schemas.microsoft.com/office/drawing/2014/main" xmlns="" id="{27061F14-60F3-48D5-8508-1DF8E4F10332}"/>
              </a:ext>
            </a:extLst>
          </p:cNvPr>
          <p:cNvSpPr/>
          <p:nvPr/>
        </p:nvSpPr>
        <p:spPr>
          <a:xfrm>
            <a:off x="7688929" y="3259859"/>
            <a:ext cx="301338" cy="287035"/>
          </a:xfrm>
          <a:custGeom>
            <a:avLst/>
            <a:gdLst>
              <a:gd name="connsiteX0" fmla="*/ 5820035 w 5819775"/>
              <a:gd name="connsiteY0" fmla="*/ 2089433 h 5543550"/>
              <a:gd name="connsiteX1" fmla="*/ 5602760 w 5819775"/>
              <a:gd name="connsiteY1" fmla="*/ 1928708 h 5543550"/>
              <a:gd name="connsiteX2" fmla="*/ 3891327 w 5819775"/>
              <a:gd name="connsiteY2" fmla="*/ 1679429 h 5543550"/>
              <a:gd name="connsiteX3" fmla="*/ 3144243 w 5819775"/>
              <a:gd name="connsiteY3" fmla="*/ 168907 h 5543550"/>
              <a:gd name="connsiteX4" fmla="*/ 2911338 w 5819775"/>
              <a:gd name="connsiteY4" fmla="*/ 0 h 5543550"/>
              <a:gd name="connsiteX5" fmla="*/ 2670251 w 5819775"/>
              <a:gd name="connsiteY5" fmla="*/ 168907 h 5543550"/>
              <a:gd name="connsiteX6" fmla="*/ 1923167 w 5819775"/>
              <a:gd name="connsiteY6" fmla="*/ 1679438 h 5543550"/>
              <a:gd name="connsiteX7" fmla="*/ 235546 w 5819775"/>
              <a:gd name="connsiteY7" fmla="*/ 1920526 h 5543550"/>
              <a:gd name="connsiteX8" fmla="*/ 10823 w 5819775"/>
              <a:gd name="connsiteY8" fmla="*/ 2089433 h 5543550"/>
              <a:gd name="connsiteX9" fmla="*/ 114998 w 5819775"/>
              <a:gd name="connsiteY9" fmla="*/ 2378888 h 5543550"/>
              <a:gd name="connsiteX10" fmla="*/ 1320444 w 5819775"/>
              <a:gd name="connsiteY10" fmla="*/ 3544157 h 5543550"/>
              <a:gd name="connsiteX11" fmla="*/ 1039180 w 5819775"/>
              <a:gd name="connsiteY11" fmla="*/ 5207975 h 5543550"/>
              <a:gd name="connsiteX12" fmla="*/ 1087548 w 5819775"/>
              <a:gd name="connsiteY12" fmla="*/ 5465436 h 5543550"/>
              <a:gd name="connsiteX13" fmla="*/ 1385185 w 5819775"/>
              <a:gd name="connsiteY13" fmla="*/ 5505622 h 5543550"/>
              <a:gd name="connsiteX14" fmla="*/ 1393367 w 5819775"/>
              <a:gd name="connsiteY14" fmla="*/ 5497439 h 5543550"/>
              <a:gd name="connsiteX15" fmla="*/ 2912081 w 5819775"/>
              <a:gd name="connsiteY15" fmla="*/ 4693806 h 5543550"/>
              <a:gd name="connsiteX16" fmla="*/ 4430795 w 5819775"/>
              <a:gd name="connsiteY16" fmla="*/ 5497439 h 5543550"/>
              <a:gd name="connsiteX17" fmla="*/ 4591520 w 5819775"/>
              <a:gd name="connsiteY17" fmla="*/ 5545807 h 5543550"/>
              <a:gd name="connsiteX18" fmla="*/ 4744062 w 5819775"/>
              <a:gd name="connsiteY18" fmla="*/ 5481819 h 5543550"/>
              <a:gd name="connsiteX19" fmla="*/ 4792430 w 5819775"/>
              <a:gd name="connsiteY19" fmla="*/ 5264544 h 5543550"/>
              <a:gd name="connsiteX20" fmla="*/ 4502232 w 5819775"/>
              <a:gd name="connsiteY20" fmla="*/ 3544157 h 5543550"/>
              <a:gd name="connsiteX21" fmla="*/ 5731491 w 5819775"/>
              <a:gd name="connsiteY21" fmla="*/ 2346894 h 5543550"/>
              <a:gd name="connsiteX22" fmla="*/ 5820035 w 5819775"/>
              <a:gd name="connsiteY22" fmla="*/ 2089433 h 5543550"/>
              <a:gd name="connsiteX23" fmla="*/ 4236580 w 5819775"/>
              <a:gd name="connsiteY23" fmla="*/ 3391614 h 5543550"/>
              <a:gd name="connsiteX24" fmla="*/ 4196394 w 5819775"/>
              <a:gd name="connsiteY24" fmla="*/ 3520345 h 5543550"/>
              <a:gd name="connsiteX25" fmla="*/ 4485849 w 5819775"/>
              <a:gd name="connsiteY25" fmla="*/ 5191602 h 5543550"/>
              <a:gd name="connsiteX26" fmla="*/ 2982766 w 5819775"/>
              <a:gd name="connsiteY26" fmla="*/ 4404341 h 5543550"/>
              <a:gd name="connsiteX27" fmla="*/ 2845854 w 5819775"/>
              <a:gd name="connsiteY27" fmla="*/ 4404341 h 5543550"/>
              <a:gd name="connsiteX28" fmla="*/ 1342770 w 5819775"/>
              <a:gd name="connsiteY28" fmla="*/ 5191602 h 5543550"/>
              <a:gd name="connsiteX29" fmla="*/ 1632226 w 5819775"/>
              <a:gd name="connsiteY29" fmla="*/ 3520345 h 5543550"/>
              <a:gd name="connsiteX30" fmla="*/ 1592040 w 5819775"/>
              <a:gd name="connsiteY30" fmla="*/ 3391614 h 5543550"/>
              <a:gd name="connsiteX31" fmla="*/ 370973 w 5819775"/>
              <a:gd name="connsiteY31" fmla="*/ 2209981 h 5543550"/>
              <a:gd name="connsiteX32" fmla="*/ 2050411 w 5819775"/>
              <a:gd name="connsiteY32" fmla="*/ 1968894 h 5543550"/>
              <a:gd name="connsiteX33" fmla="*/ 2162768 w 5819775"/>
              <a:gd name="connsiteY33" fmla="*/ 1888531 h 5543550"/>
              <a:gd name="connsiteX34" fmla="*/ 2909852 w 5819775"/>
              <a:gd name="connsiteY34" fmla="*/ 369818 h 5543550"/>
              <a:gd name="connsiteX35" fmla="*/ 3656926 w 5819775"/>
              <a:gd name="connsiteY35" fmla="*/ 1888531 h 5543550"/>
              <a:gd name="connsiteX36" fmla="*/ 3769283 w 5819775"/>
              <a:gd name="connsiteY36" fmla="*/ 1968894 h 5543550"/>
              <a:gd name="connsiteX37" fmla="*/ 5448722 w 5819775"/>
              <a:gd name="connsiteY37" fmla="*/ 2209981 h 5543550"/>
              <a:gd name="connsiteX38" fmla="*/ 4236580 w 5819775"/>
              <a:gd name="connsiteY38" fmla="*/ 3391614 h 554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819775" h="5543550">
                <a:moveTo>
                  <a:pt x="5820035" y="2089433"/>
                </a:moveTo>
                <a:cubicBezTo>
                  <a:pt x="5803661" y="2041065"/>
                  <a:pt x="5756046" y="1952520"/>
                  <a:pt x="5602760" y="1928708"/>
                </a:cubicBezTo>
                <a:lnTo>
                  <a:pt x="3891327" y="1679429"/>
                </a:lnTo>
                <a:lnTo>
                  <a:pt x="3144243" y="168907"/>
                </a:lnTo>
                <a:cubicBezTo>
                  <a:pt x="3072063" y="24555"/>
                  <a:pt x="2983518" y="0"/>
                  <a:pt x="2911338" y="0"/>
                </a:cubicBezTo>
                <a:cubicBezTo>
                  <a:pt x="2766977" y="0"/>
                  <a:pt x="2686615" y="144351"/>
                  <a:pt x="2670251" y="168907"/>
                </a:cubicBezTo>
                <a:lnTo>
                  <a:pt x="1923167" y="1679438"/>
                </a:lnTo>
                <a:lnTo>
                  <a:pt x="235546" y="1920526"/>
                </a:lnTo>
                <a:cubicBezTo>
                  <a:pt x="123189" y="1936899"/>
                  <a:pt x="34635" y="2000888"/>
                  <a:pt x="10823" y="2089433"/>
                </a:cubicBezTo>
                <a:cubicBezTo>
                  <a:pt x="-21172" y="2186169"/>
                  <a:pt x="19005" y="2282152"/>
                  <a:pt x="114998" y="2378888"/>
                </a:cubicBezTo>
                <a:lnTo>
                  <a:pt x="1320444" y="3544157"/>
                </a:lnTo>
                <a:lnTo>
                  <a:pt x="1039180" y="5207975"/>
                </a:lnTo>
                <a:cubicBezTo>
                  <a:pt x="1030998" y="5248161"/>
                  <a:pt x="1007186" y="5376882"/>
                  <a:pt x="1087548" y="5465436"/>
                </a:cubicBezTo>
                <a:cubicBezTo>
                  <a:pt x="1151537" y="5545798"/>
                  <a:pt x="1264646" y="5562172"/>
                  <a:pt x="1385185" y="5505622"/>
                </a:cubicBezTo>
                <a:cubicBezTo>
                  <a:pt x="1385185" y="5505622"/>
                  <a:pt x="1393367" y="5505622"/>
                  <a:pt x="1393367" y="5497439"/>
                </a:cubicBezTo>
                <a:lnTo>
                  <a:pt x="2912081" y="4693806"/>
                </a:lnTo>
                <a:lnTo>
                  <a:pt x="4430795" y="5497439"/>
                </a:lnTo>
                <a:cubicBezTo>
                  <a:pt x="4487345" y="5529434"/>
                  <a:pt x="4543152" y="5545807"/>
                  <a:pt x="4591520" y="5545807"/>
                </a:cubicBezTo>
                <a:cubicBezTo>
                  <a:pt x="4655508" y="5545807"/>
                  <a:pt x="4703876" y="5521995"/>
                  <a:pt x="4744062" y="5481819"/>
                </a:cubicBezTo>
                <a:cubicBezTo>
                  <a:pt x="4776057" y="5449824"/>
                  <a:pt x="4808051" y="5385083"/>
                  <a:pt x="4792430" y="5264544"/>
                </a:cubicBezTo>
                <a:lnTo>
                  <a:pt x="4502232" y="3544157"/>
                </a:lnTo>
                <a:lnTo>
                  <a:pt x="5731491" y="2346894"/>
                </a:lnTo>
                <a:cubicBezTo>
                  <a:pt x="5835666" y="2241976"/>
                  <a:pt x="5835666" y="2154174"/>
                  <a:pt x="5820035" y="2089433"/>
                </a:cubicBezTo>
                <a:close/>
                <a:moveTo>
                  <a:pt x="4236580" y="3391614"/>
                </a:moveTo>
                <a:cubicBezTo>
                  <a:pt x="4204585" y="3423609"/>
                  <a:pt x="4188212" y="3471977"/>
                  <a:pt x="4196394" y="3520345"/>
                </a:cubicBezTo>
                <a:lnTo>
                  <a:pt x="4485849" y="5191602"/>
                </a:lnTo>
                <a:lnTo>
                  <a:pt x="2982766" y="4404341"/>
                </a:lnTo>
                <a:cubicBezTo>
                  <a:pt x="2942580" y="4380529"/>
                  <a:pt x="2886030" y="4380529"/>
                  <a:pt x="2845854" y="4404341"/>
                </a:cubicBezTo>
                <a:lnTo>
                  <a:pt x="1342770" y="5191602"/>
                </a:lnTo>
                <a:lnTo>
                  <a:pt x="1632226" y="3520345"/>
                </a:lnTo>
                <a:cubicBezTo>
                  <a:pt x="1640408" y="3471977"/>
                  <a:pt x="1624044" y="3423609"/>
                  <a:pt x="1592040" y="3391614"/>
                </a:cubicBezTo>
                <a:lnTo>
                  <a:pt x="370973" y="2209981"/>
                </a:lnTo>
                <a:lnTo>
                  <a:pt x="2050411" y="1968894"/>
                </a:lnTo>
                <a:cubicBezTo>
                  <a:pt x="2098779" y="1960712"/>
                  <a:pt x="2138956" y="1928708"/>
                  <a:pt x="2162768" y="1888531"/>
                </a:cubicBezTo>
                <a:lnTo>
                  <a:pt x="2909852" y="369818"/>
                </a:lnTo>
                <a:lnTo>
                  <a:pt x="3656926" y="1888531"/>
                </a:lnTo>
                <a:cubicBezTo>
                  <a:pt x="3680739" y="1928717"/>
                  <a:pt x="3720915" y="1960712"/>
                  <a:pt x="3769283" y="1968894"/>
                </a:cubicBezTo>
                <a:lnTo>
                  <a:pt x="5448722" y="2209981"/>
                </a:lnTo>
                <a:lnTo>
                  <a:pt x="4236580" y="3391614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4FAAB27A-E55C-49FA-98B7-EB1EA8978559}"/>
              </a:ext>
            </a:extLst>
          </p:cNvPr>
          <p:cNvSpPr/>
          <p:nvPr/>
        </p:nvSpPr>
        <p:spPr>
          <a:xfrm>
            <a:off x="922638" y="1252152"/>
            <a:ext cx="10420865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200"/>
              </a:lnSpc>
            </a:pPr>
            <a:r>
              <a:rPr lang="ru-RU" sz="5600" b="1" dirty="0">
                <a:solidFill>
                  <a:schemeClr val="bg1"/>
                </a:solidFill>
                <a:latin typeface="Cera Pro" panose="00000500000000000000" pitchFamily="2" charset="0"/>
              </a:rPr>
              <a:t>УЧАСТИЕ в НАЦПРОЕКТАХ </a:t>
            </a:r>
            <a:r>
              <a:rPr lang="ru-RU" sz="2400" b="1" dirty="0">
                <a:solidFill>
                  <a:schemeClr val="bg1"/>
                </a:solidFill>
                <a:latin typeface="Cera Pro" panose="00000500000000000000" pitchFamily="2" charset="0"/>
              </a:rPr>
              <a:t>(2021-2023 годы)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A2905EDD-E0C4-45FA-A1D7-192A3642E3AA}"/>
              </a:ext>
            </a:extLst>
          </p:cNvPr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91288" y="311699"/>
            <a:ext cx="922789" cy="90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xmlns="" id="{0CB712EE-B907-45F2-BA0E-80BF8CBCE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8969" y="325322"/>
            <a:ext cx="766019" cy="91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30717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6" y="1076"/>
            <a:ext cx="12186584" cy="6858000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569849" y="1360944"/>
            <a:ext cx="10587509" cy="782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200"/>
              </a:lnSpc>
            </a:pPr>
            <a:r>
              <a:rPr lang="ru-RU" sz="5600" b="1" dirty="0">
                <a:solidFill>
                  <a:schemeClr val="bg1"/>
                </a:solidFill>
                <a:latin typeface="Cera Pro" panose="00000500000000000000" pitchFamily="2" charset="0"/>
              </a:rPr>
              <a:t>УЧАСТИЕ в НАЦПРОЕКТАХ </a:t>
            </a:r>
            <a:r>
              <a:rPr lang="ru-RU" sz="2400" b="1" dirty="0">
                <a:solidFill>
                  <a:schemeClr val="bg1"/>
                </a:solidFill>
                <a:latin typeface="Cera Pro" panose="00000500000000000000" pitchFamily="2" charset="0"/>
              </a:rPr>
              <a:t>(2021-2023 годы)</a:t>
            </a:r>
          </a:p>
        </p:txBody>
      </p:sp>
      <p:sp>
        <p:nvSpPr>
          <p:cNvPr id="38" name="Freeform 7"/>
          <p:cNvSpPr/>
          <p:nvPr/>
        </p:nvSpPr>
        <p:spPr>
          <a:xfrm rot="5400000">
            <a:off x="986536" y="1977760"/>
            <a:ext cx="730309" cy="2172172"/>
          </a:xfrm>
          <a:custGeom>
            <a:avLst/>
            <a:gdLst/>
            <a:ahLst/>
            <a:cxnLst/>
            <a:rect l="l" t="t" r="r" b="b"/>
            <a:pathLst>
              <a:path w="1024138" h="1505989">
                <a:moveTo>
                  <a:pt x="65702" y="0"/>
                </a:moveTo>
                <a:lnTo>
                  <a:pt x="958436" y="0"/>
                </a:lnTo>
                <a:cubicBezTo>
                  <a:pt x="975861" y="0"/>
                  <a:pt x="992573" y="6922"/>
                  <a:pt x="1004894" y="19244"/>
                </a:cubicBezTo>
                <a:cubicBezTo>
                  <a:pt x="1017216" y="31565"/>
                  <a:pt x="1024138" y="48277"/>
                  <a:pt x="1024138" y="65702"/>
                </a:cubicBezTo>
                <a:lnTo>
                  <a:pt x="1024138" y="1440287"/>
                </a:lnTo>
                <a:cubicBezTo>
                  <a:pt x="1024138" y="1476573"/>
                  <a:pt x="994722" y="1505989"/>
                  <a:pt x="958436" y="1505989"/>
                </a:cubicBezTo>
                <a:lnTo>
                  <a:pt x="65702" y="1505989"/>
                </a:lnTo>
                <a:cubicBezTo>
                  <a:pt x="29416" y="1505989"/>
                  <a:pt x="0" y="1476573"/>
                  <a:pt x="0" y="1440287"/>
                </a:cubicBezTo>
                <a:lnTo>
                  <a:pt x="0" y="65702"/>
                </a:lnTo>
                <a:cubicBezTo>
                  <a:pt x="0" y="48277"/>
                  <a:pt x="6922" y="31565"/>
                  <a:pt x="19244" y="19244"/>
                </a:cubicBezTo>
                <a:cubicBezTo>
                  <a:pt x="31565" y="6922"/>
                  <a:pt x="48277" y="0"/>
                  <a:pt x="65702" y="0"/>
                </a:cubicBezTo>
                <a:close/>
              </a:path>
            </a:pathLst>
          </a:custGeom>
          <a:gradFill flip="none" rotWithShape="1">
            <a:gsLst>
              <a:gs pos="0">
                <a:srgbClr val="F7F7F7"/>
              </a:gs>
              <a:gs pos="100000">
                <a:srgbClr val="D2D2D2"/>
              </a:gs>
            </a:gsLst>
            <a:path path="circle">
              <a:fillToRect l="100000" t="100000"/>
            </a:path>
            <a:tileRect r="-100000" b="-100000"/>
          </a:gradFill>
          <a:ln w="38100" cap="rnd">
            <a:noFill/>
            <a:prstDash val="solid"/>
            <a:round/>
          </a:ln>
        </p:spPr>
      </p:sp>
      <p:sp>
        <p:nvSpPr>
          <p:cNvPr id="39" name="Freeform 7"/>
          <p:cNvSpPr/>
          <p:nvPr/>
        </p:nvSpPr>
        <p:spPr>
          <a:xfrm rot="5400000">
            <a:off x="1024998" y="2762184"/>
            <a:ext cx="653386" cy="2172172"/>
          </a:xfrm>
          <a:custGeom>
            <a:avLst/>
            <a:gdLst/>
            <a:ahLst/>
            <a:cxnLst/>
            <a:rect l="l" t="t" r="r" b="b"/>
            <a:pathLst>
              <a:path w="1024138" h="1505989">
                <a:moveTo>
                  <a:pt x="65702" y="0"/>
                </a:moveTo>
                <a:lnTo>
                  <a:pt x="958436" y="0"/>
                </a:lnTo>
                <a:cubicBezTo>
                  <a:pt x="975861" y="0"/>
                  <a:pt x="992573" y="6922"/>
                  <a:pt x="1004894" y="19244"/>
                </a:cubicBezTo>
                <a:cubicBezTo>
                  <a:pt x="1017216" y="31565"/>
                  <a:pt x="1024138" y="48277"/>
                  <a:pt x="1024138" y="65702"/>
                </a:cubicBezTo>
                <a:lnTo>
                  <a:pt x="1024138" y="1440287"/>
                </a:lnTo>
                <a:cubicBezTo>
                  <a:pt x="1024138" y="1476573"/>
                  <a:pt x="994722" y="1505989"/>
                  <a:pt x="958436" y="1505989"/>
                </a:cubicBezTo>
                <a:lnTo>
                  <a:pt x="65702" y="1505989"/>
                </a:lnTo>
                <a:cubicBezTo>
                  <a:pt x="29416" y="1505989"/>
                  <a:pt x="0" y="1476573"/>
                  <a:pt x="0" y="1440287"/>
                </a:cubicBezTo>
                <a:lnTo>
                  <a:pt x="0" y="65702"/>
                </a:lnTo>
                <a:cubicBezTo>
                  <a:pt x="0" y="48277"/>
                  <a:pt x="6922" y="31565"/>
                  <a:pt x="19244" y="19244"/>
                </a:cubicBezTo>
                <a:cubicBezTo>
                  <a:pt x="31565" y="6922"/>
                  <a:pt x="48277" y="0"/>
                  <a:pt x="65702" y="0"/>
                </a:cubicBezTo>
                <a:close/>
              </a:path>
            </a:pathLst>
          </a:custGeom>
          <a:gradFill flip="none" rotWithShape="1">
            <a:gsLst>
              <a:gs pos="0">
                <a:srgbClr val="F7F7F7"/>
              </a:gs>
              <a:gs pos="100000">
                <a:srgbClr val="D2D2D2"/>
              </a:gs>
            </a:gsLst>
            <a:path path="circle">
              <a:fillToRect l="100000" t="100000"/>
            </a:path>
            <a:tileRect r="-100000" b="-100000"/>
          </a:gradFill>
          <a:ln w="38100" cap="rnd">
            <a:noFill/>
            <a:prstDash val="solid"/>
            <a:round/>
          </a:ln>
        </p:spPr>
      </p:sp>
      <p:sp>
        <p:nvSpPr>
          <p:cNvPr id="42" name="Овал 41"/>
          <p:cNvSpPr/>
          <p:nvPr/>
        </p:nvSpPr>
        <p:spPr>
          <a:xfrm rot="16200000">
            <a:off x="316926" y="3547271"/>
            <a:ext cx="468123" cy="460743"/>
          </a:xfrm>
          <a:prstGeom prst="ellipse">
            <a:avLst/>
          </a:prstGeom>
          <a:solidFill>
            <a:srgbClr val="007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806149" y="2806892"/>
            <a:ext cx="1624448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5200"/>
              </a:lnSpc>
            </a:pPr>
            <a:r>
              <a:rPr lang="ru-RU" sz="2000" b="1" dirty="0">
                <a:solidFill>
                  <a:srgbClr val="007EF9"/>
                </a:solidFill>
                <a:latin typeface="Cera Pro" panose="00000500000000000000" pitchFamily="2" charset="0"/>
              </a:rPr>
              <a:t>1,1 млрд.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5056" y="322984"/>
            <a:ext cx="1968268" cy="82484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93F0080E-516D-4015-A2E7-7CED2AE9BF6E}"/>
              </a:ext>
            </a:extLst>
          </p:cNvPr>
          <p:cNvSpPr/>
          <p:nvPr/>
        </p:nvSpPr>
        <p:spPr>
          <a:xfrm>
            <a:off x="701467" y="2672348"/>
            <a:ext cx="1721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Жилье и городская среда</a:t>
            </a:r>
            <a:endParaRPr lang="ru-RU" sz="1400" b="1" spc="-150" dirty="0">
              <a:latin typeface="Cera Pro" panose="00000500000000000000" pitchFamily="2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06556A5D-5072-4127-A32D-F9B83937E7CF}"/>
              </a:ext>
            </a:extLst>
          </p:cNvPr>
          <p:cNvSpPr/>
          <p:nvPr/>
        </p:nvSpPr>
        <p:spPr>
          <a:xfrm>
            <a:off x="576484" y="3499310"/>
            <a:ext cx="2066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Безопасные качественные дороги</a:t>
            </a:r>
          </a:p>
        </p:txBody>
      </p:sp>
      <p:sp>
        <p:nvSpPr>
          <p:cNvPr id="35" name="Forma libre 434">
            <a:extLst>
              <a:ext uri="{FF2B5EF4-FFF2-40B4-BE49-F238E27FC236}">
                <a16:creationId xmlns:a16="http://schemas.microsoft.com/office/drawing/2014/main" xmlns="" id="{0E187078-FF7A-4347-A9AA-6BC5F33B7FD9}"/>
              </a:ext>
            </a:extLst>
          </p:cNvPr>
          <p:cNvSpPr/>
          <p:nvPr/>
        </p:nvSpPr>
        <p:spPr>
          <a:xfrm>
            <a:off x="400318" y="3611118"/>
            <a:ext cx="301338" cy="300845"/>
          </a:xfrm>
          <a:custGeom>
            <a:avLst/>
            <a:gdLst>
              <a:gd name="connsiteX0" fmla="*/ 5531520 w 5819775"/>
              <a:gd name="connsiteY0" fmla="*/ 0 h 5810250"/>
              <a:gd name="connsiteX1" fmla="*/ 3424628 w 5819775"/>
              <a:gd name="connsiteY1" fmla="*/ 0 h 5810250"/>
              <a:gd name="connsiteX2" fmla="*/ 3199791 w 5819775"/>
              <a:gd name="connsiteY2" fmla="*/ 120606 h 5810250"/>
              <a:gd name="connsiteX3" fmla="*/ 3263818 w 5819775"/>
              <a:gd name="connsiteY3" fmla="*/ 370008 h 5810250"/>
              <a:gd name="connsiteX4" fmla="*/ 3762623 w 5819775"/>
              <a:gd name="connsiteY4" fmla="*/ 884444 h 5810250"/>
              <a:gd name="connsiteX5" fmla="*/ 3545234 w 5819775"/>
              <a:gd name="connsiteY5" fmla="*/ 1101833 h 5810250"/>
              <a:gd name="connsiteX6" fmla="*/ 2934015 w 5819775"/>
              <a:gd name="connsiteY6" fmla="*/ 1713052 h 5810250"/>
              <a:gd name="connsiteX7" fmla="*/ 2925823 w 5819775"/>
              <a:gd name="connsiteY7" fmla="*/ 2227488 h 5810250"/>
              <a:gd name="connsiteX8" fmla="*/ 3432067 w 5819775"/>
              <a:gd name="connsiteY8" fmla="*/ 2741924 h 5810250"/>
              <a:gd name="connsiteX9" fmla="*/ 3584686 w 5819775"/>
              <a:gd name="connsiteY9" fmla="*/ 2886351 h 5810250"/>
              <a:gd name="connsiteX10" fmla="*/ 3673278 w 5819775"/>
              <a:gd name="connsiteY10" fmla="*/ 2966752 h 5810250"/>
              <a:gd name="connsiteX11" fmla="*/ 3857911 w 5819775"/>
              <a:gd name="connsiteY11" fmla="*/ 3030779 h 5810250"/>
              <a:gd name="connsiteX12" fmla="*/ 4035095 w 5819775"/>
              <a:gd name="connsiteY12" fmla="*/ 2966752 h 5810250"/>
              <a:gd name="connsiteX13" fmla="*/ 4131878 w 5819775"/>
              <a:gd name="connsiteY13" fmla="*/ 2878160 h 5810250"/>
              <a:gd name="connsiteX14" fmla="*/ 4952295 w 5819775"/>
              <a:gd name="connsiteY14" fmla="*/ 2057743 h 5810250"/>
              <a:gd name="connsiteX15" fmla="*/ 5451101 w 5819775"/>
              <a:gd name="connsiteY15" fmla="*/ 2548357 h 5810250"/>
              <a:gd name="connsiteX16" fmla="*/ 5635733 w 5819775"/>
              <a:gd name="connsiteY16" fmla="*/ 2628757 h 5810250"/>
              <a:gd name="connsiteX17" fmla="*/ 5828557 w 5819775"/>
              <a:gd name="connsiteY17" fmla="*/ 2387546 h 5810250"/>
              <a:gd name="connsiteX18" fmla="*/ 5828557 w 5819775"/>
              <a:gd name="connsiteY18" fmla="*/ 305981 h 5810250"/>
              <a:gd name="connsiteX19" fmla="*/ 5531520 w 5819775"/>
              <a:gd name="connsiteY19" fmla="*/ 0 h 5810250"/>
              <a:gd name="connsiteX20" fmla="*/ 5538959 w 5819775"/>
              <a:gd name="connsiteY20" fmla="*/ 2211115 h 5810250"/>
              <a:gd name="connsiteX21" fmla="*/ 5064729 w 5819775"/>
              <a:gd name="connsiteY21" fmla="*/ 1745066 h 5810250"/>
              <a:gd name="connsiteX22" fmla="*/ 4855531 w 5819775"/>
              <a:gd name="connsiteY22" fmla="*/ 1745066 h 5810250"/>
              <a:gd name="connsiteX23" fmla="*/ 4831709 w 5819775"/>
              <a:gd name="connsiteY23" fmla="*/ 1768888 h 5810250"/>
              <a:gd name="connsiteX24" fmla="*/ 4791504 w 5819775"/>
              <a:gd name="connsiteY24" fmla="*/ 1809093 h 5810250"/>
              <a:gd name="connsiteX25" fmla="*/ 3930882 w 5819775"/>
              <a:gd name="connsiteY25" fmla="*/ 2669715 h 5810250"/>
              <a:gd name="connsiteX26" fmla="*/ 3858663 w 5819775"/>
              <a:gd name="connsiteY26" fmla="*/ 2733742 h 5810250"/>
              <a:gd name="connsiteX27" fmla="*/ 3858663 w 5819775"/>
              <a:gd name="connsiteY27" fmla="*/ 2733742 h 5810250"/>
              <a:gd name="connsiteX28" fmla="*/ 3802085 w 5819775"/>
              <a:gd name="connsiteY28" fmla="*/ 2685355 h 5810250"/>
              <a:gd name="connsiteX29" fmla="*/ 3649466 w 5819775"/>
              <a:gd name="connsiteY29" fmla="*/ 2540918 h 5810250"/>
              <a:gd name="connsiteX30" fmla="*/ 3143222 w 5819775"/>
              <a:gd name="connsiteY30" fmla="*/ 2026482 h 5810250"/>
              <a:gd name="connsiteX31" fmla="*/ 3103016 w 5819775"/>
              <a:gd name="connsiteY31" fmla="*/ 1978095 h 5810250"/>
              <a:gd name="connsiteX32" fmla="*/ 3143222 w 5819775"/>
              <a:gd name="connsiteY32" fmla="*/ 1929708 h 5810250"/>
              <a:gd name="connsiteX33" fmla="*/ 3754441 w 5819775"/>
              <a:gd name="connsiteY33" fmla="*/ 1318489 h 5810250"/>
              <a:gd name="connsiteX34" fmla="*/ 4019474 w 5819775"/>
              <a:gd name="connsiteY34" fmla="*/ 1053456 h 5810250"/>
              <a:gd name="connsiteX35" fmla="*/ 4059679 w 5819775"/>
              <a:gd name="connsiteY35" fmla="*/ 1013250 h 5810250"/>
              <a:gd name="connsiteX36" fmla="*/ 4076062 w 5819775"/>
              <a:gd name="connsiteY36" fmla="*/ 996868 h 5810250"/>
              <a:gd name="connsiteX37" fmla="*/ 4076062 w 5819775"/>
              <a:gd name="connsiteY37" fmla="*/ 787670 h 5810250"/>
              <a:gd name="connsiteX38" fmla="*/ 3610013 w 5819775"/>
              <a:gd name="connsiteY38" fmla="*/ 305248 h 5810250"/>
              <a:gd name="connsiteX39" fmla="*/ 5531520 w 5819775"/>
              <a:gd name="connsiteY39" fmla="*/ 305248 h 5810250"/>
              <a:gd name="connsiteX40" fmla="*/ 5539712 w 5819775"/>
              <a:gd name="connsiteY40" fmla="*/ 305248 h 5810250"/>
              <a:gd name="connsiteX41" fmla="*/ 5539712 w 5819775"/>
              <a:gd name="connsiteY41" fmla="*/ 313439 h 5810250"/>
              <a:gd name="connsiteX42" fmla="*/ 5538959 w 5819775"/>
              <a:gd name="connsiteY42" fmla="*/ 2211115 h 5810250"/>
              <a:gd name="connsiteX43" fmla="*/ 5538959 w 5819775"/>
              <a:gd name="connsiteY43" fmla="*/ 2211115 h 5810250"/>
              <a:gd name="connsiteX44" fmla="*/ 2395757 w 5819775"/>
              <a:gd name="connsiteY44" fmla="*/ 3079928 h 5810250"/>
              <a:gd name="connsiteX45" fmla="*/ 2243138 w 5819775"/>
              <a:gd name="connsiteY45" fmla="*/ 2927309 h 5810250"/>
              <a:gd name="connsiteX46" fmla="*/ 2154546 w 5819775"/>
              <a:gd name="connsiteY46" fmla="*/ 2846908 h 5810250"/>
              <a:gd name="connsiteX47" fmla="*/ 1792729 w 5819775"/>
              <a:gd name="connsiteY47" fmla="*/ 2846908 h 5810250"/>
              <a:gd name="connsiteX48" fmla="*/ 1695945 w 5819775"/>
              <a:gd name="connsiteY48" fmla="*/ 2935500 h 5810250"/>
              <a:gd name="connsiteX49" fmla="*/ 1101100 w 5819775"/>
              <a:gd name="connsiteY49" fmla="*/ 3530346 h 5810250"/>
              <a:gd name="connsiteX50" fmla="*/ 876262 w 5819775"/>
              <a:gd name="connsiteY50" fmla="*/ 3755184 h 5810250"/>
              <a:gd name="connsiteX51" fmla="*/ 377457 w 5819775"/>
              <a:gd name="connsiteY51" fmla="*/ 3264570 h 5810250"/>
              <a:gd name="connsiteX52" fmla="*/ 192824 w 5819775"/>
              <a:gd name="connsiteY52" fmla="*/ 3184169 h 5810250"/>
              <a:gd name="connsiteX53" fmla="*/ 0 w 5819775"/>
              <a:gd name="connsiteY53" fmla="*/ 3425381 h 5810250"/>
              <a:gd name="connsiteX54" fmla="*/ 0 w 5819775"/>
              <a:gd name="connsiteY54" fmla="*/ 5507698 h 5810250"/>
              <a:gd name="connsiteX55" fmla="*/ 305238 w 5819775"/>
              <a:gd name="connsiteY55" fmla="*/ 5812936 h 5810250"/>
              <a:gd name="connsiteX56" fmla="*/ 305238 w 5819775"/>
              <a:gd name="connsiteY56" fmla="*/ 5812936 h 5810250"/>
              <a:gd name="connsiteX57" fmla="*/ 2412121 w 5819775"/>
              <a:gd name="connsiteY57" fmla="*/ 5812936 h 5810250"/>
              <a:gd name="connsiteX58" fmla="*/ 2636958 w 5819775"/>
              <a:gd name="connsiteY58" fmla="*/ 5692330 h 5810250"/>
              <a:gd name="connsiteX59" fmla="*/ 2572931 w 5819775"/>
              <a:gd name="connsiteY59" fmla="*/ 5442928 h 5810250"/>
              <a:gd name="connsiteX60" fmla="*/ 2074126 w 5819775"/>
              <a:gd name="connsiteY60" fmla="*/ 4928492 h 5810250"/>
              <a:gd name="connsiteX61" fmla="*/ 2307146 w 5819775"/>
              <a:gd name="connsiteY61" fmla="*/ 4695473 h 5810250"/>
              <a:gd name="connsiteX62" fmla="*/ 2901992 w 5819775"/>
              <a:gd name="connsiteY62" fmla="*/ 4100627 h 5810250"/>
              <a:gd name="connsiteX63" fmla="*/ 2910183 w 5819775"/>
              <a:gd name="connsiteY63" fmla="*/ 3586191 h 5810250"/>
              <a:gd name="connsiteX64" fmla="*/ 2395757 w 5819775"/>
              <a:gd name="connsiteY64" fmla="*/ 3079928 h 5810250"/>
              <a:gd name="connsiteX65" fmla="*/ 2684612 w 5819775"/>
              <a:gd name="connsiteY65" fmla="*/ 3899602 h 5810250"/>
              <a:gd name="connsiteX66" fmla="*/ 2089766 w 5819775"/>
              <a:gd name="connsiteY66" fmla="*/ 4494448 h 5810250"/>
              <a:gd name="connsiteX67" fmla="*/ 1800158 w 5819775"/>
              <a:gd name="connsiteY67" fmla="*/ 4784055 h 5810250"/>
              <a:gd name="connsiteX68" fmla="*/ 1759953 w 5819775"/>
              <a:gd name="connsiteY68" fmla="*/ 4824260 h 5810250"/>
              <a:gd name="connsiteX69" fmla="*/ 1743570 w 5819775"/>
              <a:gd name="connsiteY69" fmla="*/ 4840643 h 5810250"/>
              <a:gd name="connsiteX70" fmla="*/ 1743570 w 5819775"/>
              <a:gd name="connsiteY70" fmla="*/ 5049841 h 5810250"/>
              <a:gd name="connsiteX71" fmla="*/ 2209619 w 5819775"/>
              <a:gd name="connsiteY71" fmla="*/ 5532263 h 5810250"/>
              <a:gd name="connsiteX72" fmla="*/ 288865 w 5819775"/>
              <a:gd name="connsiteY72" fmla="*/ 5532263 h 5810250"/>
              <a:gd name="connsiteX73" fmla="*/ 280673 w 5819775"/>
              <a:gd name="connsiteY73" fmla="*/ 5532263 h 5810250"/>
              <a:gd name="connsiteX74" fmla="*/ 280673 w 5819775"/>
              <a:gd name="connsiteY74" fmla="*/ 5524072 h 5810250"/>
              <a:gd name="connsiteX75" fmla="*/ 280673 w 5819775"/>
              <a:gd name="connsiteY75" fmla="*/ 3610747 h 5810250"/>
              <a:gd name="connsiteX76" fmla="*/ 754913 w 5819775"/>
              <a:gd name="connsiteY76" fmla="*/ 4076795 h 5810250"/>
              <a:gd name="connsiteX77" fmla="*/ 964111 w 5819775"/>
              <a:gd name="connsiteY77" fmla="*/ 4076795 h 5810250"/>
              <a:gd name="connsiteX78" fmla="*/ 987933 w 5819775"/>
              <a:gd name="connsiteY78" fmla="*/ 4060413 h 5810250"/>
              <a:gd name="connsiteX79" fmla="*/ 1036320 w 5819775"/>
              <a:gd name="connsiteY79" fmla="*/ 4020207 h 5810250"/>
              <a:gd name="connsiteX80" fmla="*/ 1309545 w 5819775"/>
              <a:gd name="connsiteY80" fmla="*/ 3746983 h 5810250"/>
              <a:gd name="connsiteX81" fmla="*/ 1904390 w 5819775"/>
              <a:gd name="connsiteY81" fmla="*/ 3152137 h 5810250"/>
              <a:gd name="connsiteX82" fmla="*/ 1976609 w 5819775"/>
              <a:gd name="connsiteY82" fmla="*/ 3088110 h 5810250"/>
              <a:gd name="connsiteX83" fmla="*/ 1976609 w 5819775"/>
              <a:gd name="connsiteY83" fmla="*/ 3088110 h 5810250"/>
              <a:gd name="connsiteX84" fmla="*/ 2033188 w 5819775"/>
              <a:gd name="connsiteY84" fmla="*/ 3136497 h 5810250"/>
              <a:gd name="connsiteX85" fmla="*/ 2185807 w 5819775"/>
              <a:gd name="connsiteY85" fmla="*/ 3289116 h 5810250"/>
              <a:gd name="connsiteX86" fmla="*/ 2692051 w 5819775"/>
              <a:gd name="connsiteY86" fmla="*/ 3795360 h 5810250"/>
              <a:gd name="connsiteX87" fmla="*/ 2732256 w 5819775"/>
              <a:gd name="connsiteY87" fmla="*/ 3843747 h 5810250"/>
              <a:gd name="connsiteX88" fmla="*/ 2684612 w 5819775"/>
              <a:gd name="connsiteY88" fmla="*/ 3899602 h 581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819775" h="5810250">
                <a:moveTo>
                  <a:pt x="5531520" y="0"/>
                </a:moveTo>
                <a:lnTo>
                  <a:pt x="3424628" y="0"/>
                </a:lnTo>
                <a:cubicBezTo>
                  <a:pt x="3280201" y="0"/>
                  <a:pt x="3223622" y="64027"/>
                  <a:pt x="3199791" y="120606"/>
                </a:cubicBezTo>
                <a:cubicBezTo>
                  <a:pt x="3151404" y="233020"/>
                  <a:pt x="3239996" y="337995"/>
                  <a:pt x="3263818" y="370008"/>
                </a:cubicBezTo>
                <a:lnTo>
                  <a:pt x="3762623" y="884444"/>
                </a:lnTo>
                <a:lnTo>
                  <a:pt x="3545234" y="1101833"/>
                </a:lnTo>
                <a:cubicBezTo>
                  <a:pt x="3344228" y="1302839"/>
                  <a:pt x="3135021" y="1512046"/>
                  <a:pt x="2934015" y="1713052"/>
                </a:cubicBezTo>
                <a:cubicBezTo>
                  <a:pt x="2756830" y="1890236"/>
                  <a:pt x="2756830" y="2051047"/>
                  <a:pt x="2925823" y="2227488"/>
                </a:cubicBezTo>
                <a:cubicBezTo>
                  <a:pt x="3094825" y="2396490"/>
                  <a:pt x="3263818" y="2572931"/>
                  <a:pt x="3432067" y="2741924"/>
                </a:cubicBezTo>
                <a:lnTo>
                  <a:pt x="3584686" y="2886351"/>
                </a:lnTo>
                <a:cubicBezTo>
                  <a:pt x="3608508" y="2910173"/>
                  <a:pt x="3641265" y="2942930"/>
                  <a:pt x="3673278" y="2966752"/>
                </a:cubicBezTo>
                <a:cubicBezTo>
                  <a:pt x="3729857" y="3006957"/>
                  <a:pt x="3793884" y="3030779"/>
                  <a:pt x="3857911" y="3030779"/>
                </a:cubicBezTo>
                <a:cubicBezTo>
                  <a:pt x="3921938" y="3030779"/>
                  <a:pt x="3986708" y="3006957"/>
                  <a:pt x="4035095" y="2966752"/>
                </a:cubicBezTo>
                <a:cubicBezTo>
                  <a:pt x="4067108" y="2942930"/>
                  <a:pt x="4099122" y="2910173"/>
                  <a:pt x="4131878" y="2878160"/>
                </a:cubicBezTo>
                <a:lnTo>
                  <a:pt x="4952295" y="2057743"/>
                </a:lnTo>
                <a:lnTo>
                  <a:pt x="5451101" y="2548357"/>
                </a:lnTo>
                <a:cubicBezTo>
                  <a:pt x="5474923" y="2572179"/>
                  <a:pt x="5547884" y="2628757"/>
                  <a:pt x="5635733" y="2628757"/>
                </a:cubicBezTo>
                <a:cubicBezTo>
                  <a:pt x="5707951" y="2628757"/>
                  <a:pt x="5828557" y="2580370"/>
                  <a:pt x="5828557" y="2387546"/>
                </a:cubicBezTo>
                <a:lnTo>
                  <a:pt x="5828557" y="305981"/>
                </a:lnTo>
                <a:cubicBezTo>
                  <a:pt x="5836758" y="104975"/>
                  <a:pt x="5684139" y="0"/>
                  <a:pt x="5531520" y="0"/>
                </a:cubicBezTo>
                <a:close/>
                <a:moveTo>
                  <a:pt x="5538959" y="2211115"/>
                </a:moveTo>
                <a:lnTo>
                  <a:pt x="5064729" y="1745066"/>
                </a:lnTo>
                <a:cubicBezTo>
                  <a:pt x="5008150" y="1688487"/>
                  <a:pt x="4912109" y="1688487"/>
                  <a:pt x="4855531" y="1745066"/>
                </a:cubicBezTo>
                <a:lnTo>
                  <a:pt x="4831709" y="1768888"/>
                </a:lnTo>
                <a:cubicBezTo>
                  <a:pt x="4815326" y="1785271"/>
                  <a:pt x="4799695" y="1792710"/>
                  <a:pt x="4791504" y="1809093"/>
                </a:cubicBezTo>
                <a:lnTo>
                  <a:pt x="3930882" y="2669715"/>
                </a:lnTo>
                <a:cubicBezTo>
                  <a:pt x="3907060" y="2693537"/>
                  <a:pt x="3882495" y="2709920"/>
                  <a:pt x="3858663" y="2733742"/>
                </a:cubicBezTo>
                <a:lnTo>
                  <a:pt x="3858663" y="2733742"/>
                </a:lnTo>
                <a:cubicBezTo>
                  <a:pt x="3834841" y="2717359"/>
                  <a:pt x="3818458" y="2701728"/>
                  <a:pt x="3802085" y="2685355"/>
                </a:cubicBezTo>
                <a:lnTo>
                  <a:pt x="3649466" y="2540918"/>
                </a:lnTo>
                <a:cubicBezTo>
                  <a:pt x="3480473" y="2363734"/>
                  <a:pt x="3304023" y="2195474"/>
                  <a:pt x="3143222" y="2026482"/>
                </a:cubicBezTo>
                <a:cubicBezTo>
                  <a:pt x="3119399" y="2002660"/>
                  <a:pt x="3111208" y="1986277"/>
                  <a:pt x="3103016" y="1978095"/>
                </a:cubicBezTo>
                <a:cubicBezTo>
                  <a:pt x="3111208" y="1969903"/>
                  <a:pt x="3119399" y="1954273"/>
                  <a:pt x="3143222" y="1929708"/>
                </a:cubicBezTo>
                <a:cubicBezTo>
                  <a:pt x="3344228" y="1728702"/>
                  <a:pt x="3553435" y="1519495"/>
                  <a:pt x="3754441" y="1318489"/>
                </a:cubicBezTo>
                <a:lnTo>
                  <a:pt x="4019474" y="1053456"/>
                </a:lnTo>
                <a:cubicBezTo>
                  <a:pt x="4035857" y="1037073"/>
                  <a:pt x="4043296" y="1021442"/>
                  <a:pt x="4059679" y="1013250"/>
                </a:cubicBezTo>
                <a:lnTo>
                  <a:pt x="4076062" y="996868"/>
                </a:lnTo>
                <a:cubicBezTo>
                  <a:pt x="4132641" y="940289"/>
                  <a:pt x="4132641" y="844248"/>
                  <a:pt x="4076062" y="787670"/>
                </a:cubicBezTo>
                <a:lnTo>
                  <a:pt x="3610013" y="305248"/>
                </a:lnTo>
                <a:lnTo>
                  <a:pt x="5531520" y="305248"/>
                </a:lnTo>
                <a:lnTo>
                  <a:pt x="5539712" y="305248"/>
                </a:lnTo>
                <a:cubicBezTo>
                  <a:pt x="5539712" y="305248"/>
                  <a:pt x="5539712" y="305248"/>
                  <a:pt x="5539712" y="313439"/>
                </a:cubicBezTo>
                <a:lnTo>
                  <a:pt x="5538959" y="2211115"/>
                </a:lnTo>
                <a:lnTo>
                  <a:pt x="5538959" y="2211115"/>
                </a:lnTo>
                <a:close/>
                <a:moveTo>
                  <a:pt x="2395757" y="3079928"/>
                </a:moveTo>
                <a:lnTo>
                  <a:pt x="2243138" y="2927309"/>
                </a:lnTo>
                <a:cubicBezTo>
                  <a:pt x="2219316" y="2903487"/>
                  <a:pt x="2186559" y="2870730"/>
                  <a:pt x="2154546" y="2846908"/>
                </a:cubicBezTo>
                <a:cubicBezTo>
                  <a:pt x="2042131" y="2766508"/>
                  <a:pt x="1905143" y="2766508"/>
                  <a:pt x="1792729" y="2846908"/>
                </a:cubicBezTo>
                <a:cubicBezTo>
                  <a:pt x="1760715" y="2870730"/>
                  <a:pt x="1728702" y="2903487"/>
                  <a:pt x="1695945" y="2935500"/>
                </a:cubicBezTo>
                <a:cubicBezTo>
                  <a:pt x="1494939" y="3136506"/>
                  <a:pt x="1302115" y="3329330"/>
                  <a:pt x="1101100" y="3530346"/>
                </a:cubicBezTo>
                <a:lnTo>
                  <a:pt x="876262" y="3755184"/>
                </a:lnTo>
                <a:lnTo>
                  <a:pt x="377457" y="3264570"/>
                </a:lnTo>
                <a:cubicBezTo>
                  <a:pt x="353635" y="3240748"/>
                  <a:pt x="280673" y="3184169"/>
                  <a:pt x="192824" y="3184169"/>
                </a:cubicBezTo>
                <a:cubicBezTo>
                  <a:pt x="120606" y="3184169"/>
                  <a:pt x="0" y="3232557"/>
                  <a:pt x="0" y="3425381"/>
                </a:cubicBezTo>
                <a:lnTo>
                  <a:pt x="0" y="5507698"/>
                </a:lnTo>
                <a:cubicBezTo>
                  <a:pt x="0" y="5708704"/>
                  <a:pt x="152619" y="5812936"/>
                  <a:pt x="305238" y="5812936"/>
                </a:cubicBezTo>
                <a:lnTo>
                  <a:pt x="305238" y="5812936"/>
                </a:lnTo>
                <a:lnTo>
                  <a:pt x="2412121" y="5812936"/>
                </a:lnTo>
                <a:cubicBezTo>
                  <a:pt x="2556548" y="5812936"/>
                  <a:pt x="2613127" y="5748909"/>
                  <a:pt x="2636958" y="5692330"/>
                </a:cubicBezTo>
                <a:cubicBezTo>
                  <a:pt x="2685345" y="5579917"/>
                  <a:pt x="2596753" y="5474941"/>
                  <a:pt x="2572931" y="5442928"/>
                </a:cubicBezTo>
                <a:lnTo>
                  <a:pt x="2074126" y="4928492"/>
                </a:lnTo>
                <a:lnTo>
                  <a:pt x="2307146" y="4695473"/>
                </a:lnTo>
                <a:cubicBezTo>
                  <a:pt x="2508152" y="4494467"/>
                  <a:pt x="2700976" y="4301643"/>
                  <a:pt x="2901992" y="4100627"/>
                </a:cubicBezTo>
                <a:cubicBezTo>
                  <a:pt x="3079175" y="3923443"/>
                  <a:pt x="3079175" y="3762632"/>
                  <a:pt x="2910183" y="3586191"/>
                </a:cubicBezTo>
                <a:cubicBezTo>
                  <a:pt x="2733008" y="3417180"/>
                  <a:pt x="2564006" y="3248930"/>
                  <a:pt x="2395757" y="3079928"/>
                </a:cubicBezTo>
                <a:close/>
                <a:moveTo>
                  <a:pt x="2684612" y="3899602"/>
                </a:moveTo>
                <a:cubicBezTo>
                  <a:pt x="2491788" y="4100608"/>
                  <a:pt x="2290782" y="4293432"/>
                  <a:pt x="2089766" y="4494448"/>
                </a:cubicBezTo>
                <a:lnTo>
                  <a:pt x="1800158" y="4784055"/>
                </a:lnTo>
                <a:cubicBezTo>
                  <a:pt x="1783775" y="4800438"/>
                  <a:pt x="1768145" y="4816069"/>
                  <a:pt x="1759953" y="4824260"/>
                </a:cubicBezTo>
                <a:lnTo>
                  <a:pt x="1743570" y="4840643"/>
                </a:lnTo>
                <a:cubicBezTo>
                  <a:pt x="1686992" y="4897222"/>
                  <a:pt x="1686992" y="4993263"/>
                  <a:pt x="1743570" y="5049841"/>
                </a:cubicBezTo>
                <a:lnTo>
                  <a:pt x="2209619" y="5532263"/>
                </a:lnTo>
                <a:lnTo>
                  <a:pt x="288865" y="5532263"/>
                </a:lnTo>
                <a:lnTo>
                  <a:pt x="280673" y="5532263"/>
                </a:lnTo>
                <a:cubicBezTo>
                  <a:pt x="280673" y="5532263"/>
                  <a:pt x="280673" y="5532263"/>
                  <a:pt x="280673" y="5524072"/>
                </a:cubicBezTo>
                <a:lnTo>
                  <a:pt x="280673" y="3610747"/>
                </a:lnTo>
                <a:lnTo>
                  <a:pt x="754913" y="4076795"/>
                </a:lnTo>
                <a:cubicBezTo>
                  <a:pt x="811492" y="4133374"/>
                  <a:pt x="899341" y="4133374"/>
                  <a:pt x="964111" y="4076795"/>
                </a:cubicBezTo>
                <a:lnTo>
                  <a:pt x="987933" y="4060413"/>
                </a:lnTo>
                <a:cubicBezTo>
                  <a:pt x="1004316" y="4044029"/>
                  <a:pt x="1019947" y="4028399"/>
                  <a:pt x="1036320" y="4020207"/>
                </a:cubicBezTo>
                <a:lnTo>
                  <a:pt x="1309545" y="3746983"/>
                </a:lnTo>
                <a:cubicBezTo>
                  <a:pt x="1510551" y="3545977"/>
                  <a:pt x="1703375" y="3353152"/>
                  <a:pt x="1904390" y="3152137"/>
                </a:cubicBezTo>
                <a:cubicBezTo>
                  <a:pt x="1928213" y="3128315"/>
                  <a:pt x="1952777" y="3111932"/>
                  <a:pt x="1976609" y="3088110"/>
                </a:cubicBezTo>
                <a:lnTo>
                  <a:pt x="1976609" y="3088110"/>
                </a:lnTo>
                <a:cubicBezTo>
                  <a:pt x="2000431" y="3104493"/>
                  <a:pt x="2016814" y="3120123"/>
                  <a:pt x="2033188" y="3136497"/>
                </a:cubicBezTo>
                <a:lnTo>
                  <a:pt x="2185807" y="3289116"/>
                </a:lnTo>
                <a:cubicBezTo>
                  <a:pt x="2354809" y="3458118"/>
                  <a:pt x="2523801" y="3627110"/>
                  <a:pt x="2692051" y="3795360"/>
                </a:cubicBezTo>
                <a:cubicBezTo>
                  <a:pt x="2715873" y="3819182"/>
                  <a:pt x="2724064" y="3835565"/>
                  <a:pt x="2732256" y="3843747"/>
                </a:cubicBezTo>
                <a:cubicBezTo>
                  <a:pt x="2724817" y="3851958"/>
                  <a:pt x="2709186" y="3867588"/>
                  <a:pt x="2684612" y="3899602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56" name="Freeform 7">
            <a:extLst>
              <a:ext uri="{FF2B5EF4-FFF2-40B4-BE49-F238E27FC236}">
                <a16:creationId xmlns:a16="http://schemas.microsoft.com/office/drawing/2014/main" xmlns="" id="{9CC1C933-6FF3-4DC8-9DC3-E4EF50DEAC86}"/>
              </a:ext>
            </a:extLst>
          </p:cNvPr>
          <p:cNvSpPr/>
          <p:nvPr/>
        </p:nvSpPr>
        <p:spPr>
          <a:xfrm rot="5400000">
            <a:off x="1036900" y="3492873"/>
            <a:ext cx="653384" cy="2172172"/>
          </a:xfrm>
          <a:custGeom>
            <a:avLst/>
            <a:gdLst/>
            <a:ahLst/>
            <a:cxnLst/>
            <a:rect l="l" t="t" r="r" b="b"/>
            <a:pathLst>
              <a:path w="1024138" h="1505989">
                <a:moveTo>
                  <a:pt x="65702" y="0"/>
                </a:moveTo>
                <a:lnTo>
                  <a:pt x="958436" y="0"/>
                </a:lnTo>
                <a:cubicBezTo>
                  <a:pt x="975861" y="0"/>
                  <a:pt x="992573" y="6922"/>
                  <a:pt x="1004894" y="19244"/>
                </a:cubicBezTo>
                <a:cubicBezTo>
                  <a:pt x="1017216" y="31565"/>
                  <a:pt x="1024138" y="48277"/>
                  <a:pt x="1024138" y="65702"/>
                </a:cubicBezTo>
                <a:lnTo>
                  <a:pt x="1024138" y="1440287"/>
                </a:lnTo>
                <a:cubicBezTo>
                  <a:pt x="1024138" y="1476573"/>
                  <a:pt x="994722" y="1505989"/>
                  <a:pt x="958436" y="1505989"/>
                </a:cubicBezTo>
                <a:lnTo>
                  <a:pt x="65702" y="1505989"/>
                </a:lnTo>
                <a:cubicBezTo>
                  <a:pt x="29416" y="1505989"/>
                  <a:pt x="0" y="1476573"/>
                  <a:pt x="0" y="1440287"/>
                </a:cubicBezTo>
                <a:lnTo>
                  <a:pt x="0" y="65702"/>
                </a:lnTo>
                <a:cubicBezTo>
                  <a:pt x="0" y="48277"/>
                  <a:pt x="6922" y="31565"/>
                  <a:pt x="19244" y="19244"/>
                </a:cubicBezTo>
                <a:cubicBezTo>
                  <a:pt x="31565" y="6922"/>
                  <a:pt x="48277" y="0"/>
                  <a:pt x="65702" y="0"/>
                </a:cubicBezTo>
                <a:close/>
              </a:path>
            </a:pathLst>
          </a:custGeom>
          <a:gradFill flip="none" rotWithShape="1">
            <a:gsLst>
              <a:gs pos="0">
                <a:srgbClr val="F7F7F7"/>
              </a:gs>
              <a:gs pos="100000">
                <a:srgbClr val="D2D2D2"/>
              </a:gs>
            </a:gsLst>
            <a:path path="circle">
              <a:fillToRect l="100000" t="100000"/>
            </a:path>
            <a:tileRect r="-100000" b="-100000"/>
          </a:gradFill>
          <a:ln w="38100" cap="rnd">
            <a:noFill/>
            <a:prstDash val="solid"/>
            <a:round/>
          </a:ln>
        </p:spPr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0C335813-D6A7-4AAF-8ADF-591539638BF6}"/>
              </a:ext>
            </a:extLst>
          </p:cNvPr>
          <p:cNvSpPr/>
          <p:nvPr/>
        </p:nvSpPr>
        <p:spPr>
          <a:xfrm>
            <a:off x="630657" y="4295943"/>
            <a:ext cx="18190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Демография</a:t>
            </a:r>
          </a:p>
        </p:txBody>
      </p:sp>
      <p:sp>
        <p:nvSpPr>
          <p:cNvPr id="72" name="Овал 71">
            <a:extLst>
              <a:ext uri="{FF2B5EF4-FFF2-40B4-BE49-F238E27FC236}">
                <a16:creationId xmlns:a16="http://schemas.microsoft.com/office/drawing/2014/main" xmlns="" id="{A1F44A8D-3A5A-44FE-963D-50B204F0C0A6}"/>
              </a:ext>
            </a:extLst>
          </p:cNvPr>
          <p:cNvSpPr/>
          <p:nvPr/>
        </p:nvSpPr>
        <p:spPr>
          <a:xfrm rot="16200000">
            <a:off x="324697" y="2718164"/>
            <a:ext cx="468123" cy="460743"/>
          </a:xfrm>
          <a:prstGeom prst="ellipse">
            <a:avLst/>
          </a:prstGeom>
          <a:solidFill>
            <a:srgbClr val="007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Forma libre 278">
            <a:extLst>
              <a:ext uri="{FF2B5EF4-FFF2-40B4-BE49-F238E27FC236}">
                <a16:creationId xmlns:a16="http://schemas.microsoft.com/office/drawing/2014/main" xmlns="" id="{497E6B50-D062-4D42-B1AA-F5915900EF7B}"/>
              </a:ext>
            </a:extLst>
          </p:cNvPr>
          <p:cNvSpPr/>
          <p:nvPr/>
        </p:nvSpPr>
        <p:spPr>
          <a:xfrm>
            <a:off x="405763" y="2746265"/>
            <a:ext cx="290446" cy="355095"/>
          </a:xfrm>
          <a:custGeom>
            <a:avLst/>
            <a:gdLst>
              <a:gd name="connsiteX0" fmla="*/ 5617758 w 5609421"/>
              <a:gd name="connsiteY0" fmla="*/ 2708378 h 6858000"/>
              <a:gd name="connsiteX1" fmla="*/ 5399027 w 5609421"/>
              <a:gd name="connsiteY1" fmla="*/ 2243044 h 6858000"/>
              <a:gd name="connsiteX2" fmla="*/ 5389737 w 5609421"/>
              <a:gd name="connsiteY2" fmla="*/ 2233753 h 6858000"/>
              <a:gd name="connsiteX3" fmla="*/ 5171006 w 5609421"/>
              <a:gd name="connsiteY3" fmla="*/ 2015022 h 6858000"/>
              <a:gd name="connsiteX4" fmla="*/ 5171006 w 5609421"/>
              <a:gd name="connsiteY4" fmla="*/ 1996440 h 6858000"/>
              <a:gd name="connsiteX5" fmla="*/ 5171006 w 5609421"/>
              <a:gd name="connsiteY5" fmla="*/ 346251 h 6858000"/>
              <a:gd name="connsiteX6" fmla="*/ 4824746 w 5609421"/>
              <a:gd name="connsiteY6" fmla="*/ 0 h 6858000"/>
              <a:gd name="connsiteX7" fmla="*/ 4222600 w 5609421"/>
              <a:gd name="connsiteY7" fmla="*/ 0 h 6858000"/>
              <a:gd name="connsiteX8" fmla="*/ 3876349 w 5609421"/>
              <a:gd name="connsiteY8" fmla="*/ 346251 h 6858000"/>
              <a:gd name="connsiteX9" fmla="*/ 3876349 w 5609421"/>
              <a:gd name="connsiteY9" fmla="*/ 793003 h 6858000"/>
              <a:gd name="connsiteX10" fmla="*/ 3338387 w 5609421"/>
              <a:gd name="connsiteY10" fmla="*/ 272778 h 6858000"/>
              <a:gd name="connsiteX11" fmla="*/ 2781851 w 5609421"/>
              <a:gd name="connsiteY11" fmla="*/ 44756 h 6858000"/>
              <a:gd name="connsiteX12" fmla="*/ 2207578 w 5609421"/>
              <a:gd name="connsiteY12" fmla="*/ 309087 h 6858000"/>
              <a:gd name="connsiteX13" fmla="*/ 273622 w 5609421"/>
              <a:gd name="connsiteY13" fmla="*/ 2188152 h 6858000"/>
              <a:gd name="connsiteX14" fmla="*/ 81920 w 5609421"/>
              <a:gd name="connsiteY14" fmla="*/ 2452483 h 6858000"/>
              <a:gd name="connsiteX15" fmla="*/ 72629 w 5609421"/>
              <a:gd name="connsiteY15" fmla="*/ 2461774 h 6858000"/>
              <a:gd name="connsiteX16" fmla="*/ 0 w 5609421"/>
              <a:gd name="connsiteY16" fmla="*/ 2735397 h 6858000"/>
              <a:gd name="connsiteX17" fmla="*/ 0 w 5609421"/>
              <a:gd name="connsiteY17" fmla="*/ 2744687 h 6858000"/>
              <a:gd name="connsiteX18" fmla="*/ 0 w 5609421"/>
              <a:gd name="connsiteY18" fmla="*/ 6539126 h 6858000"/>
              <a:gd name="connsiteX19" fmla="*/ 319232 w 5609421"/>
              <a:gd name="connsiteY19" fmla="*/ 6858358 h 6858000"/>
              <a:gd name="connsiteX20" fmla="*/ 1906083 w 5609421"/>
              <a:gd name="connsiteY20" fmla="*/ 6858358 h 6858000"/>
              <a:gd name="connsiteX21" fmla="*/ 2225315 w 5609421"/>
              <a:gd name="connsiteY21" fmla="*/ 6539126 h 6858000"/>
              <a:gd name="connsiteX22" fmla="*/ 2225315 w 5609421"/>
              <a:gd name="connsiteY22" fmla="*/ 5919244 h 6858000"/>
              <a:gd name="connsiteX23" fmla="*/ 2225315 w 5609421"/>
              <a:gd name="connsiteY23" fmla="*/ 5892216 h 6858000"/>
              <a:gd name="connsiteX24" fmla="*/ 2225315 w 5609421"/>
              <a:gd name="connsiteY24" fmla="*/ 4605170 h 6858000"/>
              <a:gd name="connsiteX25" fmla="*/ 3383996 w 5609421"/>
              <a:gd name="connsiteY25" fmla="*/ 4605170 h 6858000"/>
              <a:gd name="connsiteX26" fmla="*/ 3383996 w 5609421"/>
              <a:gd name="connsiteY26" fmla="*/ 6529835 h 6858000"/>
              <a:gd name="connsiteX27" fmla="*/ 3703228 w 5609421"/>
              <a:gd name="connsiteY27" fmla="*/ 6849067 h 6858000"/>
              <a:gd name="connsiteX28" fmla="*/ 5272342 w 5609421"/>
              <a:gd name="connsiteY28" fmla="*/ 6849067 h 6858000"/>
              <a:gd name="connsiteX29" fmla="*/ 5591575 w 5609421"/>
              <a:gd name="connsiteY29" fmla="*/ 6529835 h 6858000"/>
              <a:gd name="connsiteX30" fmla="*/ 5591575 w 5609421"/>
              <a:gd name="connsiteY30" fmla="*/ 2726115 h 6858000"/>
              <a:gd name="connsiteX31" fmla="*/ 5617758 w 5609421"/>
              <a:gd name="connsiteY31" fmla="*/ 2708378 h 6858000"/>
              <a:gd name="connsiteX32" fmla="*/ 4222600 w 5609421"/>
              <a:gd name="connsiteY32" fmla="*/ 336960 h 6858000"/>
              <a:gd name="connsiteX33" fmla="*/ 4824746 w 5609421"/>
              <a:gd name="connsiteY33" fmla="*/ 346251 h 6858000"/>
              <a:gd name="connsiteX34" fmla="*/ 4824746 w 5609421"/>
              <a:gd name="connsiteY34" fmla="*/ 1695799 h 6858000"/>
              <a:gd name="connsiteX35" fmla="*/ 4213309 w 5609421"/>
              <a:gd name="connsiteY35" fmla="*/ 1112235 h 6858000"/>
              <a:gd name="connsiteX36" fmla="*/ 4222600 w 5609421"/>
              <a:gd name="connsiteY36" fmla="*/ 336960 h 6858000"/>
              <a:gd name="connsiteX37" fmla="*/ 2444046 w 5609421"/>
              <a:gd name="connsiteY37" fmla="*/ 546409 h 6858000"/>
              <a:gd name="connsiteX38" fmla="*/ 2790297 w 5609421"/>
              <a:gd name="connsiteY38" fmla="*/ 382570 h 6858000"/>
              <a:gd name="connsiteX39" fmla="*/ 3109529 w 5609421"/>
              <a:gd name="connsiteY39" fmla="*/ 519381 h 6858000"/>
              <a:gd name="connsiteX40" fmla="*/ 5024904 w 5609421"/>
              <a:gd name="connsiteY40" fmla="*/ 2352836 h 6858000"/>
              <a:gd name="connsiteX41" fmla="*/ 592010 w 5609421"/>
              <a:gd name="connsiteY41" fmla="*/ 2352836 h 6858000"/>
              <a:gd name="connsiteX42" fmla="*/ 2444046 w 5609421"/>
              <a:gd name="connsiteY42" fmla="*/ 546409 h 6858000"/>
              <a:gd name="connsiteX43" fmla="*/ 5280789 w 5609421"/>
              <a:gd name="connsiteY43" fmla="*/ 6511263 h 6858000"/>
              <a:gd name="connsiteX44" fmla="*/ 3739538 w 5609421"/>
              <a:gd name="connsiteY44" fmla="*/ 6511263 h 6858000"/>
              <a:gd name="connsiteX45" fmla="*/ 3739538 w 5609421"/>
              <a:gd name="connsiteY45" fmla="*/ 4441340 h 6858000"/>
              <a:gd name="connsiteX46" fmla="*/ 3575699 w 5609421"/>
              <a:gd name="connsiteY46" fmla="*/ 4277501 h 6858000"/>
              <a:gd name="connsiteX47" fmla="*/ 2069923 w 5609421"/>
              <a:gd name="connsiteY47" fmla="*/ 4277501 h 6858000"/>
              <a:gd name="connsiteX48" fmla="*/ 1906083 w 5609421"/>
              <a:gd name="connsiteY48" fmla="*/ 4441340 h 6858000"/>
              <a:gd name="connsiteX49" fmla="*/ 1906083 w 5609421"/>
              <a:gd name="connsiteY49" fmla="*/ 5845780 h 6858000"/>
              <a:gd name="connsiteX50" fmla="*/ 1906083 w 5609421"/>
              <a:gd name="connsiteY50" fmla="*/ 5872808 h 6858000"/>
              <a:gd name="connsiteX51" fmla="*/ 1906083 w 5609421"/>
              <a:gd name="connsiteY51" fmla="*/ 6511263 h 6858000"/>
              <a:gd name="connsiteX52" fmla="*/ 336960 w 5609421"/>
              <a:gd name="connsiteY52" fmla="*/ 6511263 h 6858000"/>
              <a:gd name="connsiteX53" fmla="*/ 336960 w 5609421"/>
              <a:gd name="connsiteY53" fmla="*/ 2744697 h 6858000"/>
              <a:gd name="connsiteX54" fmla="*/ 346251 w 5609421"/>
              <a:gd name="connsiteY54" fmla="*/ 2689805 h 6858000"/>
              <a:gd name="connsiteX55" fmla="*/ 5262207 w 5609421"/>
              <a:gd name="connsiteY55" fmla="*/ 2689805 h 6858000"/>
              <a:gd name="connsiteX56" fmla="*/ 5271498 w 5609421"/>
              <a:gd name="connsiteY56" fmla="*/ 2689805 h 6858000"/>
              <a:gd name="connsiteX57" fmla="*/ 5280789 w 5609421"/>
              <a:gd name="connsiteY57" fmla="*/ 2735406 h 6858000"/>
              <a:gd name="connsiteX58" fmla="*/ 5280789 w 5609421"/>
              <a:gd name="connsiteY58" fmla="*/ 6511263 h 6858000"/>
              <a:gd name="connsiteX59" fmla="*/ 5280789 w 5609421"/>
              <a:gd name="connsiteY59" fmla="*/ 651126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609421" h="6858000">
                <a:moveTo>
                  <a:pt x="5617758" y="2708378"/>
                </a:moveTo>
                <a:cubicBezTo>
                  <a:pt x="5608467" y="2590148"/>
                  <a:pt x="5562866" y="2416173"/>
                  <a:pt x="5399027" y="2243044"/>
                </a:cubicBezTo>
                <a:lnTo>
                  <a:pt x="5389737" y="2233753"/>
                </a:lnTo>
                <a:lnTo>
                  <a:pt x="5171006" y="2015022"/>
                </a:lnTo>
                <a:cubicBezTo>
                  <a:pt x="5171006" y="2005731"/>
                  <a:pt x="5171006" y="2005731"/>
                  <a:pt x="5171006" y="1996440"/>
                </a:cubicBezTo>
                <a:lnTo>
                  <a:pt x="5171006" y="346251"/>
                </a:lnTo>
                <a:cubicBezTo>
                  <a:pt x="5171006" y="154548"/>
                  <a:pt x="5015613" y="0"/>
                  <a:pt x="4824746" y="0"/>
                </a:cubicBezTo>
                <a:lnTo>
                  <a:pt x="4222600" y="0"/>
                </a:lnTo>
                <a:cubicBezTo>
                  <a:pt x="4030898" y="0"/>
                  <a:pt x="3876349" y="155393"/>
                  <a:pt x="3876349" y="346251"/>
                </a:cubicBezTo>
                <a:lnTo>
                  <a:pt x="3876349" y="793003"/>
                </a:lnTo>
                <a:lnTo>
                  <a:pt x="3338387" y="272778"/>
                </a:lnTo>
                <a:cubicBezTo>
                  <a:pt x="3265758" y="208595"/>
                  <a:pt x="3055473" y="44756"/>
                  <a:pt x="2781851" y="44756"/>
                </a:cubicBezTo>
                <a:cubicBezTo>
                  <a:pt x="2572411" y="44756"/>
                  <a:pt x="2380699" y="135967"/>
                  <a:pt x="2207578" y="309087"/>
                </a:cubicBezTo>
                <a:lnTo>
                  <a:pt x="273622" y="2188152"/>
                </a:lnTo>
                <a:cubicBezTo>
                  <a:pt x="182412" y="2279362"/>
                  <a:pt x="118229" y="2370573"/>
                  <a:pt x="81920" y="2452483"/>
                </a:cubicBezTo>
                <a:cubicBezTo>
                  <a:pt x="81920" y="2452483"/>
                  <a:pt x="81920" y="2461774"/>
                  <a:pt x="72629" y="2461774"/>
                </a:cubicBezTo>
                <a:cubicBezTo>
                  <a:pt x="17737" y="2571567"/>
                  <a:pt x="0" y="2671214"/>
                  <a:pt x="0" y="2735397"/>
                </a:cubicBezTo>
                <a:lnTo>
                  <a:pt x="0" y="2744687"/>
                </a:lnTo>
                <a:lnTo>
                  <a:pt x="0" y="6539126"/>
                </a:lnTo>
                <a:cubicBezTo>
                  <a:pt x="0" y="6721547"/>
                  <a:pt x="146102" y="6858358"/>
                  <a:pt x="319232" y="6858358"/>
                </a:cubicBezTo>
                <a:lnTo>
                  <a:pt x="1906083" y="6858358"/>
                </a:lnTo>
                <a:cubicBezTo>
                  <a:pt x="2088504" y="6858358"/>
                  <a:pt x="2225315" y="6712256"/>
                  <a:pt x="2225315" y="6539126"/>
                </a:cubicBezTo>
                <a:lnTo>
                  <a:pt x="2225315" y="5919244"/>
                </a:lnTo>
                <a:cubicBezTo>
                  <a:pt x="2225315" y="5909953"/>
                  <a:pt x="2225315" y="5900662"/>
                  <a:pt x="2225315" y="5892216"/>
                </a:cubicBezTo>
                <a:lnTo>
                  <a:pt x="2225315" y="4605170"/>
                </a:lnTo>
                <a:lnTo>
                  <a:pt x="3383996" y="4605170"/>
                </a:lnTo>
                <a:lnTo>
                  <a:pt x="3383996" y="6529835"/>
                </a:lnTo>
                <a:cubicBezTo>
                  <a:pt x="3383996" y="6712256"/>
                  <a:pt x="3530098" y="6849067"/>
                  <a:pt x="3703228" y="6849067"/>
                </a:cubicBezTo>
                <a:lnTo>
                  <a:pt x="5272342" y="6849067"/>
                </a:lnTo>
                <a:cubicBezTo>
                  <a:pt x="5454763" y="6849067"/>
                  <a:pt x="5591575" y="6702965"/>
                  <a:pt x="5591575" y="6529835"/>
                </a:cubicBezTo>
                <a:lnTo>
                  <a:pt x="5591575" y="2726115"/>
                </a:lnTo>
                <a:cubicBezTo>
                  <a:pt x="5617758" y="2717669"/>
                  <a:pt x="5617758" y="2708378"/>
                  <a:pt x="5617758" y="2708378"/>
                </a:cubicBezTo>
                <a:close/>
                <a:moveTo>
                  <a:pt x="4222600" y="336960"/>
                </a:moveTo>
                <a:lnTo>
                  <a:pt x="4824746" y="346251"/>
                </a:lnTo>
                <a:lnTo>
                  <a:pt x="4824746" y="1695799"/>
                </a:lnTo>
                <a:lnTo>
                  <a:pt x="4213309" y="1112235"/>
                </a:lnTo>
                <a:lnTo>
                  <a:pt x="4222600" y="336960"/>
                </a:lnTo>
                <a:close/>
                <a:moveTo>
                  <a:pt x="2444046" y="546409"/>
                </a:moveTo>
                <a:cubicBezTo>
                  <a:pt x="2553829" y="436617"/>
                  <a:pt x="2672068" y="382570"/>
                  <a:pt x="2790297" y="382570"/>
                </a:cubicBezTo>
                <a:cubicBezTo>
                  <a:pt x="2945690" y="382570"/>
                  <a:pt x="3073210" y="483071"/>
                  <a:pt x="3109529" y="519381"/>
                </a:cubicBezTo>
                <a:lnTo>
                  <a:pt x="5024904" y="2352836"/>
                </a:lnTo>
                <a:lnTo>
                  <a:pt x="592010" y="2352836"/>
                </a:lnTo>
                <a:lnTo>
                  <a:pt x="2444046" y="546409"/>
                </a:lnTo>
                <a:close/>
                <a:moveTo>
                  <a:pt x="5280789" y="6511263"/>
                </a:moveTo>
                <a:lnTo>
                  <a:pt x="3739538" y="6511263"/>
                </a:lnTo>
                <a:lnTo>
                  <a:pt x="3739538" y="4441340"/>
                </a:lnTo>
                <a:cubicBezTo>
                  <a:pt x="3739538" y="4350130"/>
                  <a:pt x="3666909" y="4277501"/>
                  <a:pt x="3575699" y="4277501"/>
                </a:cubicBezTo>
                <a:lnTo>
                  <a:pt x="2069923" y="4277501"/>
                </a:lnTo>
                <a:cubicBezTo>
                  <a:pt x="1978712" y="4277501"/>
                  <a:pt x="1906083" y="4350130"/>
                  <a:pt x="1906083" y="4441340"/>
                </a:cubicBezTo>
                <a:lnTo>
                  <a:pt x="1906083" y="5845780"/>
                </a:lnTo>
                <a:cubicBezTo>
                  <a:pt x="1906083" y="5855071"/>
                  <a:pt x="1906083" y="5864361"/>
                  <a:pt x="1906083" y="5872808"/>
                </a:cubicBezTo>
                <a:lnTo>
                  <a:pt x="1906083" y="6511263"/>
                </a:lnTo>
                <a:lnTo>
                  <a:pt x="336960" y="6511263"/>
                </a:lnTo>
                <a:lnTo>
                  <a:pt x="336960" y="2744697"/>
                </a:lnTo>
                <a:cubicBezTo>
                  <a:pt x="336960" y="2726115"/>
                  <a:pt x="336960" y="2708387"/>
                  <a:pt x="346251" y="2689805"/>
                </a:cubicBezTo>
                <a:lnTo>
                  <a:pt x="5262207" y="2689805"/>
                </a:lnTo>
                <a:cubicBezTo>
                  <a:pt x="5262207" y="2689805"/>
                  <a:pt x="5262207" y="2689805"/>
                  <a:pt x="5271498" y="2689805"/>
                </a:cubicBezTo>
                <a:cubicBezTo>
                  <a:pt x="5271498" y="2708387"/>
                  <a:pt x="5280789" y="2726124"/>
                  <a:pt x="5280789" y="2735406"/>
                </a:cubicBezTo>
                <a:lnTo>
                  <a:pt x="5280789" y="6511263"/>
                </a:lnTo>
                <a:lnTo>
                  <a:pt x="5280789" y="6511263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181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73" name="Овал 72">
            <a:extLst>
              <a:ext uri="{FF2B5EF4-FFF2-40B4-BE49-F238E27FC236}">
                <a16:creationId xmlns:a16="http://schemas.microsoft.com/office/drawing/2014/main" xmlns="" id="{44A79D80-04AE-40D1-BBE7-F6A33D2DC8D8}"/>
              </a:ext>
            </a:extLst>
          </p:cNvPr>
          <p:cNvSpPr/>
          <p:nvPr/>
        </p:nvSpPr>
        <p:spPr>
          <a:xfrm rot="16200000">
            <a:off x="324697" y="4277818"/>
            <a:ext cx="468123" cy="460743"/>
          </a:xfrm>
          <a:prstGeom prst="ellipse">
            <a:avLst/>
          </a:prstGeom>
          <a:solidFill>
            <a:srgbClr val="007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Freeform 7">
            <a:extLst>
              <a:ext uri="{FF2B5EF4-FFF2-40B4-BE49-F238E27FC236}">
                <a16:creationId xmlns:a16="http://schemas.microsoft.com/office/drawing/2014/main" xmlns="" id="{05E9987E-4B5D-4763-B536-06A977FF8E05}"/>
              </a:ext>
            </a:extLst>
          </p:cNvPr>
          <p:cNvSpPr/>
          <p:nvPr/>
        </p:nvSpPr>
        <p:spPr>
          <a:xfrm rot="5400000">
            <a:off x="1036900" y="4223561"/>
            <a:ext cx="653384" cy="2172172"/>
          </a:xfrm>
          <a:custGeom>
            <a:avLst/>
            <a:gdLst/>
            <a:ahLst/>
            <a:cxnLst/>
            <a:rect l="l" t="t" r="r" b="b"/>
            <a:pathLst>
              <a:path w="1024138" h="1505989">
                <a:moveTo>
                  <a:pt x="65702" y="0"/>
                </a:moveTo>
                <a:lnTo>
                  <a:pt x="958436" y="0"/>
                </a:lnTo>
                <a:cubicBezTo>
                  <a:pt x="975861" y="0"/>
                  <a:pt x="992573" y="6922"/>
                  <a:pt x="1004894" y="19244"/>
                </a:cubicBezTo>
                <a:cubicBezTo>
                  <a:pt x="1017216" y="31565"/>
                  <a:pt x="1024138" y="48277"/>
                  <a:pt x="1024138" y="65702"/>
                </a:cubicBezTo>
                <a:lnTo>
                  <a:pt x="1024138" y="1440287"/>
                </a:lnTo>
                <a:cubicBezTo>
                  <a:pt x="1024138" y="1476573"/>
                  <a:pt x="994722" y="1505989"/>
                  <a:pt x="958436" y="1505989"/>
                </a:cubicBezTo>
                <a:lnTo>
                  <a:pt x="65702" y="1505989"/>
                </a:lnTo>
                <a:cubicBezTo>
                  <a:pt x="29416" y="1505989"/>
                  <a:pt x="0" y="1476573"/>
                  <a:pt x="0" y="1440287"/>
                </a:cubicBezTo>
                <a:lnTo>
                  <a:pt x="0" y="65702"/>
                </a:lnTo>
                <a:cubicBezTo>
                  <a:pt x="0" y="48277"/>
                  <a:pt x="6922" y="31565"/>
                  <a:pt x="19244" y="19244"/>
                </a:cubicBezTo>
                <a:cubicBezTo>
                  <a:pt x="31565" y="6922"/>
                  <a:pt x="48277" y="0"/>
                  <a:pt x="65702" y="0"/>
                </a:cubicBezTo>
                <a:close/>
              </a:path>
            </a:pathLst>
          </a:custGeom>
          <a:gradFill flip="none" rotWithShape="1">
            <a:gsLst>
              <a:gs pos="0">
                <a:srgbClr val="F7F7F7"/>
              </a:gs>
              <a:gs pos="100000">
                <a:srgbClr val="D2D2D2"/>
              </a:gs>
            </a:gsLst>
            <a:path path="circle">
              <a:fillToRect l="100000" t="100000"/>
            </a:path>
            <a:tileRect r="-100000" b="-100000"/>
          </a:gradFill>
          <a:ln w="38100" cap="rnd">
            <a:noFill/>
            <a:prstDash val="solid"/>
            <a:round/>
          </a:ln>
        </p:spPr>
      </p:sp>
      <p:sp>
        <p:nvSpPr>
          <p:cNvPr id="75" name="Овал 74">
            <a:extLst>
              <a:ext uri="{FF2B5EF4-FFF2-40B4-BE49-F238E27FC236}">
                <a16:creationId xmlns:a16="http://schemas.microsoft.com/office/drawing/2014/main" xmlns="" id="{24AEDD29-A12D-445F-8A01-C90D08C105AE}"/>
              </a:ext>
            </a:extLst>
          </p:cNvPr>
          <p:cNvSpPr/>
          <p:nvPr/>
        </p:nvSpPr>
        <p:spPr>
          <a:xfrm rot="16200000">
            <a:off x="332820" y="4995180"/>
            <a:ext cx="436333" cy="460743"/>
          </a:xfrm>
          <a:prstGeom prst="ellipse">
            <a:avLst/>
          </a:prstGeom>
          <a:solidFill>
            <a:srgbClr val="007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6" name="Freeform 7">
            <a:extLst>
              <a:ext uri="{FF2B5EF4-FFF2-40B4-BE49-F238E27FC236}">
                <a16:creationId xmlns:a16="http://schemas.microsoft.com/office/drawing/2014/main" xmlns="" id="{F063B3FE-9C93-4246-8FDA-18DFE3B1194D}"/>
              </a:ext>
            </a:extLst>
          </p:cNvPr>
          <p:cNvSpPr/>
          <p:nvPr/>
        </p:nvSpPr>
        <p:spPr>
          <a:xfrm rot="5400000">
            <a:off x="1044813" y="4954249"/>
            <a:ext cx="653384" cy="2172172"/>
          </a:xfrm>
          <a:custGeom>
            <a:avLst/>
            <a:gdLst/>
            <a:ahLst/>
            <a:cxnLst/>
            <a:rect l="l" t="t" r="r" b="b"/>
            <a:pathLst>
              <a:path w="1024138" h="1505989">
                <a:moveTo>
                  <a:pt x="65702" y="0"/>
                </a:moveTo>
                <a:lnTo>
                  <a:pt x="958436" y="0"/>
                </a:lnTo>
                <a:cubicBezTo>
                  <a:pt x="975861" y="0"/>
                  <a:pt x="992573" y="6922"/>
                  <a:pt x="1004894" y="19244"/>
                </a:cubicBezTo>
                <a:cubicBezTo>
                  <a:pt x="1017216" y="31565"/>
                  <a:pt x="1024138" y="48277"/>
                  <a:pt x="1024138" y="65702"/>
                </a:cubicBezTo>
                <a:lnTo>
                  <a:pt x="1024138" y="1440287"/>
                </a:lnTo>
                <a:cubicBezTo>
                  <a:pt x="1024138" y="1476573"/>
                  <a:pt x="994722" y="1505989"/>
                  <a:pt x="958436" y="1505989"/>
                </a:cubicBezTo>
                <a:lnTo>
                  <a:pt x="65702" y="1505989"/>
                </a:lnTo>
                <a:cubicBezTo>
                  <a:pt x="29416" y="1505989"/>
                  <a:pt x="0" y="1476573"/>
                  <a:pt x="0" y="1440287"/>
                </a:cubicBezTo>
                <a:lnTo>
                  <a:pt x="0" y="65702"/>
                </a:lnTo>
                <a:cubicBezTo>
                  <a:pt x="0" y="48277"/>
                  <a:pt x="6922" y="31565"/>
                  <a:pt x="19244" y="19244"/>
                </a:cubicBezTo>
                <a:cubicBezTo>
                  <a:pt x="31565" y="6922"/>
                  <a:pt x="48277" y="0"/>
                  <a:pt x="65702" y="0"/>
                </a:cubicBezTo>
                <a:close/>
              </a:path>
            </a:pathLst>
          </a:custGeom>
          <a:gradFill flip="none" rotWithShape="1">
            <a:gsLst>
              <a:gs pos="0">
                <a:srgbClr val="F7F7F7"/>
              </a:gs>
              <a:gs pos="100000">
                <a:srgbClr val="D2D2D2"/>
              </a:gs>
            </a:gsLst>
            <a:path path="circle">
              <a:fillToRect l="100000" t="100000"/>
            </a:path>
            <a:tileRect r="-100000" b="-100000"/>
          </a:gradFill>
          <a:ln w="38100" cap="rnd">
            <a:noFill/>
            <a:prstDash val="solid"/>
            <a:round/>
          </a:ln>
        </p:spPr>
      </p:sp>
      <p:sp>
        <p:nvSpPr>
          <p:cNvPr id="77" name="Овал 76">
            <a:extLst>
              <a:ext uri="{FF2B5EF4-FFF2-40B4-BE49-F238E27FC236}">
                <a16:creationId xmlns:a16="http://schemas.microsoft.com/office/drawing/2014/main" xmlns="" id="{43BC3939-AABD-4D91-96BD-C30EFB79C9E4}"/>
              </a:ext>
            </a:extLst>
          </p:cNvPr>
          <p:cNvSpPr/>
          <p:nvPr/>
        </p:nvSpPr>
        <p:spPr>
          <a:xfrm rot="16200000">
            <a:off x="330722" y="5769924"/>
            <a:ext cx="468123" cy="460743"/>
          </a:xfrm>
          <a:prstGeom prst="ellipse">
            <a:avLst/>
          </a:prstGeom>
          <a:solidFill>
            <a:srgbClr val="007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0" name="Forma libre 346">
            <a:extLst>
              <a:ext uri="{FF2B5EF4-FFF2-40B4-BE49-F238E27FC236}">
                <a16:creationId xmlns:a16="http://schemas.microsoft.com/office/drawing/2014/main" xmlns="" id="{26807EDC-225D-4843-BB50-64B42EDB92CC}"/>
              </a:ext>
            </a:extLst>
          </p:cNvPr>
          <p:cNvSpPr/>
          <p:nvPr/>
        </p:nvSpPr>
        <p:spPr>
          <a:xfrm>
            <a:off x="406576" y="4349874"/>
            <a:ext cx="301831" cy="299858"/>
          </a:xfrm>
          <a:custGeom>
            <a:avLst/>
            <a:gdLst>
              <a:gd name="connsiteX0" fmla="*/ 5543474 w 5829300"/>
              <a:gd name="connsiteY0" fmla="*/ 3893668 h 5791200"/>
              <a:gd name="connsiteX1" fmla="*/ 5734250 w 5829300"/>
              <a:gd name="connsiteY1" fmla="*/ 2867120 h 5791200"/>
              <a:gd name="connsiteX2" fmla="*/ 2867130 w 5829300"/>
              <a:gd name="connsiteY2" fmla="*/ 0 h 5791200"/>
              <a:gd name="connsiteX3" fmla="*/ 0 w 5829300"/>
              <a:gd name="connsiteY3" fmla="*/ 2867120 h 5791200"/>
              <a:gd name="connsiteX4" fmla="*/ 1004821 w 5829300"/>
              <a:gd name="connsiteY4" fmla="*/ 5045126 h 5791200"/>
              <a:gd name="connsiteX5" fmla="*/ 1034015 w 5829300"/>
              <a:gd name="connsiteY5" fmla="*/ 5066852 h 5791200"/>
              <a:gd name="connsiteX6" fmla="*/ 2867130 w 5829300"/>
              <a:gd name="connsiteY6" fmla="*/ 5734241 h 5791200"/>
              <a:gd name="connsiteX7" fmla="*/ 3952066 w 5829300"/>
              <a:gd name="connsiteY7" fmla="*/ 5521738 h 5791200"/>
              <a:gd name="connsiteX8" fmla="*/ 4692777 w 5829300"/>
              <a:gd name="connsiteY8" fmla="*/ 5793315 h 5791200"/>
              <a:gd name="connsiteX9" fmla="*/ 5829300 w 5829300"/>
              <a:gd name="connsiteY9" fmla="*/ 4656782 h 5791200"/>
              <a:gd name="connsiteX10" fmla="*/ 5543474 w 5829300"/>
              <a:gd name="connsiteY10" fmla="*/ 3893668 h 5791200"/>
              <a:gd name="connsiteX11" fmla="*/ 264100 w 5829300"/>
              <a:gd name="connsiteY11" fmla="*/ 2867120 h 5791200"/>
              <a:gd name="connsiteX12" fmla="*/ 2867120 w 5829300"/>
              <a:gd name="connsiteY12" fmla="*/ 264100 h 5791200"/>
              <a:gd name="connsiteX13" fmla="*/ 5470141 w 5829300"/>
              <a:gd name="connsiteY13" fmla="*/ 2867120 h 5791200"/>
              <a:gd name="connsiteX14" fmla="*/ 5330962 w 5829300"/>
              <a:gd name="connsiteY14" fmla="*/ 3710350 h 5791200"/>
              <a:gd name="connsiteX15" fmla="*/ 5316026 w 5829300"/>
              <a:gd name="connsiteY15" fmla="*/ 3702882 h 5791200"/>
              <a:gd name="connsiteX16" fmla="*/ 5250170 w 5829300"/>
              <a:gd name="connsiteY16" fmla="*/ 3658753 h 5791200"/>
              <a:gd name="connsiteX17" fmla="*/ 5220976 w 5829300"/>
              <a:gd name="connsiteY17" fmla="*/ 3643817 h 5791200"/>
              <a:gd name="connsiteX18" fmla="*/ 5162589 w 5829300"/>
              <a:gd name="connsiteY18" fmla="*/ 3614623 h 5791200"/>
              <a:gd name="connsiteX19" fmla="*/ 5133394 w 5829300"/>
              <a:gd name="connsiteY19" fmla="*/ 3599688 h 5791200"/>
              <a:gd name="connsiteX20" fmla="*/ 5060071 w 5829300"/>
              <a:gd name="connsiteY20" fmla="*/ 3570494 h 5791200"/>
              <a:gd name="connsiteX21" fmla="*/ 5045135 w 5829300"/>
              <a:gd name="connsiteY21" fmla="*/ 3563026 h 5791200"/>
              <a:gd name="connsiteX22" fmla="*/ 4950085 w 5829300"/>
              <a:gd name="connsiteY22" fmla="*/ 3541300 h 5791200"/>
              <a:gd name="connsiteX23" fmla="*/ 4920892 w 5829300"/>
              <a:gd name="connsiteY23" fmla="*/ 3533832 h 5791200"/>
              <a:gd name="connsiteX24" fmla="*/ 4847568 w 5829300"/>
              <a:gd name="connsiteY24" fmla="*/ 3518897 h 5791200"/>
              <a:gd name="connsiteX25" fmla="*/ 4818374 w 5829300"/>
              <a:gd name="connsiteY25" fmla="*/ 3518897 h 5791200"/>
              <a:gd name="connsiteX26" fmla="*/ 4715856 w 5829300"/>
              <a:gd name="connsiteY26" fmla="*/ 3511429 h 5791200"/>
              <a:gd name="connsiteX27" fmla="*/ 4180856 w 5829300"/>
              <a:gd name="connsiteY27" fmla="*/ 3643141 h 5791200"/>
              <a:gd name="connsiteX28" fmla="*/ 3792512 w 5829300"/>
              <a:gd name="connsiteY28" fmla="*/ 3364783 h 5791200"/>
              <a:gd name="connsiteX29" fmla="*/ 4034209 w 5829300"/>
              <a:gd name="connsiteY29" fmla="*/ 2668200 h 5791200"/>
              <a:gd name="connsiteX30" fmla="*/ 2897676 w 5829300"/>
              <a:gd name="connsiteY30" fmla="*/ 1531668 h 5791200"/>
              <a:gd name="connsiteX31" fmla="*/ 1730597 w 5829300"/>
              <a:gd name="connsiteY31" fmla="*/ 2668877 h 5791200"/>
              <a:gd name="connsiteX32" fmla="*/ 1972294 w 5829300"/>
              <a:gd name="connsiteY32" fmla="*/ 3372927 h 5791200"/>
              <a:gd name="connsiteX33" fmla="*/ 1004135 w 5829300"/>
              <a:gd name="connsiteY33" fmla="*/ 4677833 h 5791200"/>
              <a:gd name="connsiteX34" fmla="*/ 264100 w 5829300"/>
              <a:gd name="connsiteY34" fmla="*/ 2867120 h 5791200"/>
              <a:gd name="connsiteX35" fmla="*/ 1994697 w 5829300"/>
              <a:gd name="connsiteY35" fmla="*/ 2668877 h 5791200"/>
              <a:gd name="connsiteX36" fmla="*/ 2867120 w 5829300"/>
              <a:gd name="connsiteY36" fmla="*/ 1796453 h 5791200"/>
              <a:gd name="connsiteX37" fmla="*/ 3739544 w 5829300"/>
              <a:gd name="connsiteY37" fmla="*/ 2668877 h 5791200"/>
              <a:gd name="connsiteX38" fmla="*/ 2867120 w 5829300"/>
              <a:gd name="connsiteY38" fmla="*/ 3541300 h 5791200"/>
              <a:gd name="connsiteX39" fmla="*/ 1994697 w 5829300"/>
              <a:gd name="connsiteY39" fmla="*/ 2668877 h 5791200"/>
              <a:gd name="connsiteX40" fmla="*/ 2867130 w 5829300"/>
              <a:gd name="connsiteY40" fmla="*/ 5462674 h 5791200"/>
              <a:gd name="connsiteX41" fmla="*/ 1239050 w 5829300"/>
              <a:gd name="connsiteY41" fmla="*/ 4891011 h 5791200"/>
              <a:gd name="connsiteX42" fmla="*/ 2163080 w 5829300"/>
              <a:gd name="connsiteY42" fmla="*/ 3563703 h 5791200"/>
              <a:gd name="connsiteX43" fmla="*/ 2867130 w 5829300"/>
              <a:gd name="connsiteY43" fmla="*/ 3805400 h 5791200"/>
              <a:gd name="connsiteX44" fmla="*/ 3571180 w 5829300"/>
              <a:gd name="connsiteY44" fmla="*/ 3563703 h 5791200"/>
              <a:gd name="connsiteX45" fmla="*/ 3937807 w 5829300"/>
              <a:gd name="connsiteY45" fmla="*/ 3805400 h 5791200"/>
              <a:gd name="connsiteX46" fmla="*/ 3556245 w 5829300"/>
              <a:gd name="connsiteY46" fmla="*/ 4648629 h 5791200"/>
              <a:gd name="connsiteX47" fmla="*/ 3563712 w 5829300"/>
              <a:gd name="connsiteY47" fmla="*/ 4751146 h 5791200"/>
              <a:gd name="connsiteX48" fmla="*/ 3563712 w 5829300"/>
              <a:gd name="connsiteY48" fmla="*/ 4780341 h 5791200"/>
              <a:gd name="connsiteX49" fmla="*/ 3578647 w 5829300"/>
              <a:gd name="connsiteY49" fmla="*/ 4861132 h 5791200"/>
              <a:gd name="connsiteX50" fmla="*/ 3586115 w 5829300"/>
              <a:gd name="connsiteY50" fmla="*/ 4882858 h 5791200"/>
              <a:gd name="connsiteX51" fmla="*/ 3651971 w 5829300"/>
              <a:gd name="connsiteY51" fmla="*/ 5087894 h 5791200"/>
              <a:gd name="connsiteX52" fmla="*/ 3651971 w 5829300"/>
              <a:gd name="connsiteY52" fmla="*/ 5087894 h 5791200"/>
              <a:gd name="connsiteX53" fmla="*/ 3696100 w 5829300"/>
              <a:gd name="connsiteY53" fmla="*/ 5182944 h 5791200"/>
              <a:gd name="connsiteX54" fmla="*/ 3703568 w 5829300"/>
              <a:gd name="connsiteY54" fmla="*/ 5190411 h 5791200"/>
              <a:gd name="connsiteX55" fmla="*/ 3755165 w 5829300"/>
              <a:gd name="connsiteY55" fmla="*/ 5278670 h 5791200"/>
              <a:gd name="connsiteX56" fmla="*/ 3755165 w 5829300"/>
              <a:gd name="connsiteY56" fmla="*/ 5286137 h 5791200"/>
              <a:gd name="connsiteX57" fmla="*/ 3770100 w 5829300"/>
              <a:gd name="connsiteY57" fmla="*/ 5301072 h 5791200"/>
              <a:gd name="connsiteX58" fmla="*/ 2867130 w 5829300"/>
              <a:gd name="connsiteY58" fmla="*/ 5462674 h 5791200"/>
              <a:gd name="connsiteX59" fmla="*/ 4692768 w 5829300"/>
              <a:gd name="connsiteY59" fmla="*/ 5528529 h 5791200"/>
              <a:gd name="connsiteX60" fmla="*/ 3842071 w 5829300"/>
              <a:gd name="connsiteY60" fmla="*/ 4839415 h 5791200"/>
              <a:gd name="connsiteX61" fmla="*/ 3842071 w 5829300"/>
              <a:gd name="connsiteY61" fmla="*/ 4831947 h 5791200"/>
              <a:gd name="connsiteX62" fmla="*/ 3834603 w 5829300"/>
              <a:gd name="connsiteY62" fmla="*/ 4758624 h 5791200"/>
              <a:gd name="connsiteX63" fmla="*/ 3834603 w 5829300"/>
              <a:gd name="connsiteY63" fmla="*/ 4743688 h 5791200"/>
              <a:gd name="connsiteX64" fmla="*/ 3827136 w 5829300"/>
              <a:gd name="connsiteY64" fmla="*/ 4655430 h 5791200"/>
              <a:gd name="connsiteX65" fmla="*/ 4699559 w 5829300"/>
              <a:gd name="connsiteY65" fmla="*/ 3783006 h 5791200"/>
              <a:gd name="connsiteX66" fmla="*/ 4787818 w 5829300"/>
              <a:gd name="connsiteY66" fmla="*/ 3790474 h 5791200"/>
              <a:gd name="connsiteX67" fmla="*/ 4824479 w 5829300"/>
              <a:gd name="connsiteY67" fmla="*/ 3797941 h 5791200"/>
              <a:gd name="connsiteX68" fmla="*/ 4876076 w 5829300"/>
              <a:gd name="connsiteY68" fmla="*/ 3805409 h 5791200"/>
              <a:gd name="connsiteX69" fmla="*/ 4920206 w 5829300"/>
              <a:gd name="connsiteY69" fmla="*/ 3812877 h 5791200"/>
              <a:gd name="connsiteX70" fmla="*/ 4956867 w 5829300"/>
              <a:gd name="connsiteY70" fmla="*/ 3820344 h 5791200"/>
              <a:gd name="connsiteX71" fmla="*/ 5000997 w 5829300"/>
              <a:gd name="connsiteY71" fmla="*/ 3835279 h 5791200"/>
              <a:gd name="connsiteX72" fmla="*/ 5037658 w 5829300"/>
              <a:gd name="connsiteY72" fmla="*/ 3850215 h 5791200"/>
              <a:gd name="connsiteX73" fmla="*/ 5081788 w 5829300"/>
              <a:gd name="connsiteY73" fmla="*/ 3871941 h 5791200"/>
              <a:gd name="connsiteX74" fmla="*/ 5110982 w 5829300"/>
              <a:gd name="connsiteY74" fmla="*/ 3886876 h 5791200"/>
              <a:gd name="connsiteX75" fmla="*/ 5162579 w 5829300"/>
              <a:gd name="connsiteY75" fmla="*/ 3916070 h 5791200"/>
              <a:gd name="connsiteX76" fmla="*/ 5184305 w 5829300"/>
              <a:gd name="connsiteY76" fmla="*/ 3931006 h 5791200"/>
              <a:gd name="connsiteX77" fmla="*/ 5235902 w 5829300"/>
              <a:gd name="connsiteY77" fmla="*/ 3967667 h 5791200"/>
              <a:gd name="connsiteX78" fmla="*/ 5250837 w 5829300"/>
              <a:gd name="connsiteY78" fmla="*/ 3982603 h 5791200"/>
              <a:gd name="connsiteX79" fmla="*/ 5302434 w 5829300"/>
              <a:gd name="connsiteY79" fmla="*/ 4026732 h 5791200"/>
              <a:gd name="connsiteX80" fmla="*/ 5580793 w 5829300"/>
              <a:gd name="connsiteY80" fmla="*/ 4664926 h 5791200"/>
              <a:gd name="connsiteX81" fmla="*/ 4692768 w 5829300"/>
              <a:gd name="connsiteY81" fmla="*/ 5528529 h 5791200"/>
              <a:gd name="connsiteX82" fmla="*/ 5191782 w 5829300"/>
              <a:gd name="connsiteY82" fmla="*/ 4648638 h 5791200"/>
              <a:gd name="connsiteX83" fmla="*/ 5060071 w 5829300"/>
              <a:gd name="connsiteY83" fmla="*/ 4780350 h 5791200"/>
              <a:gd name="connsiteX84" fmla="*/ 4825165 w 5829300"/>
              <a:gd name="connsiteY84" fmla="*/ 4780350 h 5791200"/>
              <a:gd name="connsiteX85" fmla="*/ 4825165 w 5829300"/>
              <a:gd name="connsiteY85" fmla="*/ 5015256 h 5791200"/>
              <a:gd name="connsiteX86" fmla="*/ 4693454 w 5829300"/>
              <a:gd name="connsiteY86" fmla="*/ 5146967 h 5791200"/>
              <a:gd name="connsiteX87" fmla="*/ 4561742 w 5829300"/>
              <a:gd name="connsiteY87" fmla="*/ 5015256 h 5791200"/>
              <a:gd name="connsiteX88" fmla="*/ 4561742 w 5829300"/>
              <a:gd name="connsiteY88" fmla="*/ 4780350 h 5791200"/>
              <a:gd name="connsiteX89" fmla="*/ 4326827 w 5829300"/>
              <a:gd name="connsiteY89" fmla="*/ 4780350 h 5791200"/>
              <a:gd name="connsiteX90" fmla="*/ 4195115 w 5829300"/>
              <a:gd name="connsiteY90" fmla="*/ 4648638 h 5791200"/>
              <a:gd name="connsiteX91" fmla="*/ 4326827 w 5829300"/>
              <a:gd name="connsiteY91" fmla="*/ 4516927 h 5791200"/>
              <a:gd name="connsiteX92" fmla="*/ 4561732 w 5829300"/>
              <a:gd name="connsiteY92" fmla="*/ 4516927 h 5791200"/>
              <a:gd name="connsiteX93" fmla="*/ 4561732 w 5829300"/>
              <a:gd name="connsiteY93" fmla="*/ 4282021 h 5791200"/>
              <a:gd name="connsiteX94" fmla="*/ 4693444 w 5829300"/>
              <a:gd name="connsiteY94" fmla="*/ 4150309 h 5791200"/>
              <a:gd name="connsiteX95" fmla="*/ 4825156 w 5829300"/>
              <a:gd name="connsiteY95" fmla="*/ 4282021 h 5791200"/>
              <a:gd name="connsiteX96" fmla="*/ 4825156 w 5829300"/>
              <a:gd name="connsiteY96" fmla="*/ 4516927 h 5791200"/>
              <a:gd name="connsiteX97" fmla="*/ 5060061 w 5829300"/>
              <a:gd name="connsiteY97" fmla="*/ 4516927 h 5791200"/>
              <a:gd name="connsiteX98" fmla="*/ 5191782 w 5829300"/>
              <a:gd name="connsiteY98" fmla="*/ 4648638 h 57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5829300" h="5791200">
                <a:moveTo>
                  <a:pt x="5543474" y="3893668"/>
                </a:moveTo>
                <a:cubicBezTo>
                  <a:pt x="5668394" y="3563703"/>
                  <a:pt x="5734250" y="3218812"/>
                  <a:pt x="5734250" y="2867120"/>
                </a:cubicBezTo>
                <a:cubicBezTo>
                  <a:pt x="5734250" y="1290647"/>
                  <a:pt x="4451071" y="0"/>
                  <a:pt x="2867130" y="0"/>
                </a:cubicBezTo>
                <a:cubicBezTo>
                  <a:pt x="1283189" y="0"/>
                  <a:pt x="0" y="1290647"/>
                  <a:pt x="0" y="2867120"/>
                </a:cubicBezTo>
                <a:cubicBezTo>
                  <a:pt x="0" y="3739544"/>
                  <a:pt x="388344" y="4516927"/>
                  <a:pt x="1004821" y="5045126"/>
                </a:cubicBezTo>
                <a:cubicBezTo>
                  <a:pt x="1012288" y="5052593"/>
                  <a:pt x="1019756" y="5060062"/>
                  <a:pt x="1034015" y="5066852"/>
                </a:cubicBezTo>
                <a:cubicBezTo>
                  <a:pt x="1532353" y="5477609"/>
                  <a:pt x="2170548" y="5734241"/>
                  <a:pt x="2867130" y="5734241"/>
                </a:cubicBezTo>
                <a:cubicBezTo>
                  <a:pt x="3241224" y="5734241"/>
                  <a:pt x="3607842" y="5660917"/>
                  <a:pt x="3952066" y="5521738"/>
                </a:cubicBezTo>
                <a:cubicBezTo>
                  <a:pt x="4150309" y="5690111"/>
                  <a:pt x="4406951" y="5793315"/>
                  <a:pt x="4692777" y="5793315"/>
                </a:cubicBezTo>
                <a:cubicBezTo>
                  <a:pt x="5323494" y="5793315"/>
                  <a:pt x="5829300" y="5280041"/>
                  <a:pt x="5829300" y="4656782"/>
                </a:cubicBezTo>
                <a:cubicBezTo>
                  <a:pt x="5829300" y="4362812"/>
                  <a:pt x="5719315" y="4091235"/>
                  <a:pt x="5543474" y="3893668"/>
                </a:cubicBezTo>
                <a:close/>
                <a:moveTo>
                  <a:pt x="264100" y="2867120"/>
                </a:moveTo>
                <a:cubicBezTo>
                  <a:pt x="264100" y="1429826"/>
                  <a:pt x="1437294" y="264100"/>
                  <a:pt x="2867120" y="264100"/>
                </a:cubicBezTo>
                <a:cubicBezTo>
                  <a:pt x="4296947" y="264100"/>
                  <a:pt x="5470141" y="1429826"/>
                  <a:pt x="5470141" y="2867120"/>
                </a:cubicBezTo>
                <a:cubicBezTo>
                  <a:pt x="5470141" y="3152947"/>
                  <a:pt x="5426011" y="3438782"/>
                  <a:pt x="5330962" y="3710350"/>
                </a:cubicBezTo>
                <a:cubicBezTo>
                  <a:pt x="5323494" y="3710350"/>
                  <a:pt x="5323494" y="3702882"/>
                  <a:pt x="5316026" y="3702882"/>
                </a:cubicBezTo>
                <a:cubicBezTo>
                  <a:pt x="5294300" y="3687947"/>
                  <a:pt x="5271897" y="3673688"/>
                  <a:pt x="5250170" y="3658753"/>
                </a:cubicBezTo>
                <a:cubicBezTo>
                  <a:pt x="5242703" y="3651285"/>
                  <a:pt x="5228444" y="3643817"/>
                  <a:pt x="5220976" y="3643817"/>
                </a:cubicBezTo>
                <a:cubicBezTo>
                  <a:pt x="5199250" y="3636350"/>
                  <a:pt x="5184315" y="3622091"/>
                  <a:pt x="5162589" y="3614623"/>
                </a:cubicBezTo>
                <a:cubicBezTo>
                  <a:pt x="5155120" y="3607156"/>
                  <a:pt x="5140862" y="3607156"/>
                  <a:pt x="5133394" y="3599688"/>
                </a:cubicBezTo>
                <a:cubicBezTo>
                  <a:pt x="5111668" y="3592220"/>
                  <a:pt x="5081797" y="3577962"/>
                  <a:pt x="5060071" y="3570494"/>
                </a:cubicBezTo>
                <a:cubicBezTo>
                  <a:pt x="5052603" y="3570494"/>
                  <a:pt x="5045135" y="3563026"/>
                  <a:pt x="5045135" y="3563026"/>
                </a:cubicBezTo>
                <a:cubicBezTo>
                  <a:pt x="5015941" y="3555559"/>
                  <a:pt x="4979279" y="3548091"/>
                  <a:pt x="4950085" y="3541300"/>
                </a:cubicBezTo>
                <a:cubicBezTo>
                  <a:pt x="4942618" y="3541300"/>
                  <a:pt x="4928359" y="3533832"/>
                  <a:pt x="4920892" y="3533832"/>
                </a:cubicBezTo>
                <a:cubicBezTo>
                  <a:pt x="4899165" y="3526365"/>
                  <a:pt x="4869295" y="3526365"/>
                  <a:pt x="4847568" y="3518897"/>
                </a:cubicBezTo>
                <a:cubicBezTo>
                  <a:pt x="4840100" y="3518897"/>
                  <a:pt x="4825841" y="3518897"/>
                  <a:pt x="4818374" y="3518897"/>
                </a:cubicBezTo>
                <a:cubicBezTo>
                  <a:pt x="4781712" y="3518897"/>
                  <a:pt x="4752518" y="3511429"/>
                  <a:pt x="4715856" y="3511429"/>
                </a:cubicBezTo>
                <a:cubicBezTo>
                  <a:pt x="4517613" y="3511429"/>
                  <a:pt x="4334294" y="3563026"/>
                  <a:pt x="4180856" y="3643141"/>
                </a:cubicBezTo>
                <a:cubicBezTo>
                  <a:pt x="4063403" y="3533156"/>
                  <a:pt x="3939159" y="3438106"/>
                  <a:pt x="3792512" y="3364783"/>
                </a:cubicBezTo>
                <a:cubicBezTo>
                  <a:pt x="3946627" y="3174006"/>
                  <a:pt x="4034209" y="2932300"/>
                  <a:pt x="4034209" y="2668200"/>
                </a:cubicBezTo>
                <a:cubicBezTo>
                  <a:pt x="4034209" y="2037474"/>
                  <a:pt x="3520936" y="1531668"/>
                  <a:pt x="2897676" y="1531668"/>
                </a:cubicBezTo>
                <a:cubicBezTo>
                  <a:pt x="2274418" y="1531668"/>
                  <a:pt x="1730597" y="2038150"/>
                  <a:pt x="1730597" y="2668877"/>
                </a:cubicBezTo>
                <a:cubicBezTo>
                  <a:pt x="1730597" y="2932976"/>
                  <a:pt x="1818856" y="3174683"/>
                  <a:pt x="1972294" y="3372927"/>
                </a:cubicBezTo>
                <a:cubicBezTo>
                  <a:pt x="1290647" y="3747021"/>
                  <a:pt x="1077468" y="4333618"/>
                  <a:pt x="1004135" y="4677833"/>
                </a:cubicBezTo>
                <a:cubicBezTo>
                  <a:pt x="549935" y="4208688"/>
                  <a:pt x="264100" y="3570494"/>
                  <a:pt x="264100" y="2867120"/>
                </a:cubicBezTo>
                <a:close/>
                <a:moveTo>
                  <a:pt x="1994697" y="2668877"/>
                </a:moveTo>
                <a:cubicBezTo>
                  <a:pt x="1994697" y="2184797"/>
                  <a:pt x="2390518" y="1796453"/>
                  <a:pt x="2867120" y="1796453"/>
                </a:cubicBezTo>
                <a:cubicBezTo>
                  <a:pt x="3343723" y="1796453"/>
                  <a:pt x="3739544" y="2192274"/>
                  <a:pt x="3739544" y="2668877"/>
                </a:cubicBezTo>
                <a:cubicBezTo>
                  <a:pt x="3739544" y="3145479"/>
                  <a:pt x="3343723" y="3541300"/>
                  <a:pt x="2867120" y="3541300"/>
                </a:cubicBezTo>
                <a:cubicBezTo>
                  <a:pt x="2390518" y="3541300"/>
                  <a:pt x="1994697" y="3152956"/>
                  <a:pt x="1994697" y="2668877"/>
                </a:cubicBezTo>
                <a:close/>
                <a:moveTo>
                  <a:pt x="2867130" y="5462674"/>
                </a:moveTo>
                <a:cubicBezTo>
                  <a:pt x="2251339" y="5462674"/>
                  <a:pt x="1686468" y="5250171"/>
                  <a:pt x="1239050" y="4891011"/>
                </a:cubicBezTo>
                <a:cubicBezTo>
                  <a:pt x="1253985" y="4678509"/>
                  <a:pt x="1370762" y="3966991"/>
                  <a:pt x="2163080" y="3563703"/>
                </a:cubicBezTo>
                <a:cubicBezTo>
                  <a:pt x="2353856" y="3717817"/>
                  <a:pt x="2603030" y="3805400"/>
                  <a:pt x="2867130" y="3805400"/>
                </a:cubicBezTo>
                <a:cubicBezTo>
                  <a:pt x="3131230" y="3805400"/>
                  <a:pt x="3380404" y="3710350"/>
                  <a:pt x="3571180" y="3563703"/>
                </a:cubicBezTo>
                <a:cubicBezTo>
                  <a:pt x="3702892" y="3629559"/>
                  <a:pt x="3827812" y="3710350"/>
                  <a:pt x="3937807" y="3805400"/>
                </a:cubicBezTo>
                <a:cubicBezTo>
                  <a:pt x="3702901" y="4010435"/>
                  <a:pt x="3556245" y="4318673"/>
                  <a:pt x="3556245" y="4648629"/>
                </a:cubicBezTo>
                <a:cubicBezTo>
                  <a:pt x="3556245" y="4685290"/>
                  <a:pt x="3556245" y="4721952"/>
                  <a:pt x="3563712" y="4751146"/>
                </a:cubicBezTo>
                <a:cubicBezTo>
                  <a:pt x="3563712" y="4758614"/>
                  <a:pt x="3563712" y="4772873"/>
                  <a:pt x="3563712" y="4780341"/>
                </a:cubicBezTo>
                <a:cubicBezTo>
                  <a:pt x="3563712" y="4809535"/>
                  <a:pt x="3571180" y="4831937"/>
                  <a:pt x="3578647" y="4861132"/>
                </a:cubicBezTo>
                <a:cubicBezTo>
                  <a:pt x="3578647" y="4868599"/>
                  <a:pt x="3578647" y="4876067"/>
                  <a:pt x="3586115" y="4882858"/>
                </a:cubicBezTo>
                <a:cubicBezTo>
                  <a:pt x="3601050" y="4956182"/>
                  <a:pt x="3622777" y="5022038"/>
                  <a:pt x="3651971" y="5087894"/>
                </a:cubicBezTo>
                <a:lnTo>
                  <a:pt x="3651971" y="5087894"/>
                </a:lnTo>
                <a:cubicBezTo>
                  <a:pt x="3666906" y="5117088"/>
                  <a:pt x="3681165" y="5153749"/>
                  <a:pt x="3696100" y="5182944"/>
                </a:cubicBezTo>
                <a:cubicBezTo>
                  <a:pt x="3696100" y="5182944"/>
                  <a:pt x="3696100" y="5190411"/>
                  <a:pt x="3703568" y="5190411"/>
                </a:cubicBezTo>
                <a:cubicBezTo>
                  <a:pt x="3718503" y="5219605"/>
                  <a:pt x="3740229" y="5248799"/>
                  <a:pt x="3755165" y="5278670"/>
                </a:cubicBezTo>
                <a:cubicBezTo>
                  <a:pt x="3755165" y="5278670"/>
                  <a:pt x="3755165" y="5278670"/>
                  <a:pt x="3755165" y="5286137"/>
                </a:cubicBezTo>
                <a:cubicBezTo>
                  <a:pt x="3762632" y="5293605"/>
                  <a:pt x="3762632" y="5301072"/>
                  <a:pt x="3770100" y="5301072"/>
                </a:cubicBezTo>
                <a:cubicBezTo>
                  <a:pt x="3475444" y="5411077"/>
                  <a:pt x="3175359" y="5462674"/>
                  <a:pt x="2867130" y="5462674"/>
                </a:cubicBezTo>
                <a:close/>
                <a:moveTo>
                  <a:pt x="4692768" y="5528529"/>
                </a:moveTo>
                <a:cubicBezTo>
                  <a:pt x="4274544" y="5528529"/>
                  <a:pt x="3922862" y="5235236"/>
                  <a:pt x="3842071" y="4839415"/>
                </a:cubicBezTo>
                <a:lnTo>
                  <a:pt x="3842071" y="4831947"/>
                </a:lnTo>
                <a:cubicBezTo>
                  <a:pt x="3834603" y="4810220"/>
                  <a:pt x="3834603" y="4787818"/>
                  <a:pt x="3834603" y="4758624"/>
                </a:cubicBezTo>
                <a:cubicBezTo>
                  <a:pt x="3834603" y="4751156"/>
                  <a:pt x="3834603" y="4751156"/>
                  <a:pt x="3834603" y="4743688"/>
                </a:cubicBezTo>
                <a:cubicBezTo>
                  <a:pt x="3834603" y="4714494"/>
                  <a:pt x="3827136" y="4685300"/>
                  <a:pt x="3827136" y="4655430"/>
                </a:cubicBezTo>
                <a:cubicBezTo>
                  <a:pt x="3827136" y="4171350"/>
                  <a:pt x="4215480" y="3783006"/>
                  <a:pt x="4699559" y="3783006"/>
                </a:cubicBezTo>
                <a:cubicBezTo>
                  <a:pt x="4728753" y="3783006"/>
                  <a:pt x="4757947" y="3783006"/>
                  <a:pt x="4787818" y="3790474"/>
                </a:cubicBezTo>
                <a:cubicBezTo>
                  <a:pt x="4802753" y="3790474"/>
                  <a:pt x="4809544" y="3790474"/>
                  <a:pt x="4824479" y="3797941"/>
                </a:cubicBezTo>
                <a:cubicBezTo>
                  <a:pt x="4839415" y="3797941"/>
                  <a:pt x="4861141" y="3805409"/>
                  <a:pt x="4876076" y="3805409"/>
                </a:cubicBezTo>
                <a:cubicBezTo>
                  <a:pt x="4891012" y="3805409"/>
                  <a:pt x="4905271" y="3812877"/>
                  <a:pt x="4920206" y="3812877"/>
                </a:cubicBezTo>
                <a:cubicBezTo>
                  <a:pt x="4935141" y="3812877"/>
                  <a:pt x="4949400" y="3820344"/>
                  <a:pt x="4956867" y="3820344"/>
                </a:cubicBezTo>
                <a:cubicBezTo>
                  <a:pt x="4971803" y="3827812"/>
                  <a:pt x="4986062" y="3827812"/>
                  <a:pt x="5000997" y="3835279"/>
                </a:cubicBezTo>
                <a:cubicBezTo>
                  <a:pt x="5015932" y="3842747"/>
                  <a:pt x="5022723" y="3842747"/>
                  <a:pt x="5037658" y="3850215"/>
                </a:cubicBezTo>
                <a:cubicBezTo>
                  <a:pt x="5052594" y="3857682"/>
                  <a:pt x="5066853" y="3865150"/>
                  <a:pt x="5081788" y="3871941"/>
                </a:cubicBezTo>
                <a:cubicBezTo>
                  <a:pt x="5089255" y="3879409"/>
                  <a:pt x="5103514" y="3879409"/>
                  <a:pt x="5110982" y="3886876"/>
                </a:cubicBezTo>
                <a:cubicBezTo>
                  <a:pt x="5125917" y="3894344"/>
                  <a:pt x="5140176" y="3908603"/>
                  <a:pt x="5162579" y="3916070"/>
                </a:cubicBezTo>
                <a:cubicBezTo>
                  <a:pt x="5170046" y="3923538"/>
                  <a:pt x="5177514" y="3923538"/>
                  <a:pt x="5184305" y="3931006"/>
                </a:cubicBezTo>
                <a:cubicBezTo>
                  <a:pt x="5199240" y="3945941"/>
                  <a:pt x="5220967" y="3952732"/>
                  <a:pt x="5235902" y="3967667"/>
                </a:cubicBezTo>
                <a:cubicBezTo>
                  <a:pt x="5243370" y="3975135"/>
                  <a:pt x="5243370" y="3975135"/>
                  <a:pt x="5250837" y="3982603"/>
                </a:cubicBezTo>
                <a:cubicBezTo>
                  <a:pt x="5265772" y="3997538"/>
                  <a:pt x="5287499" y="4011797"/>
                  <a:pt x="5302434" y="4026732"/>
                </a:cubicBezTo>
                <a:cubicBezTo>
                  <a:pt x="5478275" y="4188314"/>
                  <a:pt x="5580793" y="4415085"/>
                  <a:pt x="5580793" y="4664926"/>
                </a:cubicBezTo>
                <a:cubicBezTo>
                  <a:pt x="5565201" y="5132718"/>
                  <a:pt x="5176847" y="5528529"/>
                  <a:pt x="4692768" y="5528529"/>
                </a:cubicBezTo>
                <a:close/>
                <a:moveTo>
                  <a:pt x="5191782" y="4648638"/>
                </a:moveTo>
                <a:cubicBezTo>
                  <a:pt x="5191782" y="4721962"/>
                  <a:pt x="5133394" y="4780350"/>
                  <a:pt x="5060071" y="4780350"/>
                </a:cubicBezTo>
                <a:lnTo>
                  <a:pt x="4825165" y="4780350"/>
                </a:lnTo>
                <a:lnTo>
                  <a:pt x="4825165" y="5015256"/>
                </a:lnTo>
                <a:cubicBezTo>
                  <a:pt x="4825165" y="5088579"/>
                  <a:pt x="4766777" y="5146967"/>
                  <a:pt x="4693454" y="5146967"/>
                </a:cubicBezTo>
                <a:cubicBezTo>
                  <a:pt x="4620130" y="5146967"/>
                  <a:pt x="4561742" y="5088579"/>
                  <a:pt x="4561742" y="5015256"/>
                </a:cubicBezTo>
                <a:lnTo>
                  <a:pt x="4561742" y="4780350"/>
                </a:lnTo>
                <a:lnTo>
                  <a:pt x="4326827" y="4780350"/>
                </a:lnTo>
                <a:cubicBezTo>
                  <a:pt x="4253503" y="4780350"/>
                  <a:pt x="4195115" y="4721962"/>
                  <a:pt x="4195115" y="4648638"/>
                </a:cubicBezTo>
                <a:cubicBezTo>
                  <a:pt x="4195115" y="4575315"/>
                  <a:pt x="4253503" y="4516927"/>
                  <a:pt x="4326827" y="4516927"/>
                </a:cubicBezTo>
                <a:lnTo>
                  <a:pt x="4561732" y="4516927"/>
                </a:lnTo>
                <a:lnTo>
                  <a:pt x="4561732" y="4282021"/>
                </a:lnTo>
                <a:cubicBezTo>
                  <a:pt x="4561732" y="4208698"/>
                  <a:pt x="4620121" y="4150309"/>
                  <a:pt x="4693444" y="4150309"/>
                </a:cubicBezTo>
                <a:cubicBezTo>
                  <a:pt x="4766767" y="4150309"/>
                  <a:pt x="4825156" y="4208698"/>
                  <a:pt x="4825156" y="4282021"/>
                </a:cubicBezTo>
                <a:lnTo>
                  <a:pt x="4825156" y="4516927"/>
                </a:lnTo>
                <a:lnTo>
                  <a:pt x="5060061" y="4516927"/>
                </a:lnTo>
                <a:cubicBezTo>
                  <a:pt x="5132718" y="4516927"/>
                  <a:pt x="5191782" y="4575315"/>
                  <a:pt x="5191782" y="4648638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71" name="Forma libre 288">
            <a:extLst>
              <a:ext uri="{FF2B5EF4-FFF2-40B4-BE49-F238E27FC236}">
                <a16:creationId xmlns:a16="http://schemas.microsoft.com/office/drawing/2014/main" xmlns="" id="{27061F14-60F3-48D5-8508-1DF8E4F10332}"/>
              </a:ext>
            </a:extLst>
          </p:cNvPr>
          <p:cNvSpPr/>
          <p:nvPr/>
        </p:nvSpPr>
        <p:spPr>
          <a:xfrm>
            <a:off x="388758" y="5069531"/>
            <a:ext cx="301338" cy="287035"/>
          </a:xfrm>
          <a:custGeom>
            <a:avLst/>
            <a:gdLst>
              <a:gd name="connsiteX0" fmla="*/ 5820035 w 5819775"/>
              <a:gd name="connsiteY0" fmla="*/ 2089433 h 5543550"/>
              <a:gd name="connsiteX1" fmla="*/ 5602760 w 5819775"/>
              <a:gd name="connsiteY1" fmla="*/ 1928708 h 5543550"/>
              <a:gd name="connsiteX2" fmla="*/ 3891327 w 5819775"/>
              <a:gd name="connsiteY2" fmla="*/ 1679429 h 5543550"/>
              <a:gd name="connsiteX3" fmla="*/ 3144243 w 5819775"/>
              <a:gd name="connsiteY3" fmla="*/ 168907 h 5543550"/>
              <a:gd name="connsiteX4" fmla="*/ 2911338 w 5819775"/>
              <a:gd name="connsiteY4" fmla="*/ 0 h 5543550"/>
              <a:gd name="connsiteX5" fmla="*/ 2670251 w 5819775"/>
              <a:gd name="connsiteY5" fmla="*/ 168907 h 5543550"/>
              <a:gd name="connsiteX6" fmla="*/ 1923167 w 5819775"/>
              <a:gd name="connsiteY6" fmla="*/ 1679438 h 5543550"/>
              <a:gd name="connsiteX7" fmla="*/ 235546 w 5819775"/>
              <a:gd name="connsiteY7" fmla="*/ 1920526 h 5543550"/>
              <a:gd name="connsiteX8" fmla="*/ 10823 w 5819775"/>
              <a:gd name="connsiteY8" fmla="*/ 2089433 h 5543550"/>
              <a:gd name="connsiteX9" fmla="*/ 114998 w 5819775"/>
              <a:gd name="connsiteY9" fmla="*/ 2378888 h 5543550"/>
              <a:gd name="connsiteX10" fmla="*/ 1320444 w 5819775"/>
              <a:gd name="connsiteY10" fmla="*/ 3544157 h 5543550"/>
              <a:gd name="connsiteX11" fmla="*/ 1039180 w 5819775"/>
              <a:gd name="connsiteY11" fmla="*/ 5207975 h 5543550"/>
              <a:gd name="connsiteX12" fmla="*/ 1087548 w 5819775"/>
              <a:gd name="connsiteY12" fmla="*/ 5465436 h 5543550"/>
              <a:gd name="connsiteX13" fmla="*/ 1385185 w 5819775"/>
              <a:gd name="connsiteY13" fmla="*/ 5505622 h 5543550"/>
              <a:gd name="connsiteX14" fmla="*/ 1393367 w 5819775"/>
              <a:gd name="connsiteY14" fmla="*/ 5497439 h 5543550"/>
              <a:gd name="connsiteX15" fmla="*/ 2912081 w 5819775"/>
              <a:gd name="connsiteY15" fmla="*/ 4693806 h 5543550"/>
              <a:gd name="connsiteX16" fmla="*/ 4430795 w 5819775"/>
              <a:gd name="connsiteY16" fmla="*/ 5497439 h 5543550"/>
              <a:gd name="connsiteX17" fmla="*/ 4591520 w 5819775"/>
              <a:gd name="connsiteY17" fmla="*/ 5545807 h 5543550"/>
              <a:gd name="connsiteX18" fmla="*/ 4744062 w 5819775"/>
              <a:gd name="connsiteY18" fmla="*/ 5481819 h 5543550"/>
              <a:gd name="connsiteX19" fmla="*/ 4792430 w 5819775"/>
              <a:gd name="connsiteY19" fmla="*/ 5264544 h 5543550"/>
              <a:gd name="connsiteX20" fmla="*/ 4502232 w 5819775"/>
              <a:gd name="connsiteY20" fmla="*/ 3544157 h 5543550"/>
              <a:gd name="connsiteX21" fmla="*/ 5731491 w 5819775"/>
              <a:gd name="connsiteY21" fmla="*/ 2346894 h 5543550"/>
              <a:gd name="connsiteX22" fmla="*/ 5820035 w 5819775"/>
              <a:gd name="connsiteY22" fmla="*/ 2089433 h 5543550"/>
              <a:gd name="connsiteX23" fmla="*/ 4236580 w 5819775"/>
              <a:gd name="connsiteY23" fmla="*/ 3391614 h 5543550"/>
              <a:gd name="connsiteX24" fmla="*/ 4196394 w 5819775"/>
              <a:gd name="connsiteY24" fmla="*/ 3520345 h 5543550"/>
              <a:gd name="connsiteX25" fmla="*/ 4485849 w 5819775"/>
              <a:gd name="connsiteY25" fmla="*/ 5191602 h 5543550"/>
              <a:gd name="connsiteX26" fmla="*/ 2982766 w 5819775"/>
              <a:gd name="connsiteY26" fmla="*/ 4404341 h 5543550"/>
              <a:gd name="connsiteX27" fmla="*/ 2845854 w 5819775"/>
              <a:gd name="connsiteY27" fmla="*/ 4404341 h 5543550"/>
              <a:gd name="connsiteX28" fmla="*/ 1342770 w 5819775"/>
              <a:gd name="connsiteY28" fmla="*/ 5191602 h 5543550"/>
              <a:gd name="connsiteX29" fmla="*/ 1632226 w 5819775"/>
              <a:gd name="connsiteY29" fmla="*/ 3520345 h 5543550"/>
              <a:gd name="connsiteX30" fmla="*/ 1592040 w 5819775"/>
              <a:gd name="connsiteY30" fmla="*/ 3391614 h 5543550"/>
              <a:gd name="connsiteX31" fmla="*/ 370973 w 5819775"/>
              <a:gd name="connsiteY31" fmla="*/ 2209981 h 5543550"/>
              <a:gd name="connsiteX32" fmla="*/ 2050411 w 5819775"/>
              <a:gd name="connsiteY32" fmla="*/ 1968894 h 5543550"/>
              <a:gd name="connsiteX33" fmla="*/ 2162768 w 5819775"/>
              <a:gd name="connsiteY33" fmla="*/ 1888531 h 5543550"/>
              <a:gd name="connsiteX34" fmla="*/ 2909852 w 5819775"/>
              <a:gd name="connsiteY34" fmla="*/ 369818 h 5543550"/>
              <a:gd name="connsiteX35" fmla="*/ 3656926 w 5819775"/>
              <a:gd name="connsiteY35" fmla="*/ 1888531 h 5543550"/>
              <a:gd name="connsiteX36" fmla="*/ 3769283 w 5819775"/>
              <a:gd name="connsiteY36" fmla="*/ 1968894 h 5543550"/>
              <a:gd name="connsiteX37" fmla="*/ 5448722 w 5819775"/>
              <a:gd name="connsiteY37" fmla="*/ 2209981 h 5543550"/>
              <a:gd name="connsiteX38" fmla="*/ 4236580 w 5819775"/>
              <a:gd name="connsiteY38" fmla="*/ 3391614 h 554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819775" h="5543550">
                <a:moveTo>
                  <a:pt x="5820035" y="2089433"/>
                </a:moveTo>
                <a:cubicBezTo>
                  <a:pt x="5803661" y="2041065"/>
                  <a:pt x="5756046" y="1952520"/>
                  <a:pt x="5602760" y="1928708"/>
                </a:cubicBezTo>
                <a:lnTo>
                  <a:pt x="3891327" y="1679429"/>
                </a:lnTo>
                <a:lnTo>
                  <a:pt x="3144243" y="168907"/>
                </a:lnTo>
                <a:cubicBezTo>
                  <a:pt x="3072063" y="24555"/>
                  <a:pt x="2983518" y="0"/>
                  <a:pt x="2911338" y="0"/>
                </a:cubicBezTo>
                <a:cubicBezTo>
                  <a:pt x="2766977" y="0"/>
                  <a:pt x="2686615" y="144351"/>
                  <a:pt x="2670251" y="168907"/>
                </a:cubicBezTo>
                <a:lnTo>
                  <a:pt x="1923167" y="1679438"/>
                </a:lnTo>
                <a:lnTo>
                  <a:pt x="235546" y="1920526"/>
                </a:lnTo>
                <a:cubicBezTo>
                  <a:pt x="123189" y="1936899"/>
                  <a:pt x="34635" y="2000888"/>
                  <a:pt x="10823" y="2089433"/>
                </a:cubicBezTo>
                <a:cubicBezTo>
                  <a:pt x="-21172" y="2186169"/>
                  <a:pt x="19005" y="2282152"/>
                  <a:pt x="114998" y="2378888"/>
                </a:cubicBezTo>
                <a:lnTo>
                  <a:pt x="1320444" y="3544157"/>
                </a:lnTo>
                <a:lnTo>
                  <a:pt x="1039180" y="5207975"/>
                </a:lnTo>
                <a:cubicBezTo>
                  <a:pt x="1030998" y="5248161"/>
                  <a:pt x="1007186" y="5376882"/>
                  <a:pt x="1087548" y="5465436"/>
                </a:cubicBezTo>
                <a:cubicBezTo>
                  <a:pt x="1151537" y="5545798"/>
                  <a:pt x="1264646" y="5562172"/>
                  <a:pt x="1385185" y="5505622"/>
                </a:cubicBezTo>
                <a:cubicBezTo>
                  <a:pt x="1385185" y="5505622"/>
                  <a:pt x="1393367" y="5505622"/>
                  <a:pt x="1393367" y="5497439"/>
                </a:cubicBezTo>
                <a:lnTo>
                  <a:pt x="2912081" y="4693806"/>
                </a:lnTo>
                <a:lnTo>
                  <a:pt x="4430795" y="5497439"/>
                </a:lnTo>
                <a:cubicBezTo>
                  <a:pt x="4487345" y="5529434"/>
                  <a:pt x="4543152" y="5545807"/>
                  <a:pt x="4591520" y="5545807"/>
                </a:cubicBezTo>
                <a:cubicBezTo>
                  <a:pt x="4655508" y="5545807"/>
                  <a:pt x="4703876" y="5521995"/>
                  <a:pt x="4744062" y="5481819"/>
                </a:cubicBezTo>
                <a:cubicBezTo>
                  <a:pt x="4776057" y="5449824"/>
                  <a:pt x="4808051" y="5385083"/>
                  <a:pt x="4792430" y="5264544"/>
                </a:cubicBezTo>
                <a:lnTo>
                  <a:pt x="4502232" y="3544157"/>
                </a:lnTo>
                <a:lnTo>
                  <a:pt x="5731491" y="2346894"/>
                </a:lnTo>
                <a:cubicBezTo>
                  <a:pt x="5835666" y="2241976"/>
                  <a:pt x="5835666" y="2154174"/>
                  <a:pt x="5820035" y="2089433"/>
                </a:cubicBezTo>
                <a:close/>
                <a:moveTo>
                  <a:pt x="4236580" y="3391614"/>
                </a:moveTo>
                <a:cubicBezTo>
                  <a:pt x="4204585" y="3423609"/>
                  <a:pt x="4188212" y="3471977"/>
                  <a:pt x="4196394" y="3520345"/>
                </a:cubicBezTo>
                <a:lnTo>
                  <a:pt x="4485849" y="5191602"/>
                </a:lnTo>
                <a:lnTo>
                  <a:pt x="2982766" y="4404341"/>
                </a:lnTo>
                <a:cubicBezTo>
                  <a:pt x="2942580" y="4380529"/>
                  <a:pt x="2886030" y="4380529"/>
                  <a:pt x="2845854" y="4404341"/>
                </a:cubicBezTo>
                <a:lnTo>
                  <a:pt x="1342770" y="5191602"/>
                </a:lnTo>
                <a:lnTo>
                  <a:pt x="1632226" y="3520345"/>
                </a:lnTo>
                <a:cubicBezTo>
                  <a:pt x="1640408" y="3471977"/>
                  <a:pt x="1624044" y="3423609"/>
                  <a:pt x="1592040" y="3391614"/>
                </a:cubicBezTo>
                <a:lnTo>
                  <a:pt x="370973" y="2209981"/>
                </a:lnTo>
                <a:lnTo>
                  <a:pt x="2050411" y="1968894"/>
                </a:lnTo>
                <a:cubicBezTo>
                  <a:pt x="2098779" y="1960712"/>
                  <a:pt x="2138956" y="1928708"/>
                  <a:pt x="2162768" y="1888531"/>
                </a:cubicBezTo>
                <a:lnTo>
                  <a:pt x="2909852" y="369818"/>
                </a:lnTo>
                <a:lnTo>
                  <a:pt x="3656926" y="1888531"/>
                </a:lnTo>
                <a:cubicBezTo>
                  <a:pt x="3680739" y="1928717"/>
                  <a:pt x="3720915" y="1960712"/>
                  <a:pt x="3769283" y="1968894"/>
                </a:cubicBezTo>
                <a:lnTo>
                  <a:pt x="5448722" y="2209981"/>
                </a:lnTo>
                <a:lnTo>
                  <a:pt x="4236580" y="3391614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69" name="Forma libre 368">
            <a:extLst>
              <a:ext uri="{FF2B5EF4-FFF2-40B4-BE49-F238E27FC236}">
                <a16:creationId xmlns:a16="http://schemas.microsoft.com/office/drawing/2014/main" xmlns="" id="{42D82598-0AAA-4965-AF41-01A6253C858C}"/>
              </a:ext>
            </a:extLst>
          </p:cNvPr>
          <p:cNvSpPr/>
          <p:nvPr/>
        </p:nvSpPr>
        <p:spPr>
          <a:xfrm>
            <a:off x="431624" y="5810204"/>
            <a:ext cx="266321" cy="383286"/>
          </a:xfrm>
          <a:custGeom>
            <a:avLst/>
            <a:gdLst>
              <a:gd name="connsiteX0" fmla="*/ 3759691 w 5143500"/>
              <a:gd name="connsiteY0" fmla="*/ 2796696 h 6849340"/>
              <a:gd name="connsiteX1" fmla="*/ 3609274 w 5143500"/>
              <a:gd name="connsiteY1" fmla="*/ 2947113 h 6849340"/>
              <a:gd name="connsiteX2" fmla="*/ 1055257 w 5143500"/>
              <a:gd name="connsiteY2" fmla="*/ 2947113 h 6849340"/>
              <a:gd name="connsiteX3" fmla="*/ 904840 w 5143500"/>
              <a:gd name="connsiteY3" fmla="*/ 2796696 h 6849340"/>
              <a:gd name="connsiteX4" fmla="*/ 1055257 w 5143500"/>
              <a:gd name="connsiteY4" fmla="*/ 2646279 h 6849340"/>
              <a:gd name="connsiteX5" fmla="*/ 3600744 w 5143500"/>
              <a:gd name="connsiteY5" fmla="*/ 2646279 h 6849340"/>
              <a:gd name="connsiteX6" fmla="*/ 3759691 w 5143500"/>
              <a:gd name="connsiteY6" fmla="*/ 2796696 h 6849340"/>
              <a:gd name="connsiteX7" fmla="*/ 854436 w 5143500"/>
              <a:gd name="connsiteY7" fmla="*/ 1859297 h 6849340"/>
              <a:gd name="connsiteX8" fmla="*/ 854436 w 5143500"/>
              <a:gd name="connsiteY8" fmla="*/ 1180866 h 6849340"/>
              <a:gd name="connsiteX9" fmla="*/ 1105653 w 5143500"/>
              <a:gd name="connsiteY9" fmla="*/ 929649 h 6849340"/>
              <a:gd name="connsiteX10" fmla="*/ 3525532 w 5143500"/>
              <a:gd name="connsiteY10" fmla="*/ 929649 h 6849340"/>
              <a:gd name="connsiteX11" fmla="*/ 3776749 w 5143500"/>
              <a:gd name="connsiteY11" fmla="*/ 1180866 h 6849340"/>
              <a:gd name="connsiteX12" fmla="*/ 3776749 w 5143500"/>
              <a:gd name="connsiteY12" fmla="*/ 1859297 h 6849340"/>
              <a:gd name="connsiteX13" fmla="*/ 3525532 w 5143500"/>
              <a:gd name="connsiteY13" fmla="*/ 2110515 h 6849340"/>
              <a:gd name="connsiteX14" fmla="*/ 1105653 w 5143500"/>
              <a:gd name="connsiteY14" fmla="*/ 2110515 h 6849340"/>
              <a:gd name="connsiteX15" fmla="*/ 854436 w 5143500"/>
              <a:gd name="connsiteY15" fmla="*/ 1859297 h 6849340"/>
              <a:gd name="connsiteX16" fmla="*/ 1163808 w 5143500"/>
              <a:gd name="connsiteY16" fmla="*/ 1800372 h 6849340"/>
              <a:gd name="connsiteX17" fmla="*/ 3466607 w 5143500"/>
              <a:gd name="connsiteY17" fmla="*/ 1800372 h 6849340"/>
              <a:gd name="connsiteX18" fmla="*/ 3466607 w 5143500"/>
              <a:gd name="connsiteY18" fmla="*/ 1239021 h 6849340"/>
              <a:gd name="connsiteX19" fmla="*/ 1163808 w 5143500"/>
              <a:gd name="connsiteY19" fmla="*/ 1239021 h 6849340"/>
              <a:gd name="connsiteX20" fmla="*/ 1163808 w 5143500"/>
              <a:gd name="connsiteY20" fmla="*/ 1800372 h 6849340"/>
              <a:gd name="connsiteX21" fmla="*/ 1163808 w 5143500"/>
              <a:gd name="connsiteY21" fmla="*/ 1800372 h 6849340"/>
              <a:gd name="connsiteX22" fmla="*/ 4790131 w 5143500"/>
              <a:gd name="connsiteY22" fmla="*/ 5300316 h 6849340"/>
              <a:gd name="connsiteX23" fmla="*/ 4781602 w 5143500"/>
              <a:gd name="connsiteY23" fmla="*/ 6573445 h 6849340"/>
              <a:gd name="connsiteX24" fmla="*/ 4572260 w 5143500"/>
              <a:gd name="connsiteY24" fmla="*/ 6849471 h 6849340"/>
              <a:gd name="connsiteX25" fmla="*/ 4413314 w 5143500"/>
              <a:gd name="connsiteY25" fmla="*/ 6790546 h 6849340"/>
              <a:gd name="connsiteX26" fmla="*/ 3994620 w 5143500"/>
              <a:gd name="connsiteY26" fmla="*/ 6438536 h 6849340"/>
              <a:gd name="connsiteX27" fmla="*/ 3592986 w 5143500"/>
              <a:gd name="connsiteY27" fmla="*/ 6773487 h 6849340"/>
              <a:gd name="connsiteX28" fmla="*/ 3408452 w 5143500"/>
              <a:gd name="connsiteY28" fmla="*/ 6857230 h 6849340"/>
              <a:gd name="connsiteX29" fmla="*/ 3207639 w 5143500"/>
              <a:gd name="connsiteY29" fmla="*/ 6656416 h 6849340"/>
              <a:gd name="connsiteX30" fmla="*/ 3207639 w 5143500"/>
              <a:gd name="connsiteY30" fmla="*/ 6639358 h 6849340"/>
              <a:gd name="connsiteX31" fmla="*/ 3207639 w 5143500"/>
              <a:gd name="connsiteY31" fmla="*/ 6388920 h 6849340"/>
              <a:gd name="connsiteX32" fmla="*/ 410164 w 5143500"/>
              <a:gd name="connsiteY32" fmla="*/ 6388920 h 6849340"/>
              <a:gd name="connsiteX33" fmla="*/ 0 w 5143500"/>
              <a:gd name="connsiteY33" fmla="*/ 5978756 h 6849340"/>
              <a:gd name="connsiteX34" fmla="*/ 0 w 5143500"/>
              <a:gd name="connsiteY34" fmla="*/ 410164 h 6849340"/>
              <a:gd name="connsiteX35" fmla="*/ 410164 w 5143500"/>
              <a:gd name="connsiteY35" fmla="*/ 0 h 6849340"/>
              <a:gd name="connsiteX36" fmla="*/ 4303993 w 5143500"/>
              <a:gd name="connsiteY36" fmla="*/ 0 h 6849340"/>
              <a:gd name="connsiteX37" fmla="*/ 4714156 w 5143500"/>
              <a:gd name="connsiteY37" fmla="*/ 410164 h 6849340"/>
              <a:gd name="connsiteX38" fmla="*/ 4714156 w 5143500"/>
              <a:gd name="connsiteY38" fmla="*/ 3550349 h 6849340"/>
              <a:gd name="connsiteX39" fmla="*/ 5015770 w 5143500"/>
              <a:gd name="connsiteY39" fmla="*/ 3910117 h 6849340"/>
              <a:gd name="connsiteX40" fmla="*/ 4790131 w 5143500"/>
              <a:gd name="connsiteY40" fmla="*/ 5300316 h 6849340"/>
              <a:gd name="connsiteX41" fmla="*/ 4739736 w 5143500"/>
              <a:gd name="connsiteY41" fmla="*/ 4061304 h 6849340"/>
              <a:gd name="connsiteX42" fmla="*/ 4455181 w 5143500"/>
              <a:gd name="connsiteY42" fmla="*/ 3751161 h 6849340"/>
              <a:gd name="connsiteX43" fmla="*/ 4388497 w 5143500"/>
              <a:gd name="connsiteY43" fmla="*/ 3709295 h 6849340"/>
              <a:gd name="connsiteX44" fmla="*/ 4363688 w 5143500"/>
              <a:gd name="connsiteY44" fmla="*/ 3700766 h 6849340"/>
              <a:gd name="connsiteX45" fmla="*/ 4271417 w 5143500"/>
              <a:gd name="connsiteY45" fmla="*/ 3658899 h 6849340"/>
              <a:gd name="connsiteX46" fmla="*/ 4262888 w 5143500"/>
              <a:gd name="connsiteY46" fmla="*/ 3658899 h 6849340"/>
              <a:gd name="connsiteX47" fmla="*/ 3710057 w 5143500"/>
              <a:gd name="connsiteY47" fmla="*/ 3667428 h 6849340"/>
              <a:gd name="connsiteX48" fmla="*/ 3701528 w 5143500"/>
              <a:gd name="connsiteY48" fmla="*/ 3667428 h 6849340"/>
              <a:gd name="connsiteX49" fmla="*/ 3600736 w 5143500"/>
              <a:gd name="connsiteY49" fmla="*/ 3717824 h 6849340"/>
              <a:gd name="connsiteX50" fmla="*/ 3157235 w 5143500"/>
              <a:gd name="connsiteY50" fmla="*/ 4462939 h 6849340"/>
              <a:gd name="connsiteX51" fmla="*/ 3157235 w 5143500"/>
              <a:gd name="connsiteY51" fmla="*/ 4462939 h 6849340"/>
              <a:gd name="connsiteX52" fmla="*/ 3157235 w 5143500"/>
              <a:gd name="connsiteY52" fmla="*/ 4462939 h 6849340"/>
              <a:gd name="connsiteX53" fmla="*/ 3258026 w 5143500"/>
              <a:gd name="connsiteY53" fmla="*/ 4864574 h 6849340"/>
              <a:gd name="connsiteX54" fmla="*/ 3316951 w 5143500"/>
              <a:gd name="connsiteY54" fmla="*/ 4956845 h 6849340"/>
              <a:gd name="connsiteX55" fmla="*/ 3334010 w 5143500"/>
              <a:gd name="connsiteY55" fmla="*/ 4981653 h 6849340"/>
              <a:gd name="connsiteX56" fmla="*/ 3384406 w 5143500"/>
              <a:gd name="connsiteY56" fmla="*/ 5040578 h 6849340"/>
              <a:gd name="connsiteX57" fmla="*/ 3401464 w 5143500"/>
              <a:gd name="connsiteY57" fmla="*/ 5057637 h 6849340"/>
              <a:gd name="connsiteX58" fmla="*/ 3476677 w 5143500"/>
              <a:gd name="connsiteY58" fmla="*/ 5124320 h 6849340"/>
              <a:gd name="connsiteX59" fmla="*/ 3485206 w 5143500"/>
              <a:gd name="connsiteY59" fmla="*/ 5132850 h 6849340"/>
              <a:gd name="connsiteX60" fmla="*/ 3551890 w 5143500"/>
              <a:gd name="connsiteY60" fmla="*/ 5183246 h 6849340"/>
              <a:gd name="connsiteX61" fmla="*/ 3560419 w 5143500"/>
              <a:gd name="connsiteY61" fmla="*/ 5191775 h 6849340"/>
              <a:gd name="connsiteX62" fmla="*/ 3577478 w 5143500"/>
              <a:gd name="connsiteY62" fmla="*/ 5200304 h 6849340"/>
              <a:gd name="connsiteX63" fmla="*/ 3602286 w 5143500"/>
              <a:gd name="connsiteY63" fmla="*/ 5208833 h 6849340"/>
              <a:gd name="connsiteX64" fmla="*/ 3635623 w 5143500"/>
              <a:gd name="connsiteY64" fmla="*/ 5225892 h 6849340"/>
              <a:gd name="connsiteX65" fmla="*/ 4255129 w 5143500"/>
              <a:gd name="connsiteY65" fmla="*/ 5276288 h 6849340"/>
              <a:gd name="connsiteX66" fmla="*/ 4288467 w 5143500"/>
              <a:gd name="connsiteY66" fmla="*/ 5267758 h 6849340"/>
              <a:gd name="connsiteX67" fmla="*/ 4305525 w 5143500"/>
              <a:gd name="connsiteY67" fmla="*/ 5259229 h 6849340"/>
              <a:gd name="connsiteX68" fmla="*/ 4330334 w 5143500"/>
              <a:gd name="connsiteY68" fmla="*/ 5250700 h 6849340"/>
              <a:gd name="connsiteX69" fmla="*/ 4405546 w 5143500"/>
              <a:gd name="connsiteY69" fmla="*/ 5217363 h 6849340"/>
              <a:gd name="connsiteX70" fmla="*/ 4472230 w 5143500"/>
              <a:gd name="connsiteY70" fmla="*/ 5175496 h 6849340"/>
              <a:gd name="connsiteX71" fmla="*/ 4538914 w 5143500"/>
              <a:gd name="connsiteY71" fmla="*/ 5125100 h 6849340"/>
              <a:gd name="connsiteX72" fmla="*/ 4739736 w 5143500"/>
              <a:gd name="connsiteY72" fmla="*/ 4061304 h 6849340"/>
              <a:gd name="connsiteX73" fmla="*/ 3207639 w 5143500"/>
              <a:gd name="connsiteY73" fmla="*/ 6062490 h 6849340"/>
              <a:gd name="connsiteX74" fmla="*/ 3207639 w 5143500"/>
              <a:gd name="connsiteY74" fmla="*/ 5467792 h 6849340"/>
              <a:gd name="connsiteX75" fmla="*/ 1055257 w 5143500"/>
              <a:gd name="connsiteY75" fmla="*/ 5467792 h 6849340"/>
              <a:gd name="connsiteX76" fmla="*/ 904840 w 5143500"/>
              <a:gd name="connsiteY76" fmla="*/ 5317375 h 6849340"/>
              <a:gd name="connsiteX77" fmla="*/ 1055257 w 5143500"/>
              <a:gd name="connsiteY77" fmla="*/ 5166958 h 6849340"/>
              <a:gd name="connsiteX78" fmla="*/ 3073501 w 5143500"/>
              <a:gd name="connsiteY78" fmla="*/ 5166958 h 6849340"/>
              <a:gd name="connsiteX79" fmla="*/ 3073501 w 5143500"/>
              <a:gd name="connsiteY79" fmla="*/ 5166958 h 6849340"/>
              <a:gd name="connsiteX80" fmla="*/ 3040164 w 5143500"/>
              <a:gd name="connsiteY80" fmla="*/ 5125091 h 6849340"/>
              <a:gd name="connsiteX81" fmla="*/ 3023105 w 5143500"/>
              <a:gd name="connsiteY81" fmla="*/ 5100282 h 6849340"/>
              <a:gd name="connsiteX82" fmla="*/ 2981239 w 5143500"/>
              <a:gd name="connsiteY82" fmla="*/ 5033599 h 6849340"/>
              <a:gd name="connsiteX83" fmla="*/ 2972709 w 5143500"/>
              <a:gd name="connsiteY83" fmla="*/ 5025070 h 6849340"/>
              <a:gd name="connsiteX84" fmla="*/ 2922313 w 5143500"/>
              <a:gd name="connsiteY84" fmla="*/ 4916519 h 6849340"/>
              <a:gd name="connsiteX85" fmla="*/ 2922313 w 5143500"/>
              <a:gd name="connsiteY85" fmla="*/ 4916519 h 6849340"/>
              <a:gd name="connsiteX86" fmla="*/ 2847101 w 5143500"/>
              <a:gd name="connsiteY86" fmla="*/ 4640493 h 6849340"/>
              <a:gd name="connsiteX87" fmla="*/ 1055257 w 5143500"/>
              <a:gd name="connsiteY87" fmla="*/ 4640493 h 6849340"/>
              <a:gd name="connsiteX88" fmla="*/ 904840 w 5143500"/>
              <a:gd name="connsiteY88" fmla="*/ 4490077 h 6849340"/>
              <a:gd name="connsiteX89" fmla="*/ 1055257 w 5143500"/>
              <a:gd name="connsiteY89" fmla="*/ 4339660 h 6849340"/>
              <a:gd name="connsiteX90" fmla="*/ 2847101 w 5143500"/>
              <a:gd name="connsiteY90" fmla="*/ 4339660 h 6849340"/>
              <a:gd name="connsiteX91" fmla="*/ 2880438 w 5143500"/>
              <a:gd name="connsiteY91" fmla="*/ 4163655 h 6849340"/>
              <a:gd name="connsiteX92" fmla="*/ 3056443 w 5143500"/>
              <a:gd name="connsiteY92" fmla="*/ 3820174 h 6849340"/>
              <a:gd name="connsiteX93" fmla="*/ 1055257 w 5143500"/>
              <a:gd name="connsiteY93" fmla="*/ 3820174 h 6849340"/>
              <a:gd name="connsiteX94" fmla="*/ 904840 w 5143500"/>
              <a:gd name="connsiteY94" fmla="*/ 3669757 h 6849340"/>
              <a:gd name="connsiteX95" fmla="*/ 1055257 w 5143500"/>
              <a:gd name="connsiteY95" fmla="*/ 3519341 h 6849340"/>
              <a:gd name="connsiteX96" fmla="*/ 3391394 w 5143500"/>
              <a:gd name="connsiteY96" fmla="*/ 3519341 h 6849340"/>
              <a:gd name="connsiteX97" fmla="*/ 3441790 w 5143500"/>
              <a:gd name="connsiteY97" fmla="*/ 3486003 h 6849340"/>
              <a:gd name="connsiteX98" fmla="*/ 3550340 w 5143500"/>
              <a:gd name="connsiteY98" fmla="*/ 3435607 h 6849340"/>
              <a:gd name="connsiteX99" fmla="*/ 3558869 w 5143500"/>
              <a:gd name="connsiteY99" fmla="*/ 3435607 h 6849340"/>
              <a:gd name="connsiteX100" fmla="*/ 3994620 w 5143500"/>
              <a:gd name="connsiteY100" fmla="*/ 3351865 h 6849340"/>
              <a:gd name="connsiteX101" fmla="*/ 4396255 w 5143500"/>
              <a:gd name="connsiteY101" fmla="*/ 3427078 h 6849340"/>
              <a:gd name="connsiteX102" fmla="*/ 4396255 w 5143500"/>
              <a:gd name="connsiteY102" fmla="*/ 3427078 h 6849340"/>
              <a:gd name="connsiteX103" fmla="*/ 4396255 w 5143500"/>
              <a:gd name="connsiteY103" fmla="*/ 410164 h 6849340"/>
              <a:gd name="connsiteX104" fmla="*/ 4295464 w 5143500"/>
              <a:gd name="connsiteY104" fmla="*/ 309372 h 6849340"/>
              <a:gd name="connsiteX105" fmla="*/ 410164 w 5143500"/>
              <a:gd name="connsiteY105" fmla="*/ 309372 h 6849340"/>
              <a:gd name="connsiteX106" fmla="*/ 309372 w 5143500"/>
              <a:gd name="connsiteY106" fmla="*/ 410164 h 6849340"/>
              <a:gd name="connsiteX107" fmla="*/ 309372 w 5143500"/>
              <a:gd name="connsiteY107" fmla="*/ 5953939 h 6849340"/>
              <a:gd name="connsiteX108" fmla="*/ 410164 w 5143500"/>
              <a:gd name="connsiteY108" fmla="*/ 6054731 h 6849340"/>
              <a:gd name="connsiteX109" fmla="*/ 3206860 w 5143500"/>
              <a:gd name="connsiteY109" fmla="*/ 6054731 h 6849340"/>
              <a:gd name="connsiteX110" fmla="*/ 3206860 w 5143500"/>
              <a:gd name="connsiteY110" fmla="*/ 6062481 h 6849340"/>
              <a:gd name="connsiteX111" fmla="*/ 3207639 w 5143500"/>
              <a:gd name="connsiteY111" fmla="*/ 6062481 h 6849340"/>
              <a:gd name="connsiteX112" fmla="*/ 4479989 w 5143500"/>
              <a:gd name="connsiteY112" fmla="*/ 5518188 h 6849340"/>
              <a:gd name="connsiteX113" fmla="*/ 4462930 w 5143500"/>
              <a:gd name="connsiteY113" fmla="*/ 5526717 h 6849340"/>
              <a:gd name="connsiteX114" fmla="*/ 4454401 w 5143500"/>
              <a:gd name="connsiteY114" fmla="*/ 5535246 h 6849340"/>
              <a:gd name="connsiteX115" fmla="*/ 4445872 w 5143500"/>
              <a:gd name="connsiteY115" fmla="*/ 5535246 h 6849340"/>
              <a:gd name="connsiteX116" fmla="*/ 4395476 w 5143500"/>
              <a:gd name="connsiteY116" fmla="*/ 5552305 h 6849340"/>
              <a:gd name="connsiteX117" fmla="*/ 4378417 w 5143500"/>
              <a:gd name="connsiteY117" fmla="*/ 5560834 h 6849340"/>
              <a:gd name="connsiteX118" fmla="*/ 4353609 w 5143500"/>
              <a:gd name="connsiteY118" fmla="*/ 5569363 h 6849340"/>
              <a:gd name="connsiteX119" fmla="*/ 4345080 w 5143500"/>
              <a:gd name="connsiteY119" fmla="*/ 5569363 h 6849340"/>
              <a:gd name="connsiteX120" fmla="*/ 4336551 w 5143500"/>
              <a:gd name="connsiteY120" fmla="*/ 5569363 h 6849340"/>
              <a:gd name="connsiteX121" fmla="*/ 4319492 w 5143500"/>
              <a:gd name="connsiteY121" fmla="*/ 5577892 h 6849340"/>
              <a:gd name="connsiteX122" fmla="*/ 4310963 w 5143500"/>
              <a:gd name="connsiteY122" fmla="*/ 5577892 h 6849340"/>
              <a:gd name="connsiteX123" fmla="*/ 4286155 w 5143500"/>
              <a:gd name="connsiteY123" fmla="*/ 5586421 h 6849340"/>
              <a:gd name="connsiteX124" fmla="*/ 4244288 w 5143500"/>
              <a:gd name="connsiteY124" fmla="*/ 5594950 h 6849340"/>
              <a:gd name="connsiteX125" fmla="*/ 4210951 w 5143500"/>
              <a:gd name="connsiteY125" fmla="*/ 5603480 h 6849340"/>
              <a:gd name="connsiteX126" fmla="*/ 4210951 w 5143500"/>
              <a:gd name="connsiteY126" fmla="*/ 5603480 h 6849340"/>
              <a:gd name="connsiteX127" fmla="*/ 4210951 w 5143500"/>
              <a:gd name="connsiteY127" fmla="*/ 5603480 h 6849340"/>
              <a:gd name="connsiteX128" fmla="*/ 4152026 w 5143500"/>
              <a:gd name="connsiteY128" fmla="*/ 5612009 h 6849340"/>
              <a:gd name="connsiteX129" fmla="*/ 4118688 w 5143500"/>
              <a:gd name="connsiteY129" fmla="*/ 5620538 h 6849340"/>
              <a:gd name="connsiteX130" fmla="*/ 4110159 w 5143500"/>
              <a:gd name="connsiteY130" fmla="*/ 5620538 h 6849340"/>
              <a:gd name="connsiteX131" fmla="*/ 4093101 w 5143500"/>
              <a:gd name="connsiteY131" fmla="*/ 5620538 h 6849340"/>
              <a:gd name="connsiteX132" fmla="*/ 4093101 w 5143500"/>
              <a:gd name="connsiteY132" fmla="*/ 5620538 h 6849340"/>
              <a:gd name="connsiteX133" fmla="*/ 4076042 w 5143500"/>
              <a:gd name="connsiteY133" fmla="*/ 5620538 h 6849340"/>
              <a:gd name="connsiteX134" fmla="*/ 4009358 w 5143500"/>
              <a:gd name="connsiteY134" fmla="*/ 5620538 h 6849340"/>
              <a:gd name="connsiteX135" fmla="*/ 4009358 w 5143500"/>
              <a:gd name="connsiteY135" fmla="*/ 5620538 h 6849340"/>
              <a:gd name="connsiteX136" fmla="*/ 4009358 w 5143500"/>
              <a:gd name="connsiteY136" fmla="*/ 5620538 h 6849340"/>
              <a:gd name="connsiteX137" fmla="*/ 3992300 w 5143500"/>
              <a:gd name="connsiteY137" fmla="*/ 5620538 h 6849340"/>
              <a:gd name="connsiteX138" fmla="*/ 3975242 w 5143500"/>
              <a:gd name="connsiteY138" fmla="*/ 5620538 h 6849340"/>
              <a:gd name="connsiteX139" fmla="*/ 3975242 w 5143500"/>
              <a:gd name="connsiteY139" fmla="*/ 5620538 h 6849340"/>
              <a:gd name="connsiteX140" fmla="*/ 3975242 w 5143500"/>
              <a:gd name="connsiteY140" fmla="*/ 5620538 h 6849340"/>
              <a:gd name="connsiteX141" fmla="*/ 3891499 w 5143500"/>
              <a:gd name="connsiteY141" fmla="*/ 5612009 h 6849340"/>
              <a:gd name="connsiteX142" fmla="*/ 3891499 w 5143500"/>
              <a:gd name="connsiteY142" fmla="*/ 5612009 h 6849340"/>
              <a:gd name="connsiteX143" fmla="*/ 3891499 w 5143500"/>
              <a:gd name="connsiteY143" fmla="*/ 5612009 h 6849340"/>
              <a:gd name="connsiteX144" fmla="*/ 3891499 w 5143500"/>
              <a:gd name="connsiteY144" fmla="*/ 5612009 h 6849340"/>
              <a:gd name="connsiteX145" fmla="*/ 3882970 w 5143500"/>
              <a:gd name="connsiteY145" fmla="*/ 5612009 h 6849340"/>
              <a:gd name="connsiteX146" fmla="*/ 3874441 w 5143500"/>
              <a:gd name="connsiteY146" fmla="*/ 5612009 h 6849340"/>
              <a:gd name="connsiteX147" fmla="*/ 3564298 w 5143500"/>
              <a:gd name="connsiteY147" fmla="*/ 5528267 h 6849340"/>
              <a:gd name="connsiteX148" fmla="*/ 3564298 w 5143500"/>
              <a:gd name="connsiteY148" fmla="*/ 5528267 h 6849340"/>
              <a:gd name="connsiteX149" fmla="*/ 3564298 w 5143500"/>
              <a:gd name="connsiteY149" fmla="*/ 5528267 h 6849340"/>
              <a:gd name="connsiteX150" fmla="*/ 3530961 w 5143500"/>
              <a:gd name="connsiteY150" fmla="*/ 5511209 h 6849340"/>
              <a:gd name="connsiteX151" fmla="*/ 3530961 w 5143500"/>
              <a:gd name="connsiteY151" fmla="*/ 5511209 h 6849340"/>
              <a:gd name="connsiteX152" fmla="*/ 3522432 w 5143500"/>
              <a:gd name="connsiteY152" fmla="*/ 6423799 h 6849340"/>
              <a:gd name="connsiteX153" fmla="*/ 3899249 w 5143500"/>
              <a:gd name="connsiteY153" fmla="*/ 6105906 h 6849340"/>
              <a:gd name="connsiteX154" fmla="*/ 4000050 w 5143500"/>
              <a:gd name="connsiteY154" fmla="*/ 6072569 h 6849340"/>
              <a:gd name="connsiteX155" fmla="*/ 4100850 w 5143500"/>
              <a:gd name="connsiteY155" fmla="*/ 6105906 h 6849340"/>
              <a:gd name="connsiteX156" fmla="*/ 4477668 w 5143500"/>
              <a:gd name="connsiteY156" fmla="*/ 6423799 h 6849340"/>
              <a:gd name="connsiteX157" fmla="*/ 4479989 w 5143500"/>
              <a:gd name="connsiteY157" fmla="*/ 551818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5143500" h="6849340">
                <a:moveTo>
                  <a:pt x="3759691" y="2796696"/>
                </a:moveTo>
                <a:cubicBezTo>
                  <a:pt x="3759691" y="2880438"/>
                  <a:pt x="3693007" y="2947113"/>
                  <a:pt x="3609274" y="2947113"/>
                </a:cubicBezTo>
                <a:lnTo>
                  <a:pt x="1055257" y="2947113"/>
                </a:lnTo>
                <a:cubicBezTo>
                  <a:pt x="971515" y="2947113"/>
                  <a:pt x="904840" y="2880429"/>
                  <a:pt x="904840" y="2796696"/>
                </a:cubicBezTo>
                <a:cubicBezTo>
                  <a:pt x="904840" y="2712963"/>
                  <a:pt x="971524" y="2646279"/>
                  <a:pt x="1055257" y="2646279"/>
                </a:cubicBezTo>
                <a:lnTo>
                  <a:pt x="3600744" y="2646279"/>
                </a:lnTo>
                <a:cubicBezTo>
                  <a:pt x="3684478" y="2637750"/>
                  <a:pt x="3759691" y="2704433"/>
                  <a:pt x="3759691" y="2796696"/>
                </a:cubicBezTo>
                <a:close/>
                <a:moveTo>
                  <a:pt x="854436" y="1859297"/>
                </a:moveTo>
                <a:lnTo>
                  <a:pt x="854436" y="1180866"/>
                </a:lnTo>
                <a:cubicBezTo>
                  <a:pt x="854436" y="1046728"/>
                  <a:pt x="962986" y="929649"/>
                  <a:pt x="1105653" y="929649"/>
                </a:cubicBezTo>
                <a:lnTo>
                  <a:pt x="3525532" y="929649"/>
                </a:lnTo>
                <a:cubicBezTo>
                  <a:pt x="3659669" y="929649"/>
                  <a:pt x="3776749" y="1038199"/>
                  <a:pt x="3776749" y="1180866"/>
                </a:cubicBezTo>
                <a:lnTo>
                  <a:pt x="3776749" y="1859297"/>
                </a:lnTo>
                <a:cubicBezTo>
                  <a:pt x="3776749" y="1993435"/>
                  <a:pt x="3668199" y="2110515"/>
                  <a:pt x="3525532" y="2110515"/>
                </a:cubicBezTo>
                <a:lnTo>
                  <a:pt x="1105653" y="2110515"/>
                </a:lnTo>
                <a:cubicBezTo>
                  <a:pt x="962986" y="2110515"/>
                  <a:pt x="854436" y="2001185"/>
                  <a:pt x="854436" y="1859297"/>
                </a:cubicBezTo>
                <a:close/>
                <a:moveTo>
                  <a:pt x="1163808" y="1800372"/>
                </a:moveTo>
                <a:lnTo>
                  <a:pt x="3466607" y="1800372"/>
                </a:lnTo>
                <a:lnTo>
                  <a:pt x="3466607" y="1239021"/>
                </a:lnTo>
                <a:lnTo>
                  <a:pt x="1163808" y="1239021"/>
                </a:lnTo>
                <a:lnTo>
                  <a:pt x="1163808" y="1800372"/>
                </a:lnTo>
                <a:lnTo>
                  <a:pt x="1163808" y="1800372"/>
                </a:lnTo>
                <a:close/>
                <a:moveTo>
                  <a:pt x="4790131" y="5300316"/>
                </a:moveTo>
                <a:lnTo>
                  <a:pt x="4781602" y="6573445"/>
                </a:lnTo>
                <a:cubicBezTo>
                  <a:pt x="4781602" y="6833192"/>
                  <a:pt x="4605597" y="6849471"/>
                  <a:pt x="4572260" y="6849471"/>
                </a:cubicBezTo>
                <a:cubicBezTo>
                  <a:pt x="4521864" y="6849471"/>
                  <a:pt x="4463710" y="6832412"/>
                  <a:pt x="4413314" y="6790546"/>
                </a:cubicBezTo>
                <a:lnTo>
                  <a:pt x="3994620" y="6438536"/>
                </a:lnTo>
                <a:lnTo>
                  <a:pt x="3592986" y="6773487"/>
                </a:lnTo>
                <a:cubicBezTo>
                  <a:pt x="3551119" y="6806825"/>
                  <a:pt x="3484436" y="6857230"/>
                  <a:pt x="3408452" y="6857230"/>
                </a:cubicBezTo>
                <a:cubicBezTo>
                  <a:pt x="3316181" y="6857230"/>
                  <a:pt x="3223918" y="6790546"/>
                  <a:pt x="3207639" y="6656416"/>
                </a:cubicBezTo>
                <a:cubicBezTo>
                  <a:pt x="3207639" y="6647887"/>
                  <a:pt x="3207639" y="6647887"/>
                  <a:pt x="3207639" y="6639358"/>
                </a:cubicBezTo>
                <a:lnTo>
                  <a:pt x="3207639" y="6388920"/>
                </a:lnTo>
                <a:lnTo>
                  <a:pt x="410164" y="6388920"/>
                </a:lnTo>
                <a:cubicBezTo>
                  <a:pt x="183763" y="6388920"/>
                  <a:pt x="0" y="6204386"/>
                  <a:pt x="0" y="5978756"/>
                </a:cubicBezTo>
                <a:lnTo>
                  <a:pt x="0" y="410164"/>
                </a:lnTo>
                <a:cubicBezTo>
                  <a:pt x="0" y="183755"/>
                  <a:pt x="184534" y="0"/>
                  <a:pt x="410164" y="0"/>
                </a:cubicBezTo>
                <a:lnTo>
                  <a:pt x="4303993" y="0"/>
                </a:lnTo>
                <a:cubicBezTo>
                  <a:pt x="4530393" y="0"/>
                  <a:pt x="4714156" y="184534"/>
                  <a:pt x="4714156" y="410164"/>
                </a:cubicBezTo>
                <a:lnTo>
                  <a:pt x="4714156" y="3550349"/>
                </a:lnTo>
                <a:cubicBezTo>
                  <a:pt x="4839766" y="3642620"/>
                  <a:pt x="4940557" y="3768220"/>
                  <a:pt x="5015770" y="3910117"/>
                </a:cubicBezTo>
                <a:cubicBezTo>
                  <a:pt x="5266970" y="4379197"/>
                  <a:pt x="5158428" y="4957607"/>
                  <a:pt x="4790131" y="5300316"/>
                </a:cubicBezTo>
                <a:close/>
                <a:moveTo>
                  <a:pt x="4739736" y="4061304"/>
                </a:moveTo>
                <a:cubicBezTo>
                  <a:pt x="4673052" y="3935695"/>
                  <a:pt x="4572260" y="3827145"/>
                  <a:pt x="4455181" y="3751161"/>
                </a:cubicBezTo>
                <a:cubicBezTo>
                  <a:pt x="4430372" y="3734103"/>
                  <a:pt x="4404785" y="3726353"/>
                  <a:pt x="4388497" y="3709295"/>
                </a:cubicBezTo>
                <a:cubicBezTo>
                  <a:pt x="4379968" y="3709295"/>
                  <a:pt x="4371438" y="3700766"/>
                  <a:pt x="4363688" y="3700766"/>
                </a:cubicBezTo>
                <a:cubicBezTo>
                  <a:pt x="4330351" y="3683707"/>
                  <a:pt x="4304763" y="3675957"/>
                  <a:pt x="4271417" y="3658899"/>
                </a:cubicBezTo>
                <a:cubicBezTo>
                  <a:pt x="4271417" y="3658899"/>
                  <a:pt x="4271417" y="3658899"/>
                  <a:pt x="4262888" y="3658899"/>
                </a:cubicBezTo>
                <a:cubicBezTo>
                  <a:pt x="4086883" y="3599974"/>
                  <a:pt x="3886070" y="3599974"/>
                  <a:pt x="3710057" y="3667428"/>
                </a:cubicBezTo>
                <a:lnTo>
                  <a:pt x="3701528" y="3667428"/>
                </a:lnTo>
                <a:cubicBezTo>
                  <a:pt x="3668190" y="3684487"/>
                  <a:pt x="3634844" y="3692236"/>
                  <a:pt x="3600736" y="3717824"/>
                </a:cubicBezTo>
                <a:cubicBezTo>
                  <a:pt x="3316181" y="3868241"/>
                  <a:pt x="3157235" y="4161325"/>
                  <a:pt x="3157235" y="4462939"/>
                </a:cubicBezTo>
                <a:lnTo>
                  <a:pt x="3157235" y="4462939"/>
                </a:lnTo>
                <a:lnTo>
                  <a:pt x="3157235" y="4462939"/>
                </a:lnTo>
                <a:cubicBezTo>
                  <a:pt x="3157235" y="4597077"/>
                  <a:pt x="3190572" y="4731215"/>
                  <a:pt x="3258026" y="4864574"/>
                </a:cubicBezTo>
                <a:cubicBezTo>
                  <a:pt x="3275085" y="4897911"/>
                  <a:pt x="3291364" y="4923499"/>
                  <a:pt x="3316951" y="4956845"/>
                </a:cubicBezTo>
                <a:cubicBezTo>
                  <a:pt x="3325481" y="4965374"/>
                  <a:pt x="3325481" y="4973903"/>
                  <a:pt x="3334010" y="4981653"/>
                </a:cubicBezTo>
                <a:cubicBezTo>
                  <a:pt x="3351068" y="5006462"/>
                  <a:pt x="3367347" y="5023520"/>
                  <a:pt x="3384406" y="5040578"/>
                </a:cubicBezTo>
                <a:cubicBezTo>
                  <a:pt x="3392935" y="5049107"/>
                  <a:pt x="3392935" y="5049107"/>
                  <a:pt x="3401464" y="5057637"/>
                </a:cubicBezTo>
                <a:cubicBezTo>
                  <a:pt x="3426272" y="5082445"/>
                  <a:pt x="3451860" y="5108033"/>
                  <a:pt x="3476677" y="5124320"/>
                </a:cubicBezTo>
                <a:lnTo>
                  <a:pt x="3485206" y="5132850"/>
                </a:lnTo>
                <a:cubicBezTo>
                  <a:pt x="3510015" y="5149908"/>
                  <a:pt x="3527073" y="5166187"/>
                  <a:pt x="3551890" y="5183246"/>
                </a:cubicBezTo>
                <a:lnTo>
                  <a:pt x="3560419" y="5191775"/>
                </a:lnTo>
                <a:cubicBezTo>
                  <a:pt x="3568948" y="5191775"/>
                  <a:pt x="3568948" y="5200304"/>
                  <a:pt x="3577478" y="5200304"/>
                </a:cubicBezTo>
                <a:cubicBezTo>
                  <a:pt x="3586007" y="5200304"/>
                  <a:pt x="3594536" y="5208833"/>
                  <a:pt x="3602286" y="5208833"/>
                </a:cubicBezTo>
                <a:cubicBezTo>
                  <a:pt x="3610815" y="5217363"/>
                  <a:pt x="3627094" y="5217363"/>
                  <a:pt x="3635623" y="5225892"/>
                </a:cubicBezTo>
                <a:cubicBezTo>
                  <a:pt x="3827907" y="5318163"/>
                  <a:pt x="4045787" y="5334442"/>
                  <a:pt x="4255129" y="5276288"/>
                </a:cubicBezTo>
                <a:cubicBezTo>
                  <a:pt x="4263659" y="5276288"/>
                  <a:pt x="4279938" y="5267758"/>
                  <a:pt x="4288467" y="5267758"/>
                </a:cubicBezTo>
                <a:cubicBezTo>
                  <a:pt x="4296996" y="5267758"/>
                  <a:pt x="4296996" y="5267758"/>
                  <a:pt x="4305525" y="5259229"/>
                </a:cubicBezTo>
                <a:cubicBezTo>
                  <a:pt x="4314055" y="5259229"/>
                  <a:pt x="4322584" y="5250700"/>
                  <a:pt x="4330334" y="5250700"/>
                </a:cubicBezTo>
                <a:cubicBezTo>
                  <a:pt x="4355142" y="5242171"/>
                  <a:pt x="4380730" y="5225892"/>
                  <a:pt x="4405546" y="5217363"/>
                </a:cubicBezTo>
                <a:cubicBezTo>
                  <a:pt x="4430355" y="5200304"/>
                  <a:pt x="4455942" y="5192554"/>
                  <a:pt x="4472230" y="5175496"/>
                </a:cubicBezTo>
                <a:cubicBezTo>
                  <a:pt x="4497039" y="5158437"/>
                  <a:pt x="4514097" y="5142158"/>
                  <a:pt x="4538914" y="5125100"/>
                </a:cubicBezTo>
                <a:cubicBezTo>
                  <a:pt x="4840527" y="4865344"/>
                  <a:pt x="4940549" y="4421064"/>
                  <a:pt x="4739736" y="4061304"/>
                </a:cubicBezTo>
                <a:close/>
                <a:moveTo>
                  <a:pt x="3207639" y="6062490"/>
                </a:moveTo>
                <a:lnTo>
                  <a:pt x="3207639" y="5467792"/>
                </a:lnTo>
                <a:lnTo>
                  <a:pt x="1055257" y="5467792"/>
                </a:lnTo>
                <a:cubicBezTo>
                  <a:pt x="971515" y="5467792"/>
                  <a:pt x="904840" y="5401108"/>
                  <a:pt x="904840" y="5317375"/>
                </a:cubicBezTo>
                <a:cubicBezTo>
                  <a:pt x="904840" y="5233633"/>
                  <a:pt x="971524" y="5166958"/>
                  <a:pt x="1055257" y="5166958"/>
                </a:cubicBezTo>
                <a:lnTo>
                  <a:pt x="3073501" y="5166958"/>
                </a:lnTo>
                <a:lnTo>
                  <a:pt x="3073501" y="5166958"/>
                </a:lnTo>
                <a:cubicBezTo>
                  <a:pt x="3064972" y="5149899"/>
                  <a:pt x="3056443" y="5142149"/>
                  <a:pt x="3040164" y="5125091"/>
                </a:cubicBezTo>
                <a:cubicBezTo>
                  <a:pt x="3031635" y="5116562"/>
                  <a:pt x="3023105" y="5108033"/>
                  <a:pt x="3023105" y="5100282"/>
                </a:cubicBezTo>
                <a:cubicBezTo>
                  <a:pt x="3006047" y="5083224"/>
                  <a:pt x="2998297" y="5058416"/>
                  <a:pt x="2981239" y="5033599"/>
                </a:cubicBezTo>
                <a:lnTo>
                  <a:pt x="2972709" y="5025070"/>
                </a:lnTo>
                <a:cubicBezTo>
                  <a:pt x="2955651" y="4991733"/>
                  <a:pt x="2939372" y="4958386"/>
                  <a:pt x="2922313" y="4916519"/>
                </a:cubicBezTo>
                <a:lnTo>
                  <a:pt x="2922313" y="4916519"/>
                </a:lnTo>
                <a:cubicBezTo>
                  <a:pt x="2888976" y="4824248"/>
                  <a:pt x="2863388" y="4731986"/>
                  <a:pt x="2847101" y="4640493"/>
                </a:cubicBezTo>
                <a:lnTo>
                  <a:pt x="1055257" y="4640493"/>
                </a:lnTo>
                <a:cubicBezTo>
                  <a:pt x="971515" y="4640493"/>
                  <a:pt x="904840" y="4573810"/>
                  <a:pt x="904840" y="4490077"/>
                </a:cubicBezTo>
                <a:cubicBezTo>
                  <a:pt x="904840" y="4406335"/>
                  <a:pt x="971524" y="4339660"/>
                  <a:pt x="1055257" y="4339660"/>
                </a:cubicBezTo>
                <a:lnTo>
                  <a:pt x="2847101" y="4339660"/>
                </a:lnTo>
                <a:cubicBezTo>
                  <a:pt x="2855630" y="4280734"/>
                  <a:pt x="2864159" y="4222580"/>
                  <a:pt x="2880438" y="4163655"/>
                </a:cubicBezTo>
                <a:cubicBezTo>
                  <a:pt x="2922305" y="4038046"/>
                  <a:pt x="2981230" y="3920966"/>
                  <a:pt x="3056443" y="3820174"/>
                </a:cubicBezTo>
                <a:lnTo>
                  <a:pt x="1055257" y="3820174"/>
                </a:lnTo>
                <a:cubicBezTo>
                  <a:pt x="971515" y="3820174"/>
                  <a:pt x="904840" y="3753491"/>
                  <a:pt x="904840" y="3669757"/>
                </a:cubicBezTo>
                <a:cubicBezTo>
                  <a:pt x="904840" y="3586024"/>
                  <a:pt x="971524" y="3519341"/>
                  <a:pt x="1055257" y="3519341"/>
                </a:cubicBezTo>
                <a:lnTo>
                  <a:pt x="3391394" y="3519341"/>
                </a:lnTo>
                <a:cubicBezTo>
                  <a:pt x="3408452" y="3510811"/>
                  <a:pt x="3424731" y="3502282"/>
                  <a:pt x="3441790" y="3486003"/>
                </a:cubicBezTo>
                <a:cubicBezTo>
                  <a:pt x="3475127" y="3468945"/>
                  <a:pt x="3508473" y="3452665"/>
                  <a:pt x="3550340" y="3435607"/>
                </a:cubicBezTo>
                <a:lnTo>
                  <a:pt x="3558869" y="3435607"/>
                </a:lnTo>
                <a:cubicBezTo>
                  <a:pt x="3693007" y="3376682"/>
                  <a:pt x="3843424" y="3351865"/>
                  <a:pt x="3994620" y="3351865"/>
                </a:cubicBezTo>
                <a:cubicBezTo>
                  <a:pt x="4137288" y="3351865"/>
                  <a:pt x="4270646" y="3376673"/>
                  <a:pt x="4396255" y="3427078"/>
                </a:cubicBezTo>
                <a:lnTo>
                  <a:pt x="4396255" y="3427078"/>
                </a:lnTo>
                <a:lnTo>
                  <a:pt x="4396255" y="410164"/>
                </a:lnTo>
                <a:cubicBezTo>
                  <a:pt x="4396255" y="351239"/>
                  <a:pt x="4354389" y="309372"/>
                  <a:pt x="4295464" y="309372"/>
                </a:cubicBezTo>
                <a:lnTo>
                  <a:pt x="410164" y="309372"/>
                </a:lnTo>
                <a:cubicBezTo>
                  <a:pt x="351239" y="309372"/>
                  <a:pt x="309372" y="351239"/>
                  <a:pt x="309372" y="410164"/>
                </a:cubicBezTo>
                <a:lnTo>
                  <a:pt x="309372" y="5953939"/>
                </a:lnTo>
                <a:cubicBezTo>
                  <a:pt x="309372" y="6012864"/>
                  <a:pt x="351239" y="6054731"/>
                  <a:pt x="410164" y="6054731"/>
                </a:cubicBezTo>
                <a:lnTo>
                  <a:pt x="3206860" y="6054731"/>
                </a:lnTo>
                <a:lnTo>
                  <a:pt x="3206860" y="6062481"/>
                </a:lnTo>
                <a:lnTo>
                  <a:pt x="3207639" y="6062481"/>
                </a:lnTo>
                <a:close/>
                <a:moveTo>
                  <a:pt x="4479989" y="5518188"/>
                </a:moveTo>
                <a:cubicBezTo>
                  <a:pt x="4471459" y="5518188"/>
                  <a:pt x="4471459" y="5518188"/>
                  <a:pt x="4462930" y="5526717"/>
                </a:cubicBezTo>
                <a:cubicBezTo>
                  <a:pt x="4462930" y="5526717"/>
                  <a:pt x="4454401" y="5526717"/>
                  <a:pt x="4454401" y="5535246"/>
                </a:cubicBezTo>
                <a:lnTo>
                  <a:pt x="4445872" y="5535246"/>
                </a:lnTo>
                <a:cubicBezTo>
                  <a:pt x="4428813" y="5543776"/>
                  <a:pt x="4412534" y="5543776"/>
                  <a:pt x="4395476" y="5552305"/>
                </a:cubicBezTo>
                <a:cubicBezTo>
                  <a:pt x="4386947" y="5552305"/>
                  <a:pt x="4386947" y="5552305"/>
                  <a:pt x="4378417" y="5560834"/>
                </a:cubicBezTo>
                <a:cubicBezTo>
                  <a:pt x="4369888" y="5560834"/>
                  <a:pt x="4361359" y="5569363"/>
                  <a:pt x="4353609" y="5569363"/>
                </a:cubicBezTo>
                <a:cubicBezTo>
                  <a:pt x="4353609" y="5569363"/>
                  <a:pt x="4353609" y="5569363"/>
                  <a:pt x="4345080" y="5569363"/>
                </a:cubicBezTo>
                <a:cubicBezTo>
                  <a:pt x="4345080" y="5569363"/>
                  <a:pt x="4345080" y="5569363"/>
                  <a:pt x="4336551" y="5569363"/>
                </a:cubicBezTo>
                <a:cubicBezTo>
                  <a:pt x="4328022" y="5569363"/>
                  <a:pt x="4328022" y="5569363"/>
                  <a:pt x="4319492" y="5577892"/>
                </a:cubicBezTo>
                <a:lnTo>
                  <a:pt x="4310963" y="5577892"/>
                </a:lnTo>
                <a:cubicBezTo>
                  <a:pt x="4302434" y="5577892"/>
                  <a:pt x="4293905" y="5577892"/>
                  <a:pt x="4286155" y="5586421"/>
                </a:cubicBezTo>
                <a:cubicBezTo>
                  <a:pt x="4277626" y="5586421"/>
                  <a:pt x="4261347" y="5594950"/>
                  <a:pt x="4244288" y="5594950"/>
                </a:cubicBezTo>
                <a:cubicBezTo>
                  <a:pt x="4235759" y="5594950"/>
                  <a:pt x="4219480" y="5603480"/>
                  <a:pt x="4210951" y="5603480"/>
                </a:cubicBezTo>
                <a:lnTo>
                  <a:pt x="4210951" y="5603480"/>
                </a:lnTo>
                <a:lnTo>
                  <a:pt x="4210951" y="5603480"/>
                </a:lnTo>
                <a:cubicBezTo>
                  <a:pt x="4193892" y="5603480"/>
                  <a:pt x="4177613" y="5612009"/>
                  <a:pt x="4152026" y="5612009"/>
                </a:cubicBezTo>
                <a:cubicBezTo>
                  <a:pt x="4143496" y="5612009"/>
                  <a:pt x="4127217" y="5612009"/>
                  <a:pt x="4118688" y="5620538"/>
                </a:cubicBezTo>
                <a:lnTo>
                  <a:pt x="4110159" y="5620538"/>
                </a:lnTo>
                <a:cubicBezTo>
                  <a:pt x="4101630" y="5620538"/>
                  <a:pt x="4101630" y="5620538"/>
                  <a:pt x="4093101" y="5620538"/>
                </a:cubicBezTo>
                <a:lnTo>
                  <a:pt x="4093101" y="5620538"/>
                </a:lnTo>
                <a:cubicBezTo>
                  <a:pt x="4084571" y="5620538"/>
                  <a:pt x="4084571" y="5620538"/>
                  <a:pt x="4076042" y="5620538"/>
                </a:cubicBezTo>
                <a:cubicBezTo>
                  <a:pt x="4051234" y="5620538"/>
                  <a:pt x="4025646" y="5620538"/>
                  <a:pt x="4009358" y="5620538"/>
                </a:cubicBezTo>
                <a:lnTo>
                  <a:pt x="4009358" y="5620538"/>
                </a:lnTo>
                <a:lnTo>
                  <a:pt x="4009358" y="5620538"/>
                </a:lnTo>
                <a:cubicBezTo>
                  <a:pt x="4000829" y="5620538"/>
                  <a:pt x="4000829" y="5620538"/>
                  <a:pt x="3992300" y="5620538"/>
                </a:cubicBezTo>
                <a:cubicBezTo>
                  <a:pt x="3983771" y="5620538"/>
                  <a:pt x="3983771" y="5620538"/>
                  <a:pt x="3975242" y="5620538"/>
                </a:cubicBezTo>
                <a:lnTo>
                  <a:pt x="3975242" y="5620538"/>
                </a:lnTo>
                <a:lnTo>
                  <a:pt x="3975242" y="5620538"/>
                </a:lnTo>
                <a:cubicBezTo>
                  <a:pt x="3950433" y="5620538"/>
                  <a:pt x="3916317" y="5620538"/>
                  <a:pt x="3891499" y="5612009"/>
                </a:cubicBezTo>
                <a:lnTo>
                  <a:pt x="3891499" y="5612009"/>
                </a:lnTo>
                <a:lnTo>
                  <a:pt x="3891499" y="5612009"/>
                </a:lnTo>
                <a:lnTo>
                  <a:pt x="3891499" y="5612009"/>
                </a:lnTo>
                <a:lnTo>
                  <a:pt x="3882970" y="5612009"/>
                </a:lnTo>
                <a:lnTo>
                  <a:pt x="3874441" y="5612009"/>
                </a:lnTo>
                <a:cubicBezTo>
                  <a:pt x="3765891" y="5603480"/>
                  <a:pt x="3656570" y="5570142"/>
                  <a:pt x="3564298" y="5528267"/>
                </a:cubicBezTo>
                <a:lnTo>
                  <a:pt x="3564298" y="5528267"/>
                </a:lnTo>
                <a:lnTo>
                  <a:pt x="3564298" y="5528267"/>
                </a:lnTo>
                <a:cubicBezTo>
                  <a:pt x="3555769" y="5519738"/>
                  <a:pt x="3539490" y="5519738"/>
                  <a:pt x="3530961" y="5511209"/>
                </a:cubicBezTo>
                <a:lnTo>
                  <a:pt x="3530961" y="5511209"/>
                </a:lnTo>
                <a:lnTo>
                  <a:pt x="3522432" y="6423799"/>
                </a:lnTo>
                <a:lnTo>
                  <a:pt x="3899249" y="6105906"/>
                </a:lnTo>
                <a:cubicBezTo>
                  <a:pt x="3924058" y="6081098"/>
                  <a:pt x="3965933" y="6072569"/>
                  <a:pt x="4000050" y="6072569"/>
                </a:cubicBezTo>
                <a:cubicBezTo>
                  <a:pt x="4034167" y="6072569"/>
                  <a:pt x="4075263" y="6081098"/>
                  <a:pt x="4100850" y="6105906"/>
                </a:cubicBezTo>
                <a:lnTo>
                  <a:pt x="4477668" y="6423799"/>
                </a:lnTo>
                <a:lnTo>
                  <a:pt x="4479989" y="5518188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D8069C99-B887-42E2-9278-3BA5DBD65F26}"/>
              </a:ext>
            </a:extLst>
          </p:cNvPr>
          <p:cNvSpPr/>
          <p:nvPr/>
        </p:nvSpPr>
        <p:spPr>
          <a:xfrm>
            <a:off x="400318" y="4958821"/>
            <a:ext cx="20401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Культура</a:t>
            </a:r>
            <a:endParaRPr lang="ru-RU" sz="1400" b="1" spc="-150" dirty="0">
              <a:latin typeface="Cera Pro" panose="00000500000000000000" pitchFamily="2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AFDC8085-8AF2-4522-AD6C-F6AEBCB572F6}"/>
              </a:ext>
            </a:extLst>
          </p:cNvPr>
          <p:cNvSpPr/>
          <p:nvPr/>
        </p:nvSpPr>
        <p:spPr>
          <a:xfrm>
            <a:off x="808955" y="5707797"/>
            <a:ext cx="14647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Образование</a:t>
            </a:r>
          </a:p>
        </p:txBody>
      </p:sp>
      <p:pic>
        <p:nvPicPr>
          <p:cNvPr id="81" name="Рисунок 80">
            <a:extLst>
              <a:ext uri="{FF2B5EF4-FFF2-40B4-BE49-F238E27FC236}">
                <a16:creationId xmlns:a16="http://schemas.microsoft.com/office/drawing/2014/main" xmlns="" id="{D53717D3-9C03-4C30-85E0-A7AD2BAA7B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54326" y="2152343"/>
            <a:ext cx="1883235" cy="1255491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xmlns="" id="{395325D0-9D05-49E8-9739-6DB95CF25E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64867" y="5010791"/>
            <a:ext cx="2199962" cy="1466641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xmlns="" id="{D78559A0-564C-47E8-89AB-4B662F1DC4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6687" y="3261507"/>
            <a:ext cx="1951958" cy="1296682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xmlns="" id="{BFEA6220-97A4-4767-94F2-91A79EC46C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2400" y="3936755"/>
            <a:ext cx="2217624" cy="166321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6008D84-0CC4-4BDD-ACEB-59C1323434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9211" y="2907994"/>
            <a:ext cx="2825118" cy="15891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0DC9C11-095E-4735-82B2-458E528FDB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05649" y="5128364"/>
            <a:ext cx="2199962" cy="1466641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xmlns="" id="{256A73C3-A340-4BD6-8669-47CD6E4170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9968" y="5019259"/>
            <a:ext cx="2284533" cy="1285050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xmlns="" id="{867A6EED-8474-405F-A7CB-B66F2544D21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52907" y="3673734"/>
            <a:ext cx="2420806" cy="1594504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xmlns="" id="{6D73D652-215E-44F2-8CA9-A7D3C1B0819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205940" y="2341205"/>
            <a:ext cx="2065814" cy="96404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D1BC1CC1-3D88-41F1-A83C-95A97D29E32F}"/>
              </a:ext>
            </a:extLst>
          </p:cNvPr>
          <p:cNvPicPr/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91288" y="311699"/>
            <a:ext cx="922789" cy="90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3">
            <a:extLst>
              <a:ext uri="{FF2B5EF4-FFF2-40B4-BE49-F238E27FC236}">
                <a16:creationId xmlns:a16="http://schemas.microsoft.com/office/drawing/2014/main" xmlns="" id="{734F61DC-E094-4FC4-B652-0D8D95C24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8969" y="325322"/>
            <a:ext cx="766019" cy="91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Прямоугольник 42"/>
          <p:cNvSpPr/>
          <p:nvPr/>
        </p:nvSpPr>
        <p:spPr>
          <a:xfrm>
            <a:off x="818505" y="3552417"/>
            <a:ext cx="1624448" cy="652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5200"/>
              </a:lnSpc>
            </a:pPr>
            <a:r>
              <a:rPr lang="ru-RU" sz="2000" b="1" dirty="0" smtClean="0">
                <a:solidFill>
                  <a:srgbClr val="007EF9"/>
                </a:solidFill>
                <a:latin typeface="Cera Pro" panose="00000500000000000000" pitchFamily="2" charset="0"/>
              </a:rPr>
              <a:t>20,2 млн.</a:t>
            </a:r>
            <a:endParaRPr lang="ru-RU" sz="2000" b="1" dirty="0">
              <a:solidFill>
                <a:srgbClr val="007EF9"/>
              </a:solidFill>
              <a:latin typeface="Cera Pro" panose="00000500000000000000" pitchFamily="2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839100" y="4240277"/>
            <a:ext cx="1624448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5200"/>
              </a:lnSpc>
            </a:pPr>
            <a:r>
              <a:rPr lang="ru-RU" sz="2000" b="1" dirty="0" smtClean="0">
                <a:solidFill>
                  <a:srgbClr val="007EF9"/>
                </a:solidFill>
                <a:latin typeface="Cera Pro" panose="00000500000000000000" pitchFamily="2" charset="0"/>
              </a:rPr>
              <a:t>9,4 млн.</a:t>
            </a:r>
            <a:endParaRPr lang="ru-RU" sz="2000" b="1" dirty="0">
              <a:solidFill>
                <a:srgbClr val="007EF9"/>
              </a:solidFill>
              <a:latin typeface="Cera Pro" panose="00000500000000000000" pitchFamily="2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818505" y="4944612"/>
            <a:ext cx="1624448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5200"/>
              </a:lnSpc>
            </a:pPr>
            <a:r>
              <a:rPr lang="ru-RU" sz="2000" b="1" dirty="0" smtClean="0">
                <a:solidFill>
                  <a:srgbClr val="007EF9"/>
                </a:solidFill>
                <a:latin typeface="Cera Pro" panose="00000500000000000000" pitchFamily="2" charset="0"/>
              </a:rPr>
              <a:t>21,9 млн.</a:t>
            </a:r>
            <a:endParaRPr lang="ru-RU" sz="2000" b="1" dirty="0">
              <a:solidFill>
                <a:srgbClr val="007EF9"/>
              </a:solidFill>
              <a:latin typeface="Cera Pro" panose="00000500000000000000" pitchFamily="2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839100" y="5673661"/>
            <a:ext cx="1624448" cy="652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5200"/>
              </a:lnSpc>
            </a:pPr>
            <a:r>
              <a:rPr lang="ru-RU" sz="2000" b="1" dirty="0" smtClean="0">
                <a:solidFill>
                  <a:srgbClr val="007EF9"/>
                </a:solidFill>
                <a:latin typeface="Cera Pro" panose="00000500000000000000" pitchFamily="2" charset="0"/>
              </a:rPr>
              <a:t>1,1 млн.</a:t>
            </a:r>
            <a:endParaRPr lang="ru-RU" sz="2000" b="1" dirty="0">
              <a:solidFill>
                <a:srgbClr val="007EF9"/>
              </a:solidFill>
              <a:latin typeface="Cera Pr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4866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2669" y="4599369"/>
            <a:ext cx="3057032" cy="22586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523"/>
          <a:stretch/>
        </p:blipFill>
        <p:spPr>
          <a:xfrm>
            <a:off x="6116660" y="-10792"/>
            <a:ext cx="602956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966" y="166139"/>
            <a:ext cx="1752141" cy="7898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9664" y="1394575"/>
            <a:ext cx="546229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000"/>
              </a:lnSpc>
            </a:pPr>
            <a:r>
              <a:rPr lang="ru-RU" sz="4400" b="1" dirty="0">
                <a:solidFill>
                  <a:srgbClr val="0141C1"/>
                </a:solidFill>
                <a:latin typeface="Cera Pro" panose="00000500000000000000" pitchFamily="2" charset="0"/>
              </a:rPr>
              <a:t>КЛЮЧЕВЫЕ ПРЕИМУЩЕСТВА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08292" y="1461474"/>
            <a:ext cx="4823686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Выгодное географическое положение на пересечении внутренних водных путей, железнодорожных и автомобильных коммуникаций.</a:t>
            </a:r>
          </a:p>
          <a:p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многоотраслевой промышленности, обеспечивающей рабочие места и налоговые поступления в бюджет городского округа «Котлас». </a:t>
            </a:r>
          </a:p>
          <a:p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Крупный железнодорожный узел, наличие уникальных предприятий по обслуживанию и ремонту локомотивов и подвижного состава.</a:t>
            </a:r>
          </a:p>
          <a:p>
            <a:pPr algn="just">
              <a:defRPr/>
            </a:pP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автомобильного транспортного коридора, аэропорта, обслуживающего пассажирские и специальные рейсы.</a:t>
            </a:r>
          </a:p>
          <a:p>
            <a:pPr algn="just">
              <a:defRPr/>
            </a:pP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речного порта, расположенного на стыке водных путей (слияние рек Северная Двина и Вычегда). </a:t>
            </a:r>
          </a:p>
          <a:p>
            <a:pPr algn="just">
              <a:spcBef>
                <a:spcPct val="0"/>
              </a:spcBef>
            </a:pP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уникальных природных и культурно-исторических достопримечательностей, как условий для развития различных видов туризма.</a:t>
            </a:r>
          </a:p>
        </p:txBody>
      </p:sp>
      <p:sp>
        <p:nvSpPr>
          <p:cNvPr id="9" name="Овал 8"/>
          <p:cNvSpPr/>
          <p:nvPr/>
        </p:nvSpPr>
        <p:spPr>
          <a:xfrm rot="16200000">
            <a:off x="5957713" y="1493702"/>
            <a:ext cx="371757" cy="37175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5994760" y="1459530"/>
            <a:ext cx="277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1</a:t>
            </a:r>
            <a:endParaRPr lang="ru-RU" b="1" dirty="0">
              <a:solidFill>
                <a:schemeClr val="bg1"/>
              </a:solidFill>
              <a:latin typeface="Cera Pro" panose="00000500000000000000" pitchFamily="2" charset="0"/>
            </a:endParaRPr>
          </a:p>
        </p:txBody>
      </p:sp>
      <p:sp>
        <p:nvSpPr>
          <p:cNvPr id="24" name="Овал 23"/>
          <p:cNvSpPr/>
          <p:nvPr/>
        </p:nvSpPr>
        <p:spPr>
          <a:xfrm rot="16200000">
            <a:off x="5969570" y="2337744"/>
            <a:ext cx="371757" cy="37175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003086" y="2314787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2</a:t>
            </a:r>
            <a:endParaRPr lang="ru-RU" b="1" dirty="0">
              <a:solidFill>
                <a:schemeClr val="bg1"/>
              </a:solidFill>
              <a:latin typeface="Cera Pro" panose="00000500000000000000" pitchFamily="2" charset="0"/>
            </a:endParaRPr>
          </a:p>
        </p:txBody>
      </p:sp>
      <p:sp>
        <p:nvSpPr>
          <p:cNvPr id="26" name="Овал 25"/>
          <p:cNvSpPr/>
          <p:nvPr/>
        </p:nvSpPr>
        <p:spPr>
          <a:xfrm rot="16200000">
            <a:off x="5967175" y="3147284"/>
            <a:ext cx="371757" cy="371757"/>
          </a:xfrm>
          <a:prstGeom prst="ellipse">
            <a:avLst/>
          </a:prstGeom>
          <a:solidFill>
            <a:srgbClr val="E2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6003086" y="3143871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3</a:t>
            </a:r>
            <a:endParaRPr lang="ru-RU" b="1" dirty="0">
              <a:solidFill>
                <a:schemeClr val="bg1"/>
              </a:solidFill>
              <a:latin typeface="Cera Pro" panose="00000500000000000000" pitchFamily="2" charset="0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840EB00E-981F-4DE4-B875-34FB88ACB0A0}"/>
              </a:ext>
            </a:extLst>
          </p:cNvPr>
          <p:cNvSpPr/>
          <p:nvPr/>
        </p:nvSpPr>
        <p:spPr>
          <a:xfrm rot="16200000">
            <a:off x="5953443" y="4043165"/>
            <a:ext cx="371757" cy="371757"/>
          </a:xfrm>
          <a:prstGeom prst="ellipse">
            <a:avLst/>
          </a:prstGeom>
          <a:solidFill>
            <a:srgbClr val="E2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8A60B077-C81C-44B1-BC19-0D96D67E70D2}"/>
              </a:ext>
            </a:extLst>
          </p:cNvPr>
          <p:cNvSpPr/>
          <p:nvPr/>
        </p:nvSpPr>
        <p:spPr>
          <a:xfrm>
            <a:off x="5996376" y="402870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4</a:t>
            </a:r>
            <a:endParaRPr lang="ru-RU" b="1" dirty="0">
              <a:solidFill>
                <a:schemeClr val="bg1"/>
              </a:solidFill>
              <a:latin typeface="Cera Pro" panose="00000500000000000000" pitchFamily="2" charset="0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7292D59A-FC01-4CBD-B3FD-E9BF6C98F357}"/>
              </a:ext>
            </a:extLst>
          </p:cNvPr>
          <p:cNvSpPr/>
          <p:nvPr/>
        </p:nvSpPr>
        <p:spPr>
          <a:xfrm rot="16200000">
            <a:off x="5969571" y="4883225"/>
            <a:ext cx="371757" cy="371757"/>
          </a:xfrm>
          <a:prstGeom prst="ellipse">
            <a:avLst/>
          </a:prstGeom>
          <a:solidFill>
            <a:srgbClr val="E2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F23C834A-A7D5-429F-A7BF-048E75D7CB18}"/>
              </a:ext>
            </a:extLst>
          </p:cNvPr>
          <p:cNvSpPr/>
          <p:nvPr/>
        </p:nvSpPr>
        <p:spPr>
          <a:xfrm rot="16200000">
            <a:off x="5989167" y="5734357"/>
            <a:ext cx="371757" cy="371757"/>
          </a:xfrm>
          <a:prstGeom prst="ellipse">
            <a:avLst/>
          </a:prstGeom>
          <a:solidFill>
            <a:srgbClr val="E2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F3486468-EF3B-4E1C-8C14-FCA5D2CC5F28}"/>
              </a:ext>
            </a:extLst>
          </p:cNvPr>
          <p:cNvSpPr/>
          <p:nvPr/>
        </p:nvSpPr>
        <p:spPr>
          <a:xfrm>
            <a:off x="6024202" y="5722095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6</a:t>
            </a:r>
            <a:endParaRPr lang="ru-RU" b="1" dirty="0">
              <a:solidFill>
                <a:schemeClr val="bg1"/>
              </a:solidFill>
              <a:latin typeface="Cera Pro" panose="00000500000000000000" pitchFamily="2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D732645B-7C6C-46DF-9D86-F51040816905}"/>
              </a:ext>
            </a:extLst>
          </p:cNvPr>
          <p:cNvSpPr/>
          <p:nvPr/>
        </p:nvSpPr>
        <p:spPr>
          <a:xfrm>
            <a:off x="6012179" y="4866681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ra Pro" panose="00000500000000000000" pitchFamily="2" charset="0"/>
                <a:cs typeface="Arial" panose="020B0604020202020204" pitchFamily="34" charset="0"/>
              </a:rPr>
              <a:t>5</a:t>
            </a:r>
            <a:endParaRPr lang="ru-RU" b="1" dirty="0">
              <a:solidFill>
                <a:schemeClr val="bg1"/>
              </a:solidFill>
              <a:latin typeface="Cera Pro" panose="00000500000000000000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6C40314-90FB-402D-9939-FF1D0D26B3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439" y="3138947"/>
            <a:ext cx="4556155" cy="256283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32331235-079E-4D10-B558-55609AE2759D}"/>
              </a:ext>
            </a:extLst>
          </p:cNvPr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91288" y="311699"/>
            <a:ext cx="922789" cy="90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xmlns="" id="{B96D0DAF-39D8-4858-A19C-3BAB1B7C7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8969" y="325322"/>
            <a:ext cx="766019" cy="91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03527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966" y="306902"/>
            <a:ext cx="1752141" cy="7898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3038" y="1219200"/>
            <a:ext cx="9326074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200"/>
              </a:lnSpc>
            </a:pPr>
            <a:r>
              <a:rPr lang="ru-RU" sz="5600" b="1" dirty="0">
                <a:solidFill>
                  <a:srgbClr val="0141C1"/>
                </a:solidFill>
                <a:latin typeface="Cera Pro" panose="00000500000000000000" pitchFamily="2" charset="0"/>
              </a:rPr>
              <a:t>ПЕРСПЕКТИВЫ РАЗВИТИЯ 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574029" y="3676412"/>
            <a:ext cx="248546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0" spc="-150" dirty="0">
                <a:solidFill>
                  <a:schemeClr val="bg1"/>
                </a:solidFill>
                <a:latin typeface="Cera Pro" panose="00000500000000000000" pitchFamily="2" charset="0"/>
              </a:rPr>
              <a:t>01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10371" y="5406382"/>
            <a:ext cx="24854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стратегий успеха для опережения конкурентов.</a:t>
            </a:r>
            <a:endParaRPr lang="ru-RU" sz="1400" b="1" spc="-150" dirty="0">
              <a:solidFill>
                <a:schemeClr val="bg1"/>
              </a:solidFill>
              <a:latin typeface="Cera Pro" panose="00000500000000000000" pitchFamily="2" charset="0"/>
            </a:endParaRPr>
          </a:p>
        </p:txBody>
      </p:sp>
      <p:sp>
        <p:nvSpPr>
          <p:cNvPr id="35" name="Freeform 7"/>
          <p:cNvSpPr/>
          <p:nvPr/>
        </p:nvSpPr>
        <p:spPr>
          <a:xfrm>
            <a:off x="246578" y="2793889"/>
            <a:ext cx="2834244" cy="3466731"/>
          </a:xfrm>
          <a:custGeom>
            <a:avLst/>
            <a:gdLst/>
            <a:ahLst/>
            <a:cxnLst/>
            <a:rect l="l" t="t" r="r" b="b"/>
            <a:pathLst>
              <a:path w="1024138" h="1505989">
                <a:moveTo>
                  <a:pt x="65702" y="0"/>
                </a:moveTo>
                <a:lnTo>
                  <a:pt x="958436" y="0"/>
                </a:lnTo>
                <a:cubicBezTo>
                  <a:pt x="975861" y="0"/>
                  <a:pt x="992573" y="6922"/>
                  <a:pt x="1004894" y="19244"/>
                </a:cubicBezTo>
                <a:cubicBezTo>
                  <a:pt x="1017216" y="31565"/>
                  <a:pt x="1024138" y="48277"/>
                  <a:pt x="1024138" y="65702"/>
                </a:cubicBezTo>
                <a:lnTo>
                  <a:pt x="1024138" y="1440287"/>
                </a:lnTo>
                <a:cubicBezTo>
                  <a:pt x="1024138" y="1476573"/>
                  <a:pt x="994722" y="1505989"/>
                  <a:pt x="958436" y="1505989"/>
                </a:cubicBezTo>
                <a:lnTo>
                  <a:pt x="65702" y="1505989"/>
                </a:lnTo>
                <a:cubicBezTo>
                  <a:pt x="29416" y="1505989"/>
                  <a:pt x="0" y="1476573"/>
                  <a:pt x="0" y="1440287"/>
                </a:cubicBezTo>
                <a:lnTo>
                  <a:pt x="0" y="65702"/>
                </a:lnTo>
                <a:cubicBezTo>
                  <a:pt x="0" y="48277"/>
                  <a:pt x="6922" y="31565"/>
                  <a:pt x="19244" y="19244"/>
                </a:cubicBezTo>
                <a:cubicBezTo>
                  <a:pt x="31565" y="6922"/>
                  <a:pt x="48277" y="0"/>
                  <a:pt x="65702" y="0"/>
                </a:cubicBezTo>
                <a:close/>
              </a:path>
            </a:pathLst>
          </a:custGeom>
          <a:solidFill>
            <a:srgbClr val="007EF9"/>
          </a:solidFill>
          <a:ln w="38100" cap="rnd">
            <a:solidFill>
              <a:srgbClr val="FFFFFF"/>
            </a:solidFill>
            <a:prstDash val="solid"/>
            <a:round/>
          </a:ln>
        </p:spPr>
      </p:sp>
      <p:sp>
        <p:nvSpPr>
          <p:cNvPr id="36" name="Прямоугольник 35"/>
          <p:cNvSpPr/>
          <p:nvPr/>
        </p:nvSpPr>
        <p:spPr>
          <a:xfrm>
            <a:off x="369850" y="3041060"/>
            <a:ext cx="24854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pc="-150" dirty="0">
                <a:solidFill>
                  <a:schemeClr val="bg1"/>
                </a:solidFill>
                <a:latin typeface="Cera Pro" panose="00000500000000000000" pitchFamily="2" charset="0"/>
              </a:rPr>
              <a:t>Привлечение инвестиций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94117" y="4849174"/>
            <a:ext cx="25446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масштабного инвестиционного 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 «База отдыха «Васильевский остров»</a:t>
            </a:r>
            <a:endParaRPr lang="ru-RU" sz="1400" b="1" spc="-150" dirty="0">
              <a:solidFill>
                <a:schemeClr val="bg1"/>
              </a:solidFill>
              <a:latin typeface="Cera Pro" panose="00000500000000000000" pitchFamily="2" charset="0"/>
            </a:endParaRPr>
          </a:p>
        </p:txBody>
      </p:sp>
      <p:sp>
        <p:nvSpPr>
          <p:cNvPr id="39" name="Freeform 7"/>
          <p:cNvSpPr/>
          <p:nvPr/>
        </p:nvSpPr>
        <p:spPr>
          <a:xfrm>
            <a:off x="3275748" y="2806060"/>
            <a:ext cx="2820252" cy="3466731"/>
          </a:xfrm>
          <a:custGeom>
            <a:avLst/>
            <a:gdLst/>
            <a:ahLst/>
            <a:cxnLst/>
            <a:rect l="l" t="t" r="r" b="b"/>
            <a:pathLst>
              <a:path w="1024138" h="1505989">
                <a:moveTo>
                  <a:pt x="65702" y="0"/>
                </a:moveTo>
                <a:lnTo>
                  <a:pt x="958436" y="0"/>
                </a:lnTo>
                <a:cubicBezTo>
                  <a:pt x="975861" y="0"/>
                  <a:pt x="992573" y="6922"/>
                  <a:pt x="1004894" y="19244"/>
                </a:cubicBezTo>
                <a:cubicBezTo>
                  <a:pt x="1017216" y="31565"/>
                  <a:pt x="1024138" y="48277"/>
                  <a:pt x="1024138" y="65702"/>
                </a:cubicBezTo>
                <a:lnTo>
                  <a:pt x="1024138" y="1440287"/>
                </a:lnTo>
                <a:cubicBezTo>
                  <a:pt x="1024138" y="1476573"/>
                  <a:pt x="994722" y="1505989"/>
                  <a:pt x="958436" y="1505989"/>
                </a:cubicBezTo>
                <a:lnTo>
                  <a:pt x="65702" y="1505989"/>
                </a:lnTo>
                <a:cubicBezTo>
                  <a:pt x="29416" y="1505989"/>
                  <a:pt x="0" y="1476573"/>
                  <a:pt x="0" y="1440287"/>
                </a:cubicBezTo>
                <a:lnTo>
                  <a:pt x="0" y="65702"/>
                </a:lnTo>
                <a:cubicBezTo>
                  <a:pt x="0" y="48277"/>
                  <a:pt x="6922" y="31565"/>
                  <a:pt x="19244" y="19244"/>
                </a:cubicBezTo>
                <a:cubicBezTo>
                  <a:pt x="31565" y="6922"/>
                  <a:pt x="48277" y="0"/>
                  <a:pt x="65702" y="0"/>
                </a:cubicBezTo>
                <a:close/>
              </a:path>
            </a:pathLst>
          </a:custGeom>
          <a:solidFill>
            <a:srgbClr val="0141C1"/>
          </a:solidFill>
          <a:ln w="38100" cap="rnd">
            <a:solidFill>
              <a:srgbClr val="FFFFFF"/>
            </a:solidFill>
            <a:prstDash val="solid"/>
            <a:round/>
          </a:ln>
        </p:spPr>
      </p:sp>
      <p:sp>
        <p:nvSpPr>
          <p:cNvPr id="40" name="Прямоугольник 39"/>
          <p:cNvSpPr/>
          <p:nvPr/>
        </p:nvSpPr>
        <p:spPr>
          <a:xfrm>
            <a:off x="3485636" y="3063645"/>
            <a:ext cx="24854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pc="-150" dirty="0">
                <a:solidFill>
                  <a:schemeClr val="bg1"/>
                </a:solidFill>
                <a:latin typeface="Cera Pro" panose="00000500000000000000" pitchFamily="2" charset="0"/>
              </a:rPr>
              <a:t>Развитие туризма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3498789" y="5113267"/>
            <a:ext cx="24854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развития туристических потоков</a:t>
            </a:r>
            <a:endParaRPr lang="ru-RU" sz="1400" b="1" spc="-150" dirty="0">
              <a:solidFill>
                <a:schemeClr val="bg1"/>
              </a:solidFill>
              <a:latin typeface="Cera Pro" panose="00000500000000000000" pitchFamily="2" charset="0"/>
            </a:endParaRPr>
          </a:p>
        </p:txBody>
      </p:sp>
      <p:sp>
        <p:nvSpPr>
          <p:cNvPr id="43" name="Freeform 7"/>
          <p:cNvSpPr/>
          <p:nvPr/>
        </p:nvSpPr>
        <p:spPr>
          <a:xfrm>
            <a:off x="6256106" y="2806060"/>
            <a:ext cx="2692909" cy="3466731"/>
          </a:xfrm>
          <a:custGeom>
            <a:avLst/>
            <a:gdLst/>
            <a:ahLst/>
            <a:cxnLst/>
            <a:rect l="l" t="t" r="r" b="b"/>
            <a:pathLst>
              <a:path w="1024138" h="1505989">
                <a:moveTo>
                  <a:pt x="65702" y="0"/>
                </a:moveTo>
                <a:lnTo>
                  <a:pt x="958436" y="0"/>
                </a:lnTo>
                <a:cubicBezTo>
                  <a:pt x="975861" y="0"/>
                  <a:pt x="992573" y="6922"/>
                  <a:pt x="1004894" y="19244"/>
                </a:cubicBezTo>
                <a:cubicBezTo>
                  <a:pt x="1017216" y="31565"/>
                  <a:pt x="1024138" y="48277"/>
                  <a:pt x="1024138" y="65702"/>
                </a:cubicBezTo>
                <a:lnTo>
                  <a:pt x="1024138" y="1440287"/>
                </a:lnTo>
                <a:cubicBezTo>
                  <a:pt x="1024138" y="1476573"/>
                  <a:pt x="994722" y="1505989"/>
                  <a:pt x="958436" y="1505989"/>
                </a:cubicBezTo>
                <a:lnTo>
                  <a:pt x="65702" y="1505989"/>
                </a:lnTo>
                <a:cubicBezTo>
                  <a:pt x="29416" y="1505989"/>
                  <a:pt x="0" y="1476573"/>
                  <a:pt x="0" y="1440287"/>
                </a:cubicBezTo>
                <a:lnTo>
                  <a:pt x="0" y="65702"/>
                </a:lnTo>
                <a:cubicBezTo>
                  <a:pt x="0" y="48277"/>
                  <a:pt x="6922" y="31565"/>
                  <a:pt x="19244" y="19244"/>
                </a:cubicBezTo>
                <a:cubicBezTo>
                  <a:pt x="31565" y="6922"/>
                  <a:pt x="48277" y="0"/>
                  <a:pt x="65702" y="0"/>
                </a:cubicBezTo>
                <a:close/>
              </a:path>
            </a:pathLst>
          </a:custGeom>
          <a:solidFill>
            <a:srgbClr val="007EF9"/>
          </a:solidFill>
          <a:ln w="38100" cap="rnd">
            <a:solidFill>
              <a:srgbClr val="FFFFFF"/>
            </a:solidFill>
            <a:prstDash val="solid"/>
            <a:round/>
          </a:ln>
        </p:spPr>
      </p:sp>
      <p:sp>
        <p:nvSpPr>
          <p:cNvPr id="44" name="Прямоугольник 43"/>
          <p:cNvSpPr/>
          <p:nvPr/>
        </p:nvSpPr>
        <p:spPr>
          <a:xfrm>
            <a:off x="6416716" y="2921078"/>
            <a:ext cx="24854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pc="-150" dirty="0">
                <a:solidFill>
                  <a:schemeClr val="bg1"/>
                </a:solidFill>
                <a:latin typeface="Cera Pro" panose="00000500000000000000" pitchFamily="2" charset="0"/>
              </a:rPr>
              <a:t>Развитие транспортно-логистического комплекса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6416716" y="4905782"/>
            <a:ext cx="248546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современной транспортной инфраструктуры. Возрождение речных грузоперевозок</a:t>
            </a:r>
            <a:endParaRPr lang="ru-RU" sz="1400" b="1" spc="-150" dirty="0">
              <a:solidFill>
                <a:schemeClr val="bg1"/>
              </a:solidFill>
              <a:latin typeface="Cera Pro" panose="00000500000000000000" pitchFamily="2" charset="0"/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xmlns="" id="{FD214BEF-ADFE-4871-918B-03FB4424D014}"/>
              </a:ext>
            </a:extLst>
          </p:cNvPr>
          <p:cNvSpPr/>
          <p:nvPr/>
        </p:nvSpPr>
        <p:spPr>
          <a:xfrm>
            <a:off x="9125170" y="2835597"/>
            <a:ext cx="2820252" cy="3466731"/>
          </a:xfrm>
          <a:custGeom>
            <a:avLst/>
            <a:gdLst/>
            <a:ahLst/>
            <a:cxnLst/>
            <a:rect l="l" t="t" r="r" b="b"/>
            <a:pathLst>
              <a:path w="1024138" h="1505989">
                <a:moveTo>
                  <a:pt x="65702" y="0"/>
                </a:moveTo>
                <a:lnTo>
                  <a:pt x="958436" y="0"/>
                </a:lnTo>
                <a:cubicBezTo>
                  <a:pt x="975861" y="0"/>
                  <a:pt x="992573" y="6922"/>
                  <a:pt x="1004894" y="19244"/>
                </a:cubicBezTo>
                <a:cubicBezTo>
                  <a:pt x="1017216" y="31565"/>
                  <a:pt x="1024138" y="48277"/>
                  <a:pt x="1024138" y="65702"/>
                </a:cubicBezTo>
                <a:lnTo>
                  <a:pt x="1024138" y="1440287"/>
                </a:lnTo>
                <a:cubicBezTo>
                  <a:pt x="1024138" y="1476573"/>
                  <a:pt x="994722" y="1505989"/>
                  <a:pt x="958436" y="1505989"/>
                </a:cubicBezTo>
                <a:lnTo>
                  <a:pt x="65702" y="1505989"/>
                </a:lnTo>
                <a:cubicBezTo>
                  <a:pt x="29416" y="1505989"/>
                  <a:pt x="0" y="1476573"/>
                  <a:pt x="0" y="1440287"/>
                </a:cubicBezTo>
                <a:lnTo>
                  <a:pt x="0" y="65702"/>
                </a:lnTo>
                <a:cubicBezTo>
                  <a:pt x="0" y="48277"/>
                  <a:pt x="6922" y="31565"/>
                  <a:pt x="19244" y="19244"/>
                </a:cubicBezTo>
                <a:cubicBezTo>
                  <a:pt x="31565" y="6922"/>
                  <a:pt x="48277" y="0"/>
                  <a:pt x="65702" y="0"/>
                </a:cubicBezTo>
                <a:close/>
              </a:path>
            </a:pathLst>
          </a:custGeom>
          <a:solidFill>
            <a:srgbClr val="0141C1"/>
          </a:solidFill>
          <a:ln w="38100" cap="rnd">
            <a:solidFill>
              <a:srgbClr val="FFFFFF"/>
            </a:solidFill>
            <a:prstDash val="solid"/>
            <a:round/>
          </a:ln>
        </p:spPr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0487849C-883B-421D-B5C2-27BD400AFD2B}"/>
              </a:ext>
            </a:extLst>
          </p:cNvPr>
          <p:cNvSpPr/>
          <p:nvPr/>
        </p:nvSpPr>
        <p:spPr>
          <a:xfrm>
            <a:off x="9292563" y="3569093"/>
            <a:ext cx="24854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pc="-150" dirty="0">
                <a:solidFill>
                  <a:schemeClr val="bg1"/>
                </a:solidFill>
                <a:latin typeface="Cera Pro" panose="00000500000000000000" pitchFamily="2" charset="0"/>
              </a:rPr>
              <a:t>Улучшение качества человеческого потенциала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0713476-B9F8-4105-B642-306B7ECA19BA}"/>
              </a:ext>
            </a:extLst>
          </p:cNvPr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91288" y="311699"/>
            <a:ext cx="922789" cy="90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xmlns="" id="{613E18FE-2E9C-441E-85F3-0D7F86A7C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8969" y="325322"/>
            <a:ext cx="766019" cy="91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420595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1231</TotalTime>
  <Words>701</Words>
  <Application>Microsoft Office PowerPoint</Application>
  <PresentationFormat>Произвольный</PresentationFormat>
  <Paragraphs>129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129</cp:revision>
  <dcterms:created xsi:type="dcterms:W3CDTF">2023-12-18T10:42:15Z</dcterms:created>
  <dcterms:modified xsi:type="dcterms:W3CDTF">2024-01-14T15:16:26Z</dcterms:modified>
</cp:coreProperties>
</file>