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72" r:id="rId5"/>
    <p:sldId id="273" r:id="rId6"/>
    <p:sldId id="278" r:id="rId7"/>
    <p:sldId id="277" r:id="rId8"/>
    <p:sldId id="274" r:id="rId9"/>
    <p:sldId id="275" r:id="rId10"/>
    <p:sldId id="276" r:id="rId11"/>
    <p:sldId id="279" r:id="rId12"/>
    <p:sldId id="280" r:id="rId13"/>
    <p:sldId id="28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141C1"/>
    <a:srgbClr val="007EF9"/>
    <a:srgbClr val="A4D6FF"/>
    <a:srgbClr val="A7D6FD"/>
    <a:srgbClr val="E20613"/>
    <a:srgbClr val="F7F7F7"/>
    <a:srgbClr val="0066B2"/>
    <a:srgbClr val="1F8EEA"/>
    <a:srgbClr val="D2D2D2"/>
    <a:srgbClr val="307AB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42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5C45-C2B3-475B-A352-5AA47807D05C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9DBB-1D38-4689-BD10-8B0471F372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4696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5C45-C2B3-475B-A352-5AA47807D05C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9DBB-1D38-4689-BD10-8B0471F372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8235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5C45-C2B3-475B-A352-5AA47807D05C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9DBB-1D38-4689-BD10-8B0471F372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5965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5C45-C2B3-475B-A352-5AA47807D05C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9DBB-1D38-4689-BD10-8B0471F372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008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5C45-C2B3-475B-A352-5AA47807D05C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9DBB-1D38-4689-BD10-8B0471F372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0872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5C45-C2B3-475B-A352-5AA47807D05C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9DBB-1D38-4689-BD10-8B0471F372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7393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5C45-C2B3-475B-A352-5AA47807D05C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9DBB-1D38-4689-BD10-8B0471F372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0789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5C45-C2B3-475B-A352-5AA47807D05C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9DBB-1D38-4689-BD10-8B0471F372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8949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5C45-C2B3-475B-A352-5AA47807D05C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9DBB-1D38-4689-BD10-8B0471F372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6242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5C45-C2B3-475B-A352-5AA47807D05C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9DBB-1D38-4689-BD10-8B0471F372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0503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5C45-C2B3-475B-A352-5AA47807D05C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9DBB-1D38-4689-BD10-8B0471F372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4344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45C45-C2B3-475B-A352-5AA47807D05C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09DBB-1D38-4689-BD10-8B0471F372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262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87031" y="228604"/>
            <a:ext cx="1108667" cy="8793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95698" y="228604"/>
            <a:ext cx="995165" cy="88459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01966" y="2522462"/>
            <a:ext cx="5532580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3200" dirty="0">
                <a:solidFill>
                  <a:srgbClr val="A4D6FF"/>
                </a:solidFill>
                <a:latin typeface="Cera Pro" panose="00000500000000000000" pitchFamily="2" charset="0"/>
              </a:rPr>
              <a:t>ВСЕРОССИЙСКИЙ </a:t>
            </a:r>
          </a:p>
          <a:p>
            <a:pPr>
              <a:lnSpc>
                <a:spcPts val="3500"/>
              </a:lnSpc>
            </a:pPr>
            <a:r>
              <a:rPr lang="ru-RU" sz="3200" dirty="0">
                <a:solidFill>
                  <a:srgbClr val="A4D6FF"/>
                </a:solidFill>
                <a:latin typeface="Cera Pro" panose="00000500000000000000" pitchFamily="2" charset="0"/>
              </a:rPr>
              <a:t>МУНИЦИПАЛЬНЫЙ </a:t>
            </a:r>
            <a:r>
              <a:rPr lang="ru-RU" sz="3200" dirty="0" smtClean="0">
                <a:solidFill>
                  <a:srgbClr val="A4D6FF"/>
                </a:solidFill>
                <a:latin typeface="Cera Pro" panose="00000500000000000000" pitchFamily="2" charset="0"/>
              </a:rPr>
              <a:t>ФОРУМ</a:t>
            </a:r>
            <a:endParaRPr lang="ru-RU" sz="3200" dirty="0">
              <a:solidFill>
                <a:srgbClr val="A4D6FF"/>
              </a:solidFill>
              <a:latin typeface="Cera Pro" panose="00000500000000000000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9336" y="3920412"/>
            <a:ext cx="77770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ru-RU" sz="4800" b="1" dirty="0" smtClean="0">
                <a:solidFill>
                  <a:schemeClr val="bg1"/>
                </a:solidFill>
                <a:latin typeface="Cera Pro" panose="00000500000000000000" pitchFamily="2" charset="0"/>
              </a:rPr>
              <a:t>МАЛАЯ РОДИНА</a:t>
            </a:r>
          </a:p>
          <a:p>
            <a:pPr>
              <a:lnSpc>
                <a:spcPts val="6000"/>
              </a:lnSpc>
            </a:pPr>
            <a:r>
              <a:rPr lang="ru-RU" sz="4800" b="1" dirty="0" smtClean="0">
                <a:solidFill>
                  <a:schemeClr val="bg1"/>
                </a:solidFill>
                <a:latin typeface="Cera Pro" panose="00000500000000000000" pitchFamily="2" charset="0"/>
              </a:rPr>
              <a:t>– СИЛА РОССИИ</a:t>
            </a:r>
            <a:endParaRPr lang="ru-RU" sz="4800" b="1" dirty="0">
              <a:solidFill>
                <a:schemeClr val="bg1"/>
              </a:solidFill>
              <a:latin typeface="Cera Pro" panose="00000500000000000000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5056" y="6009265"/>
            <a:ext cx="6471082" cy="541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2400" dirty="0" smtClean="0">
                <a:solidFill>
                  <a:srgbClr val="A4D6FF"/>
                </a:solidFill>
                <a:latin typeface="Cera Pro" panose="00000500000000000000" pitchFamily="2" charset="0"/>
              </a:rPr>
              <a:t>Москва – </a:t>
            </a:r>
            <a:r>
              <a:rPr lang="en-US" sz="2400" dirty="0" smtClean="0">
                <a:solidFill>
                  <a:srgbClr val="A4D6FF"/>
                </a:solidFill>
                <a:latin typeface="Cera Pro" panose="00000500000000000000" pitchFamily="2" charset="0"/>
              </a:rPr>
              <a:t>1</a:t>
            </a:r>
            <a:r>
              <a:rPr lang="ru-RU" sz="2400" dirty="0" smtClean="0">
                <a:solidFill>
                  <a:srgbClr val="A4D6FF"/>
                </a:solidFill>
                <a:latin typeface="Cera Pro" panose="00000500000000000000" pitchFamily="2" charset="0"/>
              </a:rPr>
              <a:t>5-16</a:t>
            </a:r>
            <a:r>
              <a:rPr lang="en-US" sz="2400" dirty="0" smtClean="0">
                <a:solidFill>
                  <a:srgbClr val="A4D6FF"/>
                </a:solidFill>
                <a:latin typeface="Cera Pro" panose="00000500000000000000" pitchFamily="2" charset="0"/>
              </a:rPr>
              <a:t> </a:t>
            </a:r>
            <a:r>
              <a:rPr lang="ru-RU" sz="2400" dirty="0" smtClean="0">
                <a:solidFill>
                  <a:srgbClr val="A4D6FF"/>
                </a:solidFill>
                <a:latin typeface="Cera Pro" panose="00000500000000000000" pitchFamily="2" charset="0"/>
              </a:rPr>
              <a:t>января 2024 г.</a:t>
            </a:r>
            <a:endParaRPr lang="ru-RU" sz="2400" dirty="0">
              <a:solidFill>
                <a:srgbClr val="A4D6FF"/>
              </a:solidFill>
              <a:latin typeface="Cera Pro" panose="00000500000000000000" pitchFamily="2" charset="0"/>
            </a:endParaRPr>
          </a:p>
        </p:txBody>
      </p:sp>
      <p:sp>
        <p:nvSpPr>
          <p:cNvPr id="13" name="Forma libre 12">
            <a:extLst>
              <a:ext uri="{FF2B5EF4-FFF2-40B4-BE49-F238E27FC236}">
                <a16:creationId xmlns:a16="http://schemas.microsoft.com/office/drawing/2014/main" xmlns="" id="{BCA96FD6-66BA-B24F-B939-13DC84A266C7}"/>
              </a:ext>
            </a:extLst>
          </p:cNvPr>
          <p:cNvSpPr/>
          <p:nvPr/>
        </p:nvSpPr>
        <p:spPr>
          <a:xfrm>
            <a:off x="887649" y="5408346"/>
            <a:ext cx="504782" cy="504782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30005 h 5829300"/>
              <a:gd name="connsiteX3" fmla="*/ 5830005 w 5829300"/>
              <a:gd name="connsiteY3" fmla="*/ 2915002 h 5829300"/>
              <a:gd name="connsiteX4" fmla="*/ 2915002 w 5829300"/>
              <a:gd name="connsiteY4" fmla="*/ 0 h 5829300"/>
              <a:gd name="connsiteX5" fmla="*/ 2915002 w 5829300"/>
              <a:gd name="connsiteY5" fmla="*/ 5547408 h 5829300"/>
              <a:gd name="connsiteX6" fmla="*/ 282597 w 5829300"/>
              <a:gd name="connsiteY6" fmla="*/ 2915002 h 5829300"/>
              <a:gd name="connsiteX7" fmla="*/ 2915002 w 5829300"/>
              <a:gd name="connsiteY7" fmla="*/ 282597 h 5829300"/>
              <a:gd name="connsiteX8" fmla="*/ 5547408 w 5829300"/>
              <a:gd name="connsiteY8" fmla="*/ 2915002 h 5829300"/>
              <a:gd name="connsiteX9" fmla="*/ 2915002 w 5829300"/>
              <a:gd name="connsiteY9" fmla="*/ 5547408 h 5829300"/>
              <a:gd name="connsiteX10" fmla="*/ 4051754 w 5829300"/>
              <a:gd name="connsiteY10" fmla="*/ 3006852 h 5829300"/>
              <a:gd name="connsiteX11" fmla="*/ 4051754 w 5829300"/>
              <a:gd name="connsiteY11" fmla="*/ 3205382 h 5829300"/>
              <a:gd name="connsiteX12" fmla="*/ 3013910 w 5829300"/>
              <a:gd name="connsiteY12" fmla="*/ 4250293 h 5829300"/>
              <a:gd name="connsiteX13" fmla="*/ 2991298 w 5829300"/>
              <a:gd name="connsiteY13" fmla="*/ 4265838 h 5829300"/>
              <a:gd name="connsiteX14" fmla="*/ 2983525 w 5829300"/>
              <a:gd name="connsiteY14" fmla="*/ 4273611 h 5829300"/>
              <a:gd name="connsiteX15" fmla="*/ 2967981 w 5829300"/>
              <a:gd name="connsiteY15" fmla="*/ 4281383 h 5829300"/>
              <a:gd name="connsiteX16" fmla="*/ 2952436 w 5829300"/>
              <a:gd name="connsiteY16" fmla="*/ 4289155 h 5829300"/>
              <a:gd name="connsiteX17" fmla="*/ 2936891 w 5829300"/>
              <a:gd name="connsiteY17" fmla="*/ 4289155 h 5829300"/>
              <a:gd name="connsiteX18" fmla="*/ 2906516 w 5829300"/>
              <a:gd name="connsiteY18" fmla="*/ 4289155 h 5829300"/>
              <a:gd name="connsiteX19" fmla="*/ 2876141 w 5829300"/>
              <a:gd name="connsiteY19" fmla="*/ 4289155 h 5829300"/>
              <a:gd name="connsiteX20" fmla="*/ 2860596 w 5829300"/>
              <a:gd name="connsiteY20" fmla="*/ 4289155 h 5829300"/>
              <a:gd name="connsiteX21" fmla="*/ 2845051 w 5829300"/>
              <a:gd name="connsiteY21" fmla="*/ 4281383 h 5829300"/>
              <a:gd name="connsiteX22" fmla="*/ 2829506 w 5829300"/>
              <a:gd name="connsiteY22" fmla="*/ 4273611 h 5829300"/>
              <a:gd name="connsiteX23" fmla="*/ 2821734 w 5829300"/>
              <a:gd name="connsiteY23" fmla="*/ 4265838 h 5829300"/>
              <a:gd name="connsiteX24" fmla="*/ 2799121 w 5829300"/>
              <a:gd name="connsiteY24" fmla="*/ 4250293 h 5829300"/>
              <a:gd name="connsiteX25" fmla="*/ 1770478 w 5829300"/>
              <a:gd name="connsiteY25" fmla="*/ 3197600 h 5829300"/>
              <a:gd name="connsiteX26" fmla="*/ 1770478 w 5829300"/>
              <a:gd name="connsiteY26" fmla="*/ 2999070 h 5829300"/>
              <a:gd name="connsiteX27" fmla="*/ 1969008 w 5829300"/>
              <a:gd name="connsiteY27" fmla="*/ 2999070 h 5829300"/>
              <a:gd name="connsiteX28" fmla="*/ 2777947 w 5829300"/>
              <a:gd name="connsiteY28" fmla="*/ 3808009 h 5829300"/>
              <a:gd name="connsiteX29" fmla="*/ 2777947 w 5829300"/>
              <a:gd name="connsiteY29" fmla="*/ 1571958 h 5829300"/>
              <a:gd name="connsiteX30" fmla="*/ 2915012 w 5829300"/>
              <a:gd name="connsiteY30" fmla="*/ 1434894 h 5829300"/>
              <a:gd name="connsiteX31" fmla="*/ 3052077 w 5829300"/>
              <a:gd name="connsiteY31" fmla="*/ 1571958 h 5829300"/>
              <a:gd name="connsiteX32" fmla="*/ 3052077 w 5829300"/>
              <a:gd name="connsiteY32" fmla="*/ 3807314 h 5829300"/>
              <a:gd name="connsiteX33" fmla="*/ 3846176 w 5829300"/>
              <a:gd name="connsiteY33" fmla="*/ 3013920 h 5829300"/>
              <a:gd name="connsiteX34" fmla="*/ 4051754 w 5829300"/>
              <a:gd name="connsiteY34" fmla="*/ 300685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47408"/>
                </a:moveTo>
                <a:cubicBezTo>
                  <a:pt x="1465269" y="5547408"/>
                  <a:pt x="282597" y="4364736"/>
                  <a:pt x="282597" y="2915002"/>
                </a:cubicBezTo>
                <a:cubicBezTo>
                  <a:pt x="282597" y="1465269"/>
                  <a:pt x="1465269" y="282597"/>
                  <a:pt x="2915002" y="282597"/>
                </a:cubicBezTo>
                <a:cubicBezTo>
                  <a:pt x="4364736" y="282597"/>
                  <a:pt x="5547408" y="1465269"/>
                  <a:pt x="5547408" y="2915002"/>
                </a:cubicBezTo>
                <a:cubicBezTo>
                  <a:pt x="5547408" y="4364736"/>
                  <a:pt x="4364736" y="5547408"/>
                  <a:pt x="2915002" y="5547408"/>
                </a:cubicBezTo>
                <a:close/>
                <a:moveTo>
                  <a:pt x="4051754" y="3006852"/>
                </a:moveTo>
                <a:cubicBezTo>
                  <a:pt x="4105447" y="3060544"/>
                  <a:pt x="4105447" y="3151680"/>
                  <a:pt x="4051754" y="3205382"/>
                </a:cubicBezTo>
                <a:lnTo>
                  <a:pt x="3013910" y="4250293"/>
                </a:lnTo>
                <a:cubicBezTo>
                  <a:pt x="3006138" y="4258066"/>
                  <a:pt x="2998365" y="4265838"/>
                  <a:pt x="2991298" y="4265838"/>
                </a:cubicBezTo>
                <a:lnTo>
                  <a:pt x="2983525" y="4273611"/>
                </a:lnTo>
                <a:cubicBezTo>
                  <a:pt x="2975753" y="4273611"/>
                  <a:pt x="2975753" y="4281383"/>
                  <a:pt x="2967981" y="4281383"/>
                </a:cubicBezTo>
                <a:cubicBezTo>
                  <a:pt x="2960208" y="4281383"/>
                  <a:pt x="2960208" y="4281383"/>
                  <a:pt x="2952436" y="4289155"/>
                </a:cubicBezTo>
                <a:cubicBezTo>
                  <a:pt x="2944663" y="4289155"/>
                  <a:pt x="2944663" y="4289155"/>
                  <a:pt x="2936891" y="4289155"/>
                </a:cubicBezTo>
                <a:cubicBezTo>
                  <a:pt x="2929119" y="4289155"/>
                  <a:pt x="2921346" y="4289155"/>
                  <a:pt x="2906516" y="4289155"/>
                </a:cubicBezTo>
                <a:cubicBezTo>
                  <a:pt x="2898743" y="4289155"/>
                  <a:pt x="2890971" y="4289155"/>
                  <a:pt x="2876141" y="4289155"/>
                </a:cubicBezTo>
                <a:cubicBezTo>
                  <a:pt x="2868368" y="4289155"/>
                  <a:pt x="2868368" y="4289155"/>
                  <a:pt x="2860596" y="4289155"/>
                </a:cubicBezTo>
                <a:cubicBezTo>
                  <a:pt x="2852823" y="4289155"/>
                  <a:pt x="2852823" y="4289155"/>
                  <a:pt x="2845051" y="4281383"/>
                </a:cubicBezTo>
                <a:cubicBezTo>
                  <a:pt x="2837279" y="4281383"/>
                  <a:pt x="2837279" y="4273611"/>
                  <a:pt x="2829506" y="4273611"/>
                </a:cubicBezTo>
                <a:cubicBezTo>
                  <a:pt x="2829506" y="4273611"/>
                  <a:pt x="2821734" y="4273611"/>
                  <a:pt x="2821734" y="4265838"/>
                </a:cubicBezTo>
                <a:cubicBezTo>
                  <a:pt x="2813961" y="4258066"/>
                  <a:pt x="2806189" y="4258066"/>
                  <a:pt x="2799121" y="4250293"/>
                </a:cubicBezTo>
                <a:lnTo>
                  <a:pt x="1770478" y="3197600"/>
                </a:lnTo>
                <a:cubicBezTo>
                  <a:pt x="1716786" y="3143907"/>
                  <a:pt x="1716786" y="3052772"/>
                  <a:pt x="1770478" y="2999070"/>
                </a:cubicBezTo>
                <a:cubicBezTo>
                  <a:pt x="1824171" y="2945368"/>
                  <a:pt x="1915306" y="2945378"/>
                  <a:pt x="1969008" y="2999070"/>
                </a:cubicBezTo>
                <a:lnTo>
                  <a:pt x="2777947" y="3808009"/>
                </a:lnTo>
                <a:lnTo>
                  <a:pt x="2777947" y="1571958"/>
                </a:lnTo>
                <a:cubicBezTo>
                  <a:pt x="2777947" y="1495654"/>
                  <a:pt x="2838707" y="1434894"/>
                  <a:pt x="2915012" y="1434894"/>
                </a:cubicBezTo>
                <a:cubicBezTo>
                  <a:pt x="2991317" y="1434894"/>
                  <a:pt x="3052077" y="1495654"/>
                  <a:pt x="3052077" y="1571958"/>
                </a:cubicBezTo>
                <a:lnTo>
                  <a:pt x="3052077" y="3807314"/>
                </a:lnTo>
                <a:lnTo>
                  <a:pt x="3846176" y="3013920"/>
                </a:lnTo>
                <a:cubicBezTo>
                  <a:pt x="3906926" y="2953150"/>
                  <a:pt x="3998767" y="2953150"/>
                  <a:pt x="4051754" y="3006852"/>
                </a:cubicBezTo>
                <a:close/>
              </a:path>
            </a:pathLst>
          </a:custGeom>
          <a:solidFill>
            <a:srgbClr val="A4D6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5056" y="464763"/>
            <a:ext cx="3581204" cy="15007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49314" y="1372864"/>
            <a:ext cx="2102067" cy="6092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04365" y="303452"/>
            <a:ext cx="708439" cy="6925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55459" y="2223495"/>
            <a:ext cx="595922" cy="79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132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7630"/>
            <a:ext cx="12192000" cy="77713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4800" b="1" dirty="0" smtClean="0">
                <a:solidFill>
                  <a:srgbClr val="0141C1"/>
                </a:solidFill>
                <a:latin typeface="Cera Pro" panose="00000500000000000000" pitchFamily="2" charset="0"/>
              </a:rPr>
              <a:t>Элементы уличного пространства</a:t>
            </a:r>
            <a:endParaRPr lang="ru-RU" sz="4800" b="1" dirty="0">
              <a:solidFill>
                <a:srgbClr val="0141C1"/>
              </a:solidFill>
              <a:latin typeface="Cera Pro" panose="000005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6" t="185" r="10377" b="-185"/>
          <a:stretch/>
        </p:blipFill>
        <p:spPr>
          <a:xfrm>
            <a:off x="257175" y="1293812"/>
            <a:ext cx="6815138" cy="5140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528" b="13611"/>
          <a:stretch/>
        </p:blipFill>
        <p:spPr>
          <a:xfrm>
            <a:off x="7329487" y="1293812"/>
            <a:ext cx="4572000" cy="513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2505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7630"/>
            <a:ext cx="12192000" cy="77713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4800" b="1" dirty="0" smtClean="0">
                <a:solidFill>
                  <a:srgbClr val="0141C1"/>
                </a:solidFill>
                <a:latin typeface="Cera Pro" panose="00000500000000000000" pitchFamily="2" charset="0"/>
              </a:rPr>
              <a:t>Элементы уличного пространства</a:t>
            </a:r>
            <a:endParaRPr lang="ru-RU" sz="4800" b="1" dirty="0">
              <a:solidFill>
                <a:srgbClr val="0141C1"/>
              </a:solidFill>
              <a:latin typeface="Cera Pro" panose="000005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6" t="19785" r="-1536" b="12489"/>
          <a:stretch/>
        </p:blipFill>
        <p:spPr>
          <a:xfrm>
            <a:off x="280988" y="1243013"/>
            <a:ext cx="11782425" cy="536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6352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7630"/>
            <a:ext cx="12192000" cy="77713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4800" b="1" dirty="0" smtClean="0">
                <a:solidFill>
                  <a:srgbClr val="0141C1"/>
                </a:solidFill>
                <a:latin typeface="Cera Pro" panose="00000500000000000000" pitchFamily="2" charset="0"/>
              </a:rPr>
              <a:t>Элементы уличного пространства</a:t>
            </a:r>
            <a:endParaRPr lang="ru-RU" sz="4800" b="1" dirty="0">
              <a:solidFill>
                <a:srgbClr val="0141C1"/>
              </a:solidFill>
              <a:latin typeface="Cera Pro" panose="000005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80" t="6571" r="2674" b="8173"/>
          <a:stretch/>
        </p:blipFill>
        <p:spPr>
          <a:xfrm>
            <a:off x="300038" y="1092811"/>
            <a:ext cx="4410075" cy="55673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31"/>
          <a:stretch/>
        </p:blipFill>
        <p:spPr>
          <a:xfrm>
            <a:off x="4824412" y="1092811"/>
            <a:ext cx="7162799" cy="556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8609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3" name="Forma libre 9">
            <a:extLst>
              <a:ext uri="{FF2B5EF4-FFF2-40B4-BE49-F238E27FC236}">
                <a16:creationId xmlns="" xmlns:a16="http://schemas.microsoft.com/office/drawing/2014/main" id="{C93D9380-C907-124A-8809-863D2DFBB415}"/>
              </a:ext>
            </a:extLst>
          </p:cNvPr>
          <p:cNvSpPr/>
          <p:nvPr/>
        </p:nvSpPr>
        <p:spPr>
          <a:xfrm>
            <a:off x="777948" y="4321524"/>
            <a:ext cx="301831" cy="211578"/>
          </a:xfrm>
          <a:custGeom>
            <a:avLst/>
            <a:gdLst>
              <a:gd name="connsiteX0" fmla="*/ 5830005 w 5829300"/>
              <a:gd name="connsiteY0" fmla="*/ 390287 h 4086225"/>
              <a:gd name="connsiteX1" fmla="*/ 5830005 w 5829300"/>
              <a:gd name="connsiteY1" fmla="*/ 367617 h 4086225"/>
              <a:gd name="connsiteX2" fmla="*/ 5723049 w 5829300"/>
              <a:gd name="connsiteY2" fmla="*/ 115462 h 4086225"/>
              <a:gd name="connsiteX3" fmla="*/ 5715257 w 5829300"/>
              <a:gd name="connsiteY3" fmla="*/ 107671 h 4086225"/>
              <a:gd name="connsiteX4" fmla="*/ 5707466 w 5829300"/>
              <a:gd name="connsiteY4" fmla="*/ 99879 h 4086225"/>
              <a:gd name="connsiteX5" fmla="*/ 5661431 w 5829300"/>
              <a:gd name="connsiteY5" fmla="*/ 61627 h 4086225"/>
              <a:gd name="connsiteX6" fmla="*/ 5645849 w 5829300"/>
              <a:gd name="connsiteY6" fmla="*/ 53835 h 4086225"/>
              <a:gd name="connsiteX7" fmla="*/ 5592014 w 5829300"/>
              <a:gd name="connsiteY7" fmla="*/ 31166 h 4086225"/>
              <a:gd name="connsiteX8" fmla="*/ 5576431 w 5829300"/>
              <a:gd name="connsiteY8" fmla="*/ 23374 h 4086225"/>
              <a:gd name="connsiteX9" fmla="*/ 5507727 w 5829300"/>
              <a:gd name="connsiteY9" fmla="*/ 7791 h 4086225"/>
              <a:gd name="connsiteX10" fmla="*/ 5492144 w 5829300"/>
              <a:gd name="connsiteY10" fmla="*/ 7791 h 4086225"/>
              <a:gd name="connsiteX11" fmla="*/ 5407857 w 5829300"/>
              <a:gd name="connsiteY11" fmla="*/ 0 h 4086225"/>
              <a:gd name="connsiteX12" fmla="*/ 413642 w 5829300"/>
              <a:gd name="connsiteY12" fmla="*/ 0 h 4086225"/>
              <a:gd name="connsiteX13" fmla="*/ 321564 w 5829300"/>
              <a:gd name="connsiteY13" fmla="*/ 7791 h 4086225"/>
              <a:gd name="connsiteX14" fmla="*/ 298895 w 5829300"/>
              <a:gd name="connsiteY14" fmla="*/ 15583 h 4086225"/>
              <a:gd name="connsiteX15" fmla="*/ 237982 w 5829300"/>
              <a:gd name="connsiteY15" fmla="*/ 31166 h 4086225"/>
              <a:gd name="connsiteX16" fmla="*/ 222399 w 5829300"/>
              <a:gd name="connsiteY16" fmla="*/ 38957 h 4086225"/>
              <a:gd name="connsiteX17" fmla="*/ 168564 w 5829300"/>
              <a:gd name="connsiteY17" fmla="*/ 61627 h 4086225"/>
              <a:gd name="connsiteX18" fmla="*/ 160772 w 5829300"/>
              <a:gd name="connsiteY18" fmla="*/ 69418 h 4086225"/>
              <a:gd name="connsiteX19" fmla="*/ 114729 w 5829300"/>
              <a:gd name="connsiteY19" fmla="*/ 99879 h 4086225"/>
              <a:gd name="connsiteX20" fmla="*/ 92059 w 5829300"/>
              <a:gd name="connsiteY20" fmla="*/ 122549 h 4086225"/>
              <a:gd name="connsiteX21" fmla="*/ 0 w 5829300"/>
              <a:gd name="connsiteY21" fmla="*/ 329375 h 4086225"/>
              <a:gd name="connsiteX22" fmla="*/ 0 w 5829300"/>
              <a:gd name="connsiteY22" fmla="*/ 344957 h 4086225"/>
              <a:gd name="connsiteX23" fmla="*/ 0 w 5829300"/>
              <a:gd name="connsiteY23" fmla="*/ 3749040 h 4086225"/>
              <a:gd name="connsiteX24" fmla="*/ 0 w 5829300"/>
              <a:gd name="connsiteY24" fmla="*/ 3764623 h 4086225"/>
              <a:gd name="connsiteX25" fmla="*/ 145199 w 5829300"/>
              <a:gd name="connsiteY25" fmla="*/ 4016778 h 4086225"/>
              <a:gd name="connsiteX26" fmla="*/ 397354 w 5829300"/>
              <a:gd name="connsiteY26" fmla="*/ 4093274 h 4086225"/>
              <a:gd name="connsiteX27" fmla="*/ 5423440 w 5829300"/>
              <a:gd name="connsiteY27" fmla="*/ 4093274 h 4086225"/>
              <a:gd name="connsiteX28" fmla="*/ 5431232 w 5829300"/>
              <a:gd name="connsiteY28" fmla="*/ 4093274 h 4086225"/>
              <a:gd name="connsiteX29" fmla="*/ 5431232 w 5829300"/>
              <a:gd name="connsiteY29" fmla="*/ 4093274 h 4086225"/>
              <a:gd name="connsiteX30" fmla="*/ 5507727 w 5829300"/>
              <a:gd name="connsiteY30" fmla="*/ 4085482 h 4086225"/>
              <a:gd name="connsiteX31" fmla="*/ 5523310 w 5829300"/>
              <a:gd name="connsiteY31" fmla="*/ 4085482 h 4086225"/>
              <a:gd name="connsiteX32" fmla="*/ 5584222 w 5829300"/>
              <a:gd name="connsiteY32" fmla="*/ 4069900 h 4086225"/>
              <a:gd name="connsiteX33" fmla="*/ 5592014 w 5829300"/>
              <a:gd name="connsiteY33" fmla="*/ 4069900 h 4086225"/>
              <a:gd name="connsiteX34" fmla="*/ 5829291 w 5829300"/>
              <a:gd name="connsiteY34" fmla="*/ 3725666 h 4086225"/>
              <a:gd name="connsiteX35" fmla="*/ 5829291 w 5829300"/>
              <a:gd name="connsiteY35" fmla="*/ 3702996 h 4086225"/>
              <a:gd name="connsiteX36" fmla="*/ 5829291 w 5829300"/>
              <a:gd name="connsiteY36" fmla="*/ 3695205 h 4086225"/>
              <a:gd name="connsiteX37" fmla="*/ 5829291 w 5829300"/>
              <a:gd name="connsiteY37" fmla="*/ 3687413 h 4086225"/>
              <a:gd name="connsiteX38" fmla="*/ 5829291 w 5829300"/>
              <a:gd name="connsiteY38" fmla="*/ 412956 h 4086225"/>
              <a:gd name="connsiteX39" fmla="*/ 5829291 w 5829300"/>
              <a:gd name="connsiteY39" fmla="*/ 397373 h 4086225"/>
              <a:gd name="connsiteX40" fmla="*/ 5830005 w 5829300"/>
              <a:gd name="connsiteY40" fmla="*/ 390287 h 4086225"/>
              <a:gd name="connsiteX41" fmla="*/ 5340573 w 5829300"/>
              <a:gd name="connsiteY41" fmla="*/ 283340 h 4086225"/>
              <a:gd name="connsiteX42" fmla="*/ 2930938 w 5829300"/>
              <a:gd name="connsiteY42" fmla="*/ 2631348 h 4086225"/>
              <a:gd name="connsiteX43" fmla="*/ 2379879 w 5829300"/>
              <a:gd name="connsiteY43" fmla="*/ 2095871 h 4086225"/>
              <a:gd name="connsiteX44" fmla="*/ 2379879 w 5829300"/>
              <a:gd name="connsiteY44" fmla="*/ 2095871 h 4086225"/>
              <a:gd name="connsiteX45" fmla="*/ 490147 w 5829300"/>
              <a:gd name="connsiteY45" fmla="*/ 282626 h 4086225"/>
              <a:gd name="connsiteX46" fmla="*/ 5340573 w 5829300"/>
              <a:gd name="connsiteY46" fmla="*/ 282626 h 4086225"/>
              <a:gd name="connsiteX47" fmla="*/ 5340573 w 5829300"/>
              <a:gd name="connsiteY47" fmla="*/ 283340 h 4086225"/>
              <a:gd name="connsiteX48" fmla="*/ 284026 w 5829300"/>
              <a:gd name="connsiteY48" fmla="*/ 3656962 h 4086225"/>
              <a:gd name="connsiteX49" fmla="*/ 284026 w 5829300"/>
              <a:gd name="connsiteY49" fmla="*/ 474583 h 4086225"/>
              <a:gd name="connsiteX50" fmla="*/ 2066106 w 5829300"/>
              <a:gd name="connsiteY50" fmla="*/ 2187959 h 4086225"/>
              <a:gd name="connsiteX51" fmla="*/ 284026 w 5829300"/>
              <a:gd name="connsiteY51" fmla="*/ 3656962 h 4086225"/>
              <a:gd name="connsiteX52" fmla="*/ 2854442 w 5829300"/>
              <a:gd name="connsiteY52" fmla="*/ 3817039 h 4086225"/>
              <a:gd name="connsiteX53" fmla="*/ 536181 w 5829300"/>
              <a:gd name="connsiteY53" fmla="*/ 3817039 h 4086225"/>
              <a:gd name="connsiteX54" fmla="*/ 2272932 w 5829300"/>
              <a:gd name="connsiteY54" fmla="*/ 2394071 h 4086225"/>
              <a:gd name="connsiteX55" fmla="*/ 2831068 w 5829300"/>
              <a:gd name="connsiteY55" fmla="*/ 2937339 h 4086225"/>
              <a:gd name="connsiteX56" fmla="*/ 2899772 w 5829300"/>
              <a:gd name="connsiteY56" fmla="*/ 2975591 h 4086225"/>
              <a:gd name="connsiteX57" fmla="*/ 2907564 w 5829300"/>
              <a:gd name="connsiteY57" fmla="*/ 2975591 h 4086225"/>
              <a:gd name="connsiteX58" fmla="*/ 2923146 w 5829300"/>
              <a:gd name="connsiteY58" fmla="*/ 2975591 h 4086225"/>
              <a:gd name="connsiteX59" fmla="*/ 2923146 w 5829300"/>
              <a:gd name="connsiteY59" fmla="*/ 2975591 h 4086225"/>
              <a:gd name="connsiteX60" fmla="*/ 2938729 w 5829300"/>
              <a:gd name="connsiteY60" fmla="*/ 2975591 h 4086225"/>
              <a:gd name="connsiteX61" fmla="*/ 2946521 w 5829300"/>
              <a:gd name="connsiteY61" fmla="*/ 2975591 h 4086225"/>
              <a:gd name="connsiteX62" fmla="*/ 3015225 w 5829300"/>
              <a:gd name="connsiteY62" fmla="*/ 2937339 h 4086225"/>
              <a:gd name="connsiteX63" fmla="*/ 3542910 w 5829300"/>
              <a:gd name="connsiteY63" fmla="*/ 2424532 h 4086225"/>
              <a:gd name="connsiteX64" fmla="*/ 5286737 w 5829300"/>
              <a:gd name="connsiteY64" fmla="*/ 3817049 h 4086225"/>
              <a:gd name="connsiteX65" fmla="*/ 2854442 w 5829300"/>
              <a:gd name="connsiteY65" fmla="*/ 3817049 h 4086225"/>
              <a:gd name="connsiteX66" fmla="*/ 5546684 w 5829300"/>
              <a:gd name="connsiteY66" fmla="*/ 3664048 h 4086225"/>
              <a:gd name="connsiteX67" fmla="*/ 3756822 w 5829300"/>
              <a:gd name="connsiteY67" fmla="*/ 2218411 h 4086225"/>
              <a:gd name="connsiteX68" fmla="*/ 5546684 w 5829300"/>
              <a:gd name="connsiteY68" fmla="*/ 474574 h 4086225"/>
              <a:gd name="connsiteX69" fmla="*/ 5546684 w 5829300"/>
              <a:gd name="connsiteY69" fmla="*/ 3664048 h 408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5829300" h="4086225">
                <a:moveTo>
                  <a:pt x="5830005" y="390287"/>
                </a:moveTo>
                <a:lnTo>
                  <a:pt x="5830005" y="367617"/>
                </a:lnTo>
                <a:cubicBezTo>
                  <a:pt x="5830005" y="283331"/>
                  <a:pt x="5791753" y="184166"/>
                  <a:pt x="5723049" y="115462"/>
                </a:cubicBezTo>
                <a:lnTo>
                  <a:pt x="5715257" y="107671"/>
                </a:lnTo>
                <a:cubicBezTo>
                  <a:pt x="5715257" y="107671"/>
                  <a:pt x="5707466" y="107671"/>
                  <a:pt x="5707466" y="99879"/>
                </a:cubicBezTo>
                <a:cubicBezTo>
                  <a:pt x="5691883" y="84296"/>
                  <a:pt x="5677005" y="77210"/>
                  <a:pt x="5661431" y="61627"/>
                </a:cubicBezTo>
                <a:cubicBezTo>
                  <a:pt x="5653640" y="61627"/>
                  <a:pt x="5653640" y="53835"/>
                  <a:pt x="5645849" y="53835"/>
                </a:cubicBezTo>
                <a:cubicBezTo>
                  <a:pt x="5630266" y="46044"/>
                  <a:pt x="5607596" y="38252"/>
                  <a:pt x="5592014" y="31166"/>
                </a:cubicBezTo>
                <a:cubicBezTo>
                  <a:pt x="5584222" y="31166"/>
                  <a:pt x="5584222" y="23374"/>
                  <a:pt x="5576431" y="23374"/>
                </a:cubicBezTo>
                <a:cubicBezTo>
                  <a:pt x="5553761" y="15583"/>
                  <a:pt x="5530396" y="7791"/>
                  <a:pt x="5507727" y="7791"/>
                </a:cubicBezTo>
                <a:cubicBezTo>
                  <a:pt x="5499935" y="7791"/>
                  <a:pt x="5499935" y="7791"/>
                  <a:pt x="5492144" y="7791"/>
                </a:cubicBezTo>
                <a:cubicBezTo>
                  <a:pt x="5469475" y="7791"/>
                  <a:pt x="5438318" y="0"/>
                  <a:pt x="5407857" y="0"/>
                </a:cubicBezTo>
                <a:lnTo>
                  <a:pt x="413642" y="0"/>
                </a:lnTo>
                <a:cubicBezTo>
                  <a:pt x="383181" y="0"/>
                  <a:pt x="352730" y="0"/>
                  <a:pt x="321564" y="7791"/>
                </a:cubicBezTo>
                <a:cubicBezTo>
                  <a:pt x="313773" y="7791"/>
                  <a:pt x="305981" y="7791"/>
                  <a:pt x="298895" y="15583"/>
                </a:cubicBezTo>
                <a:cubicBezTo>
                  <a:pt x="276225" y="23374"/>
                  <a:pt x="252851" y="23374"/>
                  <a:pt x="237982" y="31166"/>
                </a:cubicBezTo>
                <a:cubicBezTo>
                  <a:pt x="230191" y="31166"/>
                  <a:pt x="230191" y="38957"/>
                  <a:pt x="222399" y="38957"/>
                </a:cubicBezTo>
                <a:cubicBezTo>
                  <a:pt x="206816" y="46749"/>
                  <a:pt x="184147" y="54540"/>
                  <a:pt x="168564" y="61627"/>
                </a:cubicBezTo>
                <a:lnTo>
                  <a:pt x="160772" y="69418"/>
                </a:lnTo>
                <a:cubicBezTo>
                  <a:pt x="145190" y="77210"/>
                  <a:pt x="130312" y="92088"/>
                  <a:pt x="114729" y="99879"/>
                </a:cubicBezTo>
                <a:cubicBezTo>
                  <a:pt x="106937" y="107671"/>
                  <a:pt x="99146" y="115462"/>
                  <a:pt x="92059" y="122549"/>
                </a:cubicBezTo>
                <a:cubicBezTo>
                  <a:pt x="38252" y="183471"/>
                  <a:pt x="7791" y="252879"/>
                  <a:pt x="0" y="329375"/>
                </a:cubicBezTo>
                <a:cubicBezTo>
                  <a:pt x="0" y="337166"/>
                  <a:pt x="0" y="337166"/>
                  <a:pt x="0" y="344957"/>
                </a:cubicBezTo>
                <a:lnTo>
                  <a:pt x="0" y="3749040"/>
                </a:lnTo>
                <a:cubicBezTo>
                  <a:pt x="0" y="3756832"/>
                  <a:pt x="0" y="3756832"/>
                  <a:pt x="0" y="3764623"/>
                </a:cubicBezTo>
                <a:cubicBezTo>
                  <a:pt x="15583" y="3871579"/>
                  <a:pt x="68704" y="3963657"/>
                  <a:pt x="145199" y="4016778"/>
                </a:cubicBezTo>
                <a:cubicBezTo>
                  <a:pt x="213903" y="4062813"/>
                  <a:pt x="298190" y="4093274"/>
                  <a:pt x="397354" y="4093274"/>
                </a:cubicBezTo>
                <a:lnTo>
                  <a:pt x="5423440" y="4093274"/>
                </a:lnTo>
                <a:cubicBezTo>
                  <a:pt x="5423440" y="4093274"/>
                  <a:pt x="5423440" y="4093274"/>
                  <a:pt x="5431232" y="4093274"/>
                </a:cubicBezTo>
                <a:lnTo>
                  <a:pt x="5431232" y="4093274"/>
                </a:lnTo>
                <a:cubicBezTo>
                  <a:pt x="5453901" y="4093274"/>
                  <a:pt x="5485057" y="4093274"/>
                  <a:pt x="5507727" y="4085482"/>
                </a:cubicBezTo>
                <a:cubicBezTo>
                  <a:pt x="5515518" y="4085482"/>
                  <a:pt x="5515518" y="4085482"/>
                  <a:pt x="5523310" y="4085482"/>
                </a:cubicBezTo>
                <a:cubicBezTo>
                  <a:pt x="5545979" y="4077691"/>
                  <a:pt x="5569353" y="4077691"/>
                  <a:pt x="5584222" y="4069900"/>
                </a:cubicBezTo>
                <a:lnTo>
                  <a:pt x="5592014" y="4069900"/>
                </a:lnTo>
                <a:cubicBezTo>
                  <a:pt x="5760587" y="4008987"/>
                  <a:pt x="5829291" y="3863073"/>
                  <a:pt x="5829291" y="3725666"/>
                </a:cubicBezTo>
                <a:lnTo>
                  <a:pt x="5829291" y="3702996"/>
                </a:lnTo>
                <a:lnTo>
                  <a:pt x="5829291" y="3695205"/>
                </a:lnTo>
                <a:lnTo>
                  <a:pt x="5829291" y="3687413"/>
                </a:lnTo>
                <a:lnTo>
                  <a:pt x="5829291" y="412956"/>
                </a:lnTo>
                <a:cubicBezTo>
                  <a:pt x="5829291" y="405165"/>
                  <a:pt x="5829291" y="405165"/>
                  <a:pt x="5829291" y="397373"/>
                </a:cubicBezTo>
                <a:cubicBezTo>
                  <a:pt x="5830005" y="398078"/>
                  <a:pt x="5830005" y="398078"/>
                  <a:pt x="5830005" y="390287"/>
                </a:cubicBezTo>
                <a:close/>
                <a:moveTo>
                  <a:pt x="5340573" y="283340"/>
                </a:moveTo>
                <a:lnTo>
                  <a:pt x="2930938" y="2631348"/>
                </a:lnTo>
                <a:lnTo>
                  <a:pt x="2379879" y="2095871"/>
                </a:lnTo>
                <a:lnTo>
                  <a:pt x="2379879" y="2095871"/>
                </a:lnTo>
                <a:lnTo>
                  <a:pt x="490147" y="282626"/>
                </a:lnTo>
                <a:lnTo>
                  <a:pt x="5340573" y="282626"/>
                </a:lnTo>
                <a:lnTo>
                  <a:pt x="5340573" y="283340"/>
                </a:lnTo>
                <a:close/>
                <a:moveTo>
                  <a:pt x="284026" y="3656962"/>
                </a:moveTo>
                <a:lnTo>
                  <a:pt x="284026" y="474583"/>
                </a:lnTo>
                <a:lnTo>
                  <a:pt x="2066106" y="2187959"/>
                </a:lnTo>
                <a:lnTo>
                  <a:pt x="284026" y="3656962"/>
                </a:lnTo>
                <a:close/>
                <a:moveTo>
                  <a:pt x="2854442" y="3817039"/>
                </a:moveTo>
                <a:lnTo>
                  <a:pt x="536181" y="3817039"/>
                </a:lnTo>
                <a:lnTo>
                  <a:pt x="2272932" y="2394071"/>
                </a:lnTo>
                <a:lnTo>
                  <a:pt x="2831068" y="2937339"/>
                </a:lnTo>
                <a:cubicBezTo>
                  <a:pt x="2853738" y="2960008"/>
                  <a:pt x="2877112" y="2967800"/>
                  <a:pt x="2899772" y="2975591"/>
                </a:cubicBezTo>
                <a:lnTo>
                  <a:pt x="2907564" y="2975591"/>
                </a:lnTo>
                <a:cubicBezTo>
                  <a:pt x="2915355" y="2975591"/>
                  <a:pt x="2915355" y="2975591"/>
                  <a:pt x="2923146" y="2975591"/>
                </a:cubicBezTo>
                <a:lnTo>
                  <a:pt x="2923146" y="2975591"/>
                </a:lnTo>
                <a:cubicBezTo>
                  <a:pt x="2930938" y="2975591"/>
                  <a:pt x="2938729" y="2975591"/>
                  <a:pt x="2938729" y="2975591"/>
                </a:cubicBezTo>
                <a:lnTo>
                  <a:pt x="2946521" y="2975591"/>
                </a:lnTo>
                <a:cubicBezTo>
                  <a:pt x="2969190" y="2967800"/>
                  <a:pt x="3000347" y="2960008"/>
                  <a:pt x="3015225" y="2937339"/>
                </a:cubicBezTo>
                <a:lnTo>
                  <a:pt x="3542910" y="2424532"/>
                </a:lnTo>
                <a:lnTo>
                  <a:pt x="5286737" y="3817049"/>
                </a:lnTo>
                <a:lnTo>
                  <a:pt x="2854442" y="3817049"/>
                </a:lnTo>
                <a:close/>
                <a:moveTo>
                  <a:pt x="5546684" y="3664048"/>
                </a:moveTo>
                <a:lnTo>
                  <a:pt x="3756822" y="2218411"/>
                </a:lnTo>
                <a:lnTo>
                  <a:pt x="5546684" y="474574"/>
                </a:lnTo>
                <a:lnTo>
                  <a:pt x="5546684" y="3664048"/>
                </a:lnTo>
                <a:close/>
              </a:path>
            </a:pathLst>
          </a:custGeom>
          <a:solidFill>
            <a:srgbClr val="007EF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" name="Forma libre 23">
            <a:extLst>
              <a:ext uri="{FF2B5EF4-FFF2-40B4-BE49-F238E27FC236}">
                <a16:creationId xmlns="" xmlns:a16="http://schemas.microsoft.com/office/drawing/2014/main" id="{AD715DED-9981-D246-BD9B-0F19EE25A00A}"/>
              </a:ext>
            </a:extLst>
          </p:cNvPr>
          <p:cNvSpPr/>
          <p:nvPr/>
        </p:nvSpPr>
        <p:spPr>
          <a:xfrm>
            <a:off x="4052763" y="5162704"/>
            <a:ext cx="227257" cy="322729"/>
          </a:xfrm>
          <a:custGeom>
            <a:avLst/>
            <a:gdLst>
              <a:gd name="connsiteX0" fmla="*/ 4773515 w 4823113"/>
              <a:gd name="connsiteY0" fmla="*/ 1936441 h 6849340"/>
              <a:gd name="connsiteX1" fmla="*/ 2421628 w 4823113"/>
              <a:gd name="connsiteY1" fmla="*/ 0 h 6849340"/>
              <a:gd name="connsiteX2" fmla="*/ 1939707 w 4823113"/>
              <a:gd name="connsiteY2" fmla="*/ 47227 h 6849340"/>
              <a:gd name="connsiteX3" fmla="*/ 409100 w 4823113"/>
              <a:gd name="connsiteY3" fmla="*/ 1067051 h 6849340"/>
              <a:gd name="connsiteX4" fmla="*/ 50501 w 4823113"/>
              <a:gd name="connsiteY4" fmla="*/ 2889790 h 6849340"/>
              <a:gd name="connsiteX5" fmla="*/ 465955 w 4823113"/>
              <a:gd name="connsiteY5" fmla="*/ 4042557 h 6849340"/>
              <a:gd name="connsiteX6" fmla="*/ 1741171 w 4823113"/>
              <a:gd name="connsiteY6" fmla="*/ 6167914 h 6849340"/>
              <a:gd name="connsiteX7" fmla="*/ 2119010 w 4823113"/>
              <a:gd name="connsiteY7" fmla="*/ 6677822 h 6849340"/>
              <a:gd name="connsiteX8" fmla="*/ 2119010 w 4823113"/>
              <a:gd name="connsiteY8" fmla="*/ 6687442 h 6849340"/>
              <a:gd name="connsiteX9" fmla="*/ 2146997 w 4823113"/>
              <a:gd name="connsiteY9" fmla="*/ 6725049 h 6849340"/>
              <a:gd name="connsiteX10" fmla="*/ 2156617 w 4823113"/>
              <a:gd name="connsiteY10" fmla="*/ 6734669 h 6849340"/>
              <a:gd name="connsiteX11" fmla="*/ 2412008 w 4823113"/>
              <a:gd name="connsiteY11" fmla="*/ 6857117 h 6849340"/>
              <a:gd name="connsiteX12" fmla="*/ 2695386 w 4823113"/>
              <a:gd name="connsiteY12" fmla="*/ 6705808 h 6849340"/>
              <a:gd name="connsiteX13" fmla="*/ 3696844 w 4823113"/>
              <a:gd name="connsiteY13" fmla="*/ 5251297 h 6849340"/>
              <a:gd name="connsiteX14" fmla="*/ 4707923 w 4823113"/>
              <a:gd name="connsiteY14" fmla="*/ 3163547 h 6849340"/>
              <a:gd name="connsiteX15" fmla="*/ 4773515 w 4823113"/>
              <a:gd name="connsiteY15" fmla="*/ 1936441 h 6849340"/>
              <a:gd name="connsiteX16" fmla="*/ 4366816 w 4823113"/>
              <a:gd name="connsiteY16" fmla="*/ 3060339 h 6849340"/>
              <a:gd name="connsiteX17" fmla="*/ 3394226 w 4823113"/>
              <a:gd name="connsiteY17" fmla="*/ 5063248 h 6849340"/>
              <a:gd name="connsiteX18" fmla="*/ 2421637 w 4823113"/>
              <a:gd name="connsiteY18" fmla="*/ 6480152 h 6849340"/>
              <a:gd name="connsiteX19" fmla="*/ 2412017 w 4823113"/>
              <a:gd name="connsiteY19" fmla="*/ 6489772 h 6849340"/>
              <a:gd name="connsiteX20" fmla="*/ 2402396 w 4823113"/>
              <a:gd name="connsiteY20" fmla="*/ 6470532 h 6849340"/>
              <a:gd name="connsiteX21" fmla="*/ 2392776 w 4823113"/>
              <a:gd name="connsiteY21" fmla="*/ 6460912 h 6849340"/>
              <a:gd name="connsiteX22" fmla="*/ 2392776 w 4823113"/>
              <a:gd name="connsiteY22" fmla="*/ 6460912 h 6849340"/>
              <a:gd name="connsiteX23" fmla="*/ 2024557 w 4823113"/>
              <a:gd name="connsiteY23" fmla="*/ 5951004 h 6849340"/>
              <a:gd name="connsiteX24" fmla="*/ 777328 w 4823113"/>
              <a:gd name="connsiteY24" fmla="*/ 3882494 h 6849340"/>
              <a:gd name="connsiteX25" fmla="*/ 389868 w 4823113"/>
              <a:gd name="connsiteY25" fmla="*/ 2805823 h 6849340"/>
              <a:gd name="connsiteX26" fmla="*/ 692495 w 4823113"/>
              <a:gd name="connsiteY26" fmla="*/ 1247230 h 6849340"/>
              <a:gd name="connsiteX27" fmla="*/ 2005316 w 4823113"/>
              <a:gd name="connsiteY27" fmla="*/ 377848 h 6849340"/>
              <a:gd name="connsiteX28" fmla="*/ 2420771 w 4823113"/>
              <a:gd name="connsiteY28" fmla="*/ 340242 h 6849340"/>
              <a:gd name="connsiteX29" fmla="*/ 4432425 w 4823113"/>
              <a:gd name="connsiteY29" fmla="*/ 2002917 h 6849340"/>
              <a:gd name="connsiteX30" fmla="*/ 4366816 w 4823113"/>
              <a:gd name="connsiteY30" fmla="*/ 3060339 h 6849340"/>
              <a:gd name="connsiteX31" fmla="*/ 2392768 w 4823113"/>
              <a:gd name="connsiteY31" fmla="*/ 1265596 h 6849340"/>
              <a:gd name="connsiteX32" fmla="*/ 1278481 w 4823113"/>
              <a:gd name="connsiteY32" fmla="*/ 2379882 h 6849340"/>
              <a:gd name="connsiteX33" fmla="*/ 2392768 w 4823113"/>
              <a:gd name="connsiteY33" fmla="*/ 3494168 h 6849340"/>
              <a:gd name="connsiteX34" fmla="*/ 3507054 w 4823113"/>
              <a:gd name="connsiteY34" fmla="*/ 2379882 h 6849340"/>
              <a:gd name="connsiteX35" fmla="*/ 2392768 w 4823113"/>
              <a:gd name="connsiteY35" fmla="*/ 1265596 h 6849340"/>
              <a:gd name="connsiteX36" fmla="*/ 2392768 w 4823113"/>
              <a:gd name="connsiteY36" fmla="*/ 3145181 h 6849340"/>
              <a:gd name="connsiteX37" fmla="*/ 1627460 w 4823113"/>
              <a:gd name="connsiteY37" fmla="*/ 2379873 h 6849340"/>
              <a:gd name="connsiteX38" fmla="*/ 2392768 w 4823113"/>
              <a:gd name="connsiteY38" fmla="*/ 1614565 h 6849340"/>
              <a:gd name="connsiteX39" fmla="*/ 3158075 w 4823113"/>
              <a:gd name="connsiteY39" fmla="*/ 2379873 h 6849340"/>
              <a:gd name="connsiteX40" fmla="*/ 2392768 w 4823113"/>
              <a:gd name="connsiteY40" fmla="*/ 3145181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823113" h="6849340">
                <a:moveTo>
                  <a:pt x="4773515" y="1936441"/>
                </a:moveTo>
                <a:cubicBezTo>
                  <a:pt x="4537365" y="793294"/>
                  <a:pt x="3564776" y="0"/>
                  <a:pt x="2421628" y="0"/>
                </a:cubicBezTo>
                <a:cubicBezTo>
                  <a:pt x="2260699" y="0"/>
                  <a:pt x="2100636" y="19240"/>
                  <a:pt x="1939707" y="47227"/>
                </a:cubicBezTo>
                <a:cubicBezTo>
                  <a:pt x="1306467" y="169675"/>
                  <a:pt x="768573" y="529157"/>
                  <a:pt x="409100" y="1067051"/>
                </a:cubicBezTo>
                <a:cubicBezTo>
                  <a:pt x="50501" y="1605828"/>
                  <a:pt x="-82442" y="2247805"/>
                  <a:pt x="50501" y="2889790"/>
                </a:cubicBezTo>
                <a:cubicBezTo>
                  <a:pt x="135343" y="3314865"/>
                  <a:pt x="305892" y="3711945"/>
                  <a:pt x="465955" y="4042557"/>
                </a:cubicBezTo>
                <a:cubicBezTo>
                  <a:pt x="777328" y="4703783"/>
                  <a:pt x="1184028" y="5374620"/>
                  <a:pt x="1741171" y="6167914"/>
                </a:cubicBezTo>
                <a:cubicBezTo>
                  <a:pt x="1863619" y="6337598"/>
                  <a:pt x="1986942" y="6508147"/>
                  <a:pt x="2119010" y="6677822"/>
                </a:cubicBezTo>
                <a:cubicBezTo>
                  <a:pt x="2119010" y="6677822"/>
                  <a:pt x="2119010" y="6677822"/>
                  <a:pt x="2119010" y="6687442"/>
                </a:cubicBezTo>
                <a:lnTo>
                  <a:pt x="2146997" y="6725049"/>
                </a:lnTo>
                <a:lnTo>
                  <a:pt x="2156617" y="6734669"/>
                </a:lnTo>
                <a:cubicBezTo>
                  <a:pt x="2223093" y="6819511"/>
                  <a:pt x="2317546" y="6857117"/>
                  <a:pt x="2412008" y="6857117"/>
                </a:cubicBezTo>
                <a:cubicBezTo>
                  <a:pt x="2478484" y="6857117"/>
                  <a:pt x="2591312" y="6829131"/>
                  <a:pt x="2695386" y="6705808"/>
                </a:cubicBezTo>
                <a:cubicBezTo>
                  <a:pt x="3073225" y="6214266"/>
                  <a:pt x="3394218" y="5733219"/>
                  <a:pt x="3696844" y="5251297"/>
                </a:cubicBezTo>
                <a:cubicBezTo>
                  <a:pt x="4037077" y="4703774"/>
                  <a:pt x="4452532" y="3976081"/>
                  <a:pt x="4707923" y="3163547"/>
                </a:cubicBezTo>
                <a:cubicBezTo>
                  <a:pt x="4839117" y="2748101"/>
                  <a:pt x="4858357" y="2332647"/>
                  <a:pt x="4773515" y="1936441"/>
                </a:cubicBezTo>
                <a:close/>
                <a:moveTo>
                  <a:pt x="4366816" y="3060339"/>
                </a:moveTo>
                <a:cubicBezTo>
                  <a:pt x="4121044" y="3835267"/>
                  <a:pt x="3715210" y="4534099"/>
                  <a:pt x="3394226" y="5063248"/>
                </a:cubicBezTo>
                <a:cubicBezTo>
                  <a:pt x="3101220" y="5535549"/>
                  <a:pt x="2780236" y="5998230"/>
                  <a:pt x="2421637" y="6480152"/>
                </a:cubicBezTo>
                <a:cubicBezTo>
                  <a:pt x="2421637" y="6480152"/>
                  <a:pt x="2421637" y="6489772"/>
                  <a:pt x="2412017" y="6489772"/>
                </a:cubicBezTo>
                <a:lnTo>
                  <a:pt x="2402396" y="6470532"/>
                </a:lnTo>
                <a:cubicBezTo>
                  <a:pt x="2402396" y="6470532"/>
                  <a:pt x="2402396" y="6460912"/>
                  <a:pt x="2392776" y="6460912"/>
                </a:cubicBezTo>
                <a:lnTo>
                  <a:pt x="2392776" y="6460912"/>
                </a:lnTo>
                <a:cubicBezTo>
                  <a:pt x="2270328" y="6291237"/>
                  <a:pt x="2147005" y="6120678"/>
                  <a:pt x="2024557" y="5951004"/>
                </a:cubicBezTo>
                <a:cubicBezTo>
                  <a:pt x="1477034" y="5176076"/>
                  <a:pt x="1079954" y="4524479"/>
                  <a:pt x="777328" y="3882494"/>
                </a:cubicBezTo>
                <a:cubicBezTo>
                  <a:pt x="626019" y="3571122"/>
                  <a:pt x="465955" y="3202028"/>
                  <a:pt x="389868" y="2805823"/>
                </a:cubicBezTo>
                <a:cubicBezTo>
                  <a:pt x="276165" y="2258300"/>
                  <a:pt x="389868" y="1700282"/>
                  <a:pt x="692495" y="1247230"/>
                </a:cubicBezTo>
                <a:cubicBezTo>
                  <a:pt x="995121" y="794177"/>
                  <a:pt x="1467423" y="481922"/>
                  <a:pt x="2005316" y="377848"/>
                </a:cubicBezTo>
                <a:cubicBezTo>
                  <a:pt x="2147005" y="349862"/>
                  <a:pt x="2279074" y="340242"/>
                  <a:pt x="2420771" y="340242"/>
                </a:cubicBezTo>
                <a:cubicBezTo>
                  <a:pt x="3402989" y="340242"/>
                  <a:pt x="4225144" y="1020708"/>
                  <a:pt x="4432425" y="2002917"/>
                </a:cubicBezTo>
                <a:cubicBezTo>
                  <a:pt x="4508504" y="2342267"/>
                  <a:pt x="4480518" y="2700866"/>
                  <a:pt x="4366816" y="3060339"/>
                </a:cubicBezTo>
                <a:close/>
                <a:moveTo>
                  <a:pt x="2392768" y="1265596"/>
                </a:moveTo>
                <a:cubicBezTo>
                  <a:pt x="1778777" y="1265596"/>
                  <a:pt x="1278481" y="1765883"/>
                  <a:pt x="1278481" y="2379882"/>
                </a:cubicBezTo>
                <a:cubicBezTo>
                  <a:pt x="1278481" y="2993881"/>
                  <a:pt x="1778769" y="3494168"/>
                  <a:pt x="2392768" y="3494168"/>
                </a:cubicBezTo>
                <a:cubicBezTo>
                  <a:pt x="3006767" y="3494168"/>
                  <a:pt x="3507054" y="2993881"/>
                  <a:pt x="3507054" y="2379882"/>
                </a:cubicBezTo>
                <a:cubicBezTo>
                  <a:pt x="3507054" y="1765883"/>
                  <a:pt x="3006758" y="1265596"/>
                  <a:pt x="2392768" y="1265596"/>
                </a:cubicBezTo>
                <a:close/>
                <a:moveTo>
                  <a:pt x="2392768" y="3145181"/>
                </a:moveTo>
                <a:cubicBezTo>
                  <a:pt x="1967693" y="3145181"/>
                  <a:pt x="1627460" y="2804948"/>
                  <a:pt x="1627460" y="2379873"/>
                </a:cubicBezTo>
                <a:cubicBezTo>
                  <a:pt x="1627460" y="1954799"/>
                  <a:pt x="1967693" y="1614565"/>
                  <a:pt x="2392768" y="1614565"/>
                </a:cubicBezTo>
                <a:cubicBezTo>
                  <a:pt x="2817843" y="1614565"/>
                  <a:pt x="3158075" y="1954799"/>
                  <a:pt x="3158075" y="2379873"/>
                </a:cubicBezTo>
                <a:cubicBezTo>
                  <a:pt x="3158075" y="2804948"/>
                  <a:pt x="2817834" y="3145181"/>
                  <a:pt x="2392768" y="3145181"/>
                </a:cubicBezTo>
                <a:close/>
              </a:path>
            </a:pathLst>
          </a:custGeom>
          <a:solidFill>
            <a:srgbClr val="007EF9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 dirty="0"/>
          </a:p>
        </p:txBody>
      </p:sp>
      <p:sp>
        <p:nvSpPr>
          <p:cNvPr id="5" name="Forma libre 24">
            <a:extLst>
              <a:ext uri="{FF2B5EF4-FFF2-40B4-BE49-F238E27FC236}">
                <a16:creationId xmlns="" xmlns:a16="http://schemas.microsoft.com/office/drawing/2014/main" id="{513FCD09-BFAD-2F4D-AEF1-304072B96D18}"/>
              </a:ext>
            </a:extLst>
          </p:cNvPr>
          <p:cNvSpPr/>
          <p:nvPr/>
        </p:nvSpPr>
        <p:spPr>
          <a:xfrm>
            <a:off x="4052763" y="4321524"/>
            <a:ext cx="301831" cy="267801"/>
          </a:xfrm>
          <a:custGeom>
            <a:avLst/>
            <a:gdLst>
              <a:gd name="connsiteX0" fmla="*/ 5829300 w 5829300"/>
              <a:gd name="connsiteY0" fmla="*/ 772792 h 5172075"/>
              <a:gd name="connsiteX1" fmla="*/ 5821804 w 5829300"/>
              <a:gd name="connsiteY1" fmla="*/ 743493 h 5172075"/>
              <a:gd name="connsiteX2" fmla="*/ 5821804 w 5829300"/>
              <a:gd name="connsiteY2" fmla="*/ 360502 h 5172075"/>
              <a:gd name="connsiteX3" fmla="*/ 5461302 w 5829300"/>
              <a:gd name="connsiteY3" fmla="*/ 0 h 5172075"/>
              <a:gd name="connsiteX4" fmla="*/ 360502 w 5829300"/>
              <a:gd name="connsiteY4" fmla="*/ 0 h 5172075"/>
              <a:gd name="connsiteX5" fmla="*/ 0 w 5829300"/>
              <a:gd name="connsiteY5" fmla="*/ 360502 h 5172075"/>
              <a:gd name="connsiteX6" fmla="*/ 0 w 5829300"/>
              <a:gd name="connsiteY6" fmla="*/ 4135851 h 5172075"/>
              <a:gd name="connsiteX7" fmla="*/ 360502 w 5829300"/>
              <a:gd name="connsiteY7" fmla="*/ 4496353 h 5172075"/>
              <a:gd name="connsiteX8" fmla="*/ 1965369 w 5829300"/>
              <a:gd name="connsiteY8" fmla="*/ 4496353 h 5172075"/>
              <a:gd name="connsiteX9" fmla="*/ 1965369 w 5829300"/>
              <a:gd name="connsiteY9" fmla="*/ 5048346 h 5172075"/>
              <a:gd name="connsiteX10" fmla="*/ 2097577 w 5829300"/>
              <a:gd name="connsiteY10" fmla="*/ 5180553 h 5172075"/>
              <a:gd name="connsiteX11" fmla="*/ 3731743 w 5829300"/>
              <a:gd name="connsiteY11" fmla="*/ 5180553 h 5172075"/>
              <a:gd name="connsiteX12" fmla="*/ 3863950 w 5829300"/>
              <a:gd name="connsiteY12" fmla="*/ 5048346 h 5172075"/>
              <a:gd name="connsiteX13" fmla="*/ 3863950 w 5829300"/>
              <a:gd name="connsiteY13" fmla="*/ 4496353 h 5172075"/>
              <a:gd name="connsiteX14" fmla="*/ 5453825 w 5829300"/>
              <a:gd name="connsiteY14" fmla="*/ 4496353 h 5172075"/>
              <a:gd name="connsiteX15" fmla="*/ 5814327 w 5829300"/>
              <a:gd name="connsiteY15" fmla="*/ 4135851 h 5172075"/>
              <a:gd name="connsiteX16" fmla="*/ 5814327 w 5829300"/>
              <a:gd name="connsiteY16" fmla="*/ 3731057 h 5172075"/>
              <a:gd name="connsiteX17" fmla="*/ 5821823 w 5829300"/>
              <a:gd name="connsiteY17" fmla="*/ 3701758 h 5172075"/>
              <a:gd name="connsiteX18" fmla="*/ 5821823 w 5829300"/>
              <a:gd name="connsiteY18" fmla="*/ 772792 h 5172075"/>
              <a:gd name="connsiteX19" fmla="*/ 5829300 w 5829300"/>
              <a:gd name="connsiteY19" fmla="*/ 772792 h 5172075"/>
              <a:gd name="connsiteX20" fmla="*/ 5549217 w 5829300"/>
              <a:gd name="connsiteY20" fmla="*/ 3569551 h 5172075"/>
              <a:gd name="connsiteX21" fmla="*/ 286903 w 5829300"/>
              <a:gd name="connsiteY21" fmla="*/ 3569551 h 5172075"/>
              <a:gd name="connsiteX22" fmla="*/ 286903 w 5829300"/>
              <a:gd name="connsiteY22" fmla="*/ 904999 h 5172075"/>
              <a:gd name="connsiteX23" fmla="*/ 5556714 w 5829300"/>
              <a:gd name="connsiteY23" fmla="*/ 904999 h 5172075"/>
              <a:gd name="connsiteX24" fmla="*/ 5556714 w 5829300"/>
              <a:gd name="connsiteY24" fmla="*/ 3569551 h 5172075"/>
              <a:gd name="connsiteX25" fmla="*/ 5549217 w 5829300"/>
              <a:gd name="connsiteY25" fmla="*/ 3569551 h 5172075"/>
              <a:gd name="connsiteX26" fmla="*/ 360502 w 5829300"/>
              <a:gd name="connsiteY26" fmla="*/ 272596 h 5172075"/>
              <a:gd name="connsiteX27" fmla="*/ 5468122 w 5829300"/>
              <a:gd name="connsiteY27" fmla="*/ 272596 h 5172075"/>
              <a:gd name="connsiteX28" fmla="*/ 5556714 w 5829300"/>
              <a:gd name="connsiteY28" fmla="*/ 361188 h 5172075"/>
              <a:gd name="connsiteX29" fmla="*/ 5556714 w 5829300"/>
              <a:gd name="connsiteY29" fmla="*/ 640594 h 5172075"/>
              <a:gd name="connsiteX30" fmla="*/ 272586 w 5829300"/>
              <a:gd name="connsiteY30" fmla="*/ 640594 h 5172075"/>
              <a:gd name="connsiteX31" fmla="*/ 272586 w 5829300"/>
              <a:gd name="connsiteY31" fmla="*/ 361188 h 5172075"/>
              <a:gd name="connsiteX32" fmla="*/ 360502 w 5829300"/>
              <a:gd name="connsiteY32" fmla="*/ 272596 h 5172075"/>
              <a:gd name="connsiteX33" fmla="*/ 3606346 w 5829300"/>
              <a:gd name="connsiteY33" fmla="*/ 4909319 h 5172075"/>
              <a:gd name="connsiteX34" fmla="*/ 2237270 w 5829300"/>
              <a:gd name="connsiteY34" fmla="*/ 4909319 h 5172075"/>
              <a:gd name="connsiteX35" fmla="*/ 2237270 w 5829300"/>
              <a:gd name="connsiteY35" fmla="*/ 4497029 h 5172075"/>
              <a:gd name="connsiteX36" fmla="*/ 3598850 w 5829300"/>
              <a:gd name="connsiteY36" fmla="*/ 4497029 h 5172075"/>
              <a:gd name="connsiteX37" fmla="*/ 3598850 w 5829300"/>
              <a:gd name="connsiteY37" fmla="*/ 4909319 h 5172075"/>
              <a:gd name="connsiteX38" fmla="*/ 3606346 w 5829300"/>
              <a:gd name="connsiteY38" fmla="*/ 4909319 h 5172075"/>
              <a:gd name="connsiteX39" fmla="*/ 5468122 w 5829300"/>
              <a:gd name="connsiteY39" fmla="*/ 4225128 h 5172075"/>
              <a:gd name="connsiteX40" fmla="*/ 3738543 w 5829300"/>
              <a:gd name="connsiteY40" fmla="*/ 4225128 h 5172075"/>
              <a:gd name="connsiteX41" fmla="*/ 2105063 w 5829300"/>
              <a:gd name="connsiteY41" fmla="*/ 4225128 h 5172075"/>
              <a:gd name="connsiteX42" fmla="*/ 360502 w 5829300"/>
              <a:gd name="connsiteY42" fmla="*/ 4225128 h 5172075"/>
              <a:gd name="connsiteX43" fmla="*/ 271910 w 5829300"/>
              <a:gd name="connsiteY43" fmla="*/ 4136536 h 5172075"/>
              <a:gd name="connsiteX44" fmla="*/ 271910 w 5829300"/>
              <a:gd name="connsiteY44" fmla="*/ 3842137 h 5172075"/>
              <a:gd name="connsiteX45" fmla="*/ 5549217 w 5829300"/>
              <a:gd name="connsiteY45" fmla="*/ 3842137 h 5172075"/>
              <a:gd name="connsiteX46" fmla="*/ 5549217 w 5829300"/>
              <a:gd name="connsiteY46" fmla="*/ 4136536 h 5172075"/>
              <a:gd name="connsiteX47" fmla="*/ 5468122 w 5829300"/>
              <a:gd name="connsiteY47" fmla="*/ 4225128 h 517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829300" h="5172075">
                <a:moveTo>
                  <a:pt x="5829300" y="772792"/>
                </a:moveTo>
                <a:cubicBezTo>
                  <a:pt x="5829300" y="765296"/>
                  <a:pt x="5829300" y="750989"/>
                  <a:pt x="5821804" y="743493"/>
                </a:cubicBezTo>
                <a:lnTo>
                  <a:pt x="5821804" y="360502"/>
                </a:lnTo>
                <a:cubicBezTo>
                  <a:pt x="5821804" y="161515"/>
                  <a:pt x="5659612" y="0"/>
                  <a:pt x="5461302" y="0"/>
                </a:cubicBezTo>
                <a:lnTo>
                  <a:pt x="360502" y="0"/>
                </a:lnTo>
                <a:cubicBezTo>
                  <a:pt x="161506" y="10"/>
                  <a:pt x="0" y="162192"/>
                  <a:pt x="0" y="360502"/>
                </a:cubicBezTo>
                <a:lnTo>
                  <a:pt x="0" y="4135851"/>
                </a:lnTo>
                <a:cubicBezTo>
                  <a:pt x="0" y="4334837"/>
                  <a:pt x="162192" y="4496353"/>
                  <a:pt x="360502" y="4496353"/>
                </a:cubicBezTo>
                <a:lnTo>
                  <a:pt x="1965369" y="4496353"/>
                </a:lnTo>
                <a:lnTo>
                  <a:pt x="1965369" y="5048346"/>
                </a:lnTo>
                <a:cubicBezTo>
                  <a:pt x="1965369" y="5121945"/>
                  <a:pt x="2023977" y="5180553"/>
                  <a:pt x="2097577" y="5180553"/>
                </a:cubicBezTo>
                <a:lnTo>
                  <a:pt x="3731743" y="5180553"/>
                </a:lnTo>
                <a:cubicBezTo>
                  <a:pt x="3805342" y="5180553"/>
                  <a:pt x="3863950" y="5121945"/>
                  <a:pt x="3863950" y="5048346"/>
                </a:cubicBezTo>
                <a:lnTo>
                  <a:pt x="3863950" y="4496353"/>
                </a:lnTo>
                <a:lnTo>
                  <a:pt x="5453825" y="4496353"/>
                </a:lnTo>
                <a:cubicBezTo>
                  <a:pt x="5652812" y="4496353"/>
                  <a:pt x="5814327" y="4334161"/>
                  <a:pt x="5814327" y="4135851"/>
                </a:cubicBezTo>
                <a:lnTo>
                  <a:pt x="5814327" y="3731057"/>
                </a:lnTo>
                <a:cubicBezTo>
                  <a:pt x="5814327" y="3723561"/>
                  <a:pt x="5821823" y="3709254"/>
                  <a:pt x="5821823" y="3701758"/>
                </a:cubicBezTo>
                <a:lnTo>
                  <a:pt x="5821823" y="772792"/>
                </a:lnTo>
                <a:lnTo>
                  <a:pt x="5829300" y="772792"/>
                </a:lnTo>
                <a:close/>
                <a:moveTo>
                  <a:pt x="5549217" y="3569551"/>
                </a:moveTo>
                <a:lnTo>
                  <a:pt x="286903" y="3569551"/>
                </a:lnTo>
                <a:lnTo>
                  <a:pt x="286903" y="904999"/>
                </a:lnTo>
                <a:lnTo>
                  <a:pt x="5556714" y="904999"/>
                </a:lnTo>
                <a:lnTo>
                  <a:pt x="5556714" y="3569551"/>
                </a:lnTo>
                <a:lnTo>
                  <a:pt x="5549217" y="3569551"/>
                </a:lnTo>
                <a:close/>
                <a:moveTo>
                  <a:pt x="360502" y="272596"/>
                </a:moveTo>
                <a:lnTo>
                  <a:pt x="5468122" y="272596"/>
                </a:lnTo>
                <a:cubicBezTo>
                  <a:pt x="5512413" y="272596"/>
                  <a:pt x="5556714" y="309391"/>
                  <a:pt x="5556714" y="361188"/>
                </a:cubicBezTo>
                <a:lnTo>
                  <a:pt x="5556714" y="640594"/>
                </a:lnTo>
                <a:lnTo>
                  <a:pt x="272586" y="640594"/>
                </a:lnTo>
                <a:lnTo>
                  <a:pt x="272586" y="361188"/>
                </a:lnTo>
                <a:cubicBezTo>
                  <a:pt x="272586" y="309391"/>
                  <a:pt x="309391" y="272596"/>
                  <a:pt x="360502" y="272596"/>
                </a:cubicBezTo>
                <a:close/>
                <a:moveTo>
                  <a:pt x="3606346" y="4909319"/>
                </a:moveTo>
                <a:lnTo>
                  <a:pt x="2237270" y="4909319"/>
                </a:lnTo>
                <a:lnTo>
                  <a:pt x="2237270" y="4497029"/>
                </a:lnTo>
                <a:lnTo>
                  <a:pt x="3598850" y="4497029"/>
                </a:lnTo>
                <a:lnTo>
                  <a:pt x="3598850" y="4909319"/>
                </a:lnTo>
                <a:lnTo>
                  <a:pt x="3606346" y="4909319"/>
                </a:lnTo>
                <a:close/>
                <a:moveTo>
                  <a:pt x="5468122" y="4225128"/>
                </a:moveTo>
                <a:lnTo>
                  <a:pt x="3738543" y="4225128"/>
                </a:lnTo>
                <a:lnTo>
                  <a:pt x="2105063" y="4225128"/>
                </a:lnTo>
                <a:lnTo>
                  <a:pt x="360502" y="4225128"/>
                </a:lnTo>
                <a:cubicBezTo>
                  <a:pt x="316211" y="4225128"/>
                  <a:pt x="271910" y="4188333"/>
                  <a:pt x="271910" y="4136536"/>
                </a:cubicBezTo>
                <a:lnTo>
                  <a:pt x="271910" y="3842137"/>
                </a:lnTo>
                <a:lnTo>
                  <a:pt x="5549217" y="3842137"/>
                </a:lnTo>
                <a:lnTo>
                  <a:pt x="5549217" y="4136536"/>
                </a:lnTo>
                <a:cubicBezTo>
                  <a:pt x="5549217" y="4188323"/>
                  <a:pt x="5512413" y="4225128"/>
                  <a:pt x="5468122" y="4225128"/>
                </a:cubicBezTo>
                <a:close/>
              </a:path>
            </a:pathLst>
          </a:custGeom>
          <a:solidFill>
            <a:srgbClr val="007EF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grpSp>
        <p:nvGrpSpPr>
          <p:cNvPr id="2" name="Gráfico 28">
            <a:extLst>
              <a:ext uri="{FF2B5EF4-FFF2-40B4-BE49-F238E27FC236}">
                <a16:creationId xmlns="" xmlns:a16="http://schemas.microsoft.com/office/drawing/2014/main" id="{523D30F0-3D4C-6B49-9C0B-959DA37A6FAB}"/>
              </a:ext>
            </a:extLst>
          </p:cNvPr>
          <p:cNvGrpSpPr/>
          <p:nvPr/>
        </p:nvGrpSpPr>
        <p:grpSpPr>
          <a:xfrm>
            <a:off x="821075" y="5123051"/>
            <a:ext cx="181191" cy="362382"/>
            <a:chOff x="947936" y="3959993"/>
            <a:chExt cx="181191" cy="362382"/>
          </a:xfrm>
          <a:solidFill>
            <a:srgbClr val="007EF9"/>
          </a:solidFill>
        </p:grpSpPr>
        <p:grpSp>
          <p:nvGrpSpPr>
            <p:cNvPr id="6" name="Gráfico 28">
              <a:extLst>
                <a:ext uri="{FF2B5EF4-FFF2-40B4-BE49-F238E27FC236}">
                  <a16:creationId xmlns="" xmlns:a16="http://schemas.microsoft.com/office/drawing/2014/main" id="{523D30F0-3D4C-6B49-9C0B-959DA37A6FAB}"/>
                </a:ext>
              </a:extLst>
            </p:cNvPr>
            <p:cNvGrpSpPr/>
            <p:nvPr/>
          </p:nvGrpSpPr>
          <p:grpSpPr>
            <a:xfrm>
              <a:off x="947936" y="3959993"/>
              <a:ext cx="181191" cy="362382"/>
              <a:chOff x="947936" y="3959993"/>
              <a:chExt cx="181191" cy="362382"/>
            </a:xfrm>
            <a:grpFill/>
          </p:grpSpPr>
          <p:sp>
            <p:nvSpPr>
              <p:cNvPr id="8" name="Forma libre 31">
                <a:extLst>
                  <a:ext uri="{FF2B5EF4-FFF2-40B4-BE49-F238E27FC236}">
                    <a16:creationId xmlns="" xmlns:a16="http://schemas.microsoft.com/office/drawing/2014/main" id="{21EFD619-8C06-474D-8F04-94F8E12B81F5}"/>
                  </a:ext>
                </a:extLst>
              </p:cNvPr>
              <p:cNvSpPr/>
              <p:nvPr/>
            </p:nvSpPr>
            <p:spPr>
              <a:xfrm>
                <a:off x="947936" y="3959993"/>
                <a:ext cx="181191" cy="362382"/>
              </a:xfrm>
              <a:custGeom>
                <a:avLst/>
                <a:gdLst>
                  <a:gd name="connsiteX0" fmla="*/ 148247 w 181191"/>
                  <a:gd name="connsiteY0" fmla="*/ 362382 h 362382"/>
                  <a:gd name="connsiteX1" fmla="*/ 181191 w 181191"/>
                  <a:gd name="connsiteY1" fmla="*/ 329438 h 362382"/>
                  <a:gd name="connsiteX2" fmla="*/ 181191 w 181191"/>
                  <a:gd name="connsiteY2" fmla="*/ 32944 h 362382"/>
                  <a:gd name="connsiteX3" fmla="*/ 148247 w 181191"/>
                  <a:gd name="connsiteY3" fmla="*/ 0 h 362382"/>
                  <a:gd name="connsiteX4" fmla="*/ 32944 w 181191"/>
                  <a:gd name="connsiteY4" fmla="*/ 0 h 362382"/>
                  <a:gd name="connsiteX5" fmla="*/ 0 w 181191"/>
                  <a:gd name="connsiteY5" fmla="*/ 32944 h 362382"/>
                  <a:gd name="connsiteX6" fmla="*/ 0 w 181191"/>
                  <a:gd name="connsiteY6" fmla="*/ 329438 h 362382"/>
                  <a:gd name="connsiteX7" fmla="*/ 32944 w 181191"/>
                  <a:gd name="connsiteY7" fmla="*/ 362382 h 362382"/>
                  <a:gd name="connsiteX8" fmla="*/ 148247 w 181191"/>
                  <a:gd name="connsiteY8" fmla="*/ 362382 h 362382"/>
                  <a:gd name="connsiteX9" fmla="*/ 16472 w 181191"/>
                  <a:gd name="connsiteY9" fmla="*/ 32944 h 362382"/>
                  <a:gd name="connsiteX10" fmla="*/ 23835 w 181191"/>
                  <a:gd name="connsiteY10" fmla="*/ 18844 h 362382"/>
                  <a:gd name="connsiteX11" fmla="*/ 32944 w 181191"/>
                  <a:gd name="connsiteY11" fmla="*/ 16472 h 362382"/>
                  <a:gd name="connsiteX12" fmla="*/ 148247 w 181191"/>
                  <a:gd name="connsiteY12" fmla="*/ 16472 h 362382"/>
                  <a:gd name="connsiteX13" fmla="*/ 157356 w 181191"/>
                  <a:gd name="connsiteY13" fmla="*/ 18844 h 362382"/>
                  <a:gd name="connsiteX14" fmla="*/ 164719 w 181191"/>
                  <a:gd name="connsiteY14" fmla="*/ 32944 h 362382"/>
                  <a:gd name="connsiteX15" fmla="*/ 164719 w 181191"/>
                  <a:gd name="connsiteY15" fmla="*/ 41180 h 362382"/>
                  <a:gd name="connsiteX16" fmla="*/ 16472 w 181191"/>
                  <a:gd name="connsiteY16" fmla="*/ 41180 h 362382"/>
                  <a:gd name="connsiteX17" fmla="*/ 16472 w 181191"/>
                  <a:gd name="connsiteY17" fmla="*/ 32944 h 362382"/>
                  <a:gd name="connsiteX18" fmla="*/ 16472 w 181191"/>
                  <a:gd name="connsiteY18" fmla="*/ 57652 h 362382"/>
                  <a:gd name="connsiteX19" fmla="*/ 164719 w 181191"/>
                  <a:gd name="connsiteY19" fmla="*/ 57652 h 362382"/>
                  <a:gd name="connsiteX20" fmla="*/ 164719 w 181191"/>
                  <a:gd name="connsiteY20" fmla="*/ 280022 h 362382"/>
                  <a:gd name="connsiteX21" fmla="*/ 16472 w 181191"/>
                  <a:gd name="connsiteY21" fmla="*/ 280022 h 362382"/>
                  <a:gd name="connsiteX22" fmla="*/ 16472 w 181191"/>
                  <a:gd name="connsiteY22" fmla="*/ 57652 h 362382"/>
                  <a:gd name="connsiteX23" fmla="*/ 16472 w 181191"/>
                  <a:gd name="connsiteY23" fmla="*/ 329438 h 362382"/>
                  <a:gd name="connsiteX24" fmla="*/ 16472 w 181191"/>
                  <a:gd name="connsiteY24" fmla="*/ 296494 h 362382"/>
                  <a:gd name="connsiteX25" fmla="*/ 164719 w 181191"/>
                  <a:gd name="connsiteY25" fmla="*/ 296494 h 362382"/>
                  <a:gd name="connsiteX26" fmla="*/ 164719 w 181191"/>
                  <a:gd name="connsiteY26" fmla="*/ 329438 h 362382"/>
                  <a:gd name="connsiteX27" fmla="*/ 157356 w 181191"/>
                  <a:gd name="connsiteY27" fmla="*/ 343538 h 362382"/>
                  <a:gd name="connsiteX28" fmla="*/ 148247 w 181191"/>
                  <a:gd name="connsiteY28" fmla="*/ 345910 h 362382"/>
                  <a:gd name="connsiteX29" fmla="*/ 32944 w 181191"/>
                  <a:gd name="connsiteY29" fmla="*/ 345910 h 362382"/>
                  <a:gd name="connsiteX30" fmla="*/ 23835 w 181191"/>
                  <a:gd name="connsiteY30" fmla="*/ 343538 h 362382"/>
                  <a:gd name="connsiteX31" fmla="*/ 16472 w 181191"/>
                  <a:gd name="connsiteY31" fmla="*/ 329438 h 36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1191" h="362382">
                    <a:moveTo>
                      <a:pt x="148247" y="362382"/>
                    </a:moveTo>
                    <a:cubicBezTo>
                      <a:pt x="148247" y="362382"/>
                      <a:pt x="181191" y="362382"/>
                      <a:pt x="181191" y="329438"/>
                    </a:cubicBezTo>
                    <a:lnTo>
                      <a:pt x="181191" y="32944"/>
                    </a:lnTo>
                    <a:cubicBezTo>
                      <a:pt x="181191" y="0"/>
                      <a:pt x="148247" y="0"/>
                      <a:pt x="148247" y="0"/>
                    </a:cubicBezTo>
                    <a:lnTo>
                      <a:pt x="32944" y="0"/>
                    </a:lnTo>
                    <a:cubicBezTo>
                      <a:pt x="32944" y="0"/>
                      <a:pt x="0" y="0"/>
                      <a:pt x="0" y="32944"/>
                    </a:cubicBezTo>
                    <a:lnTo>
                      <a:pt x="0" y="329438"/>
                    </a:lnTo>
                    <a:cubicBezTo>
                      <a:pt x="0" y="362382"/>
                      <a:pt x="32944" y="362382"/>
                      <a:pt x="32944" y="362382"/>
                    </a:cubicBezTo>
                    <a:lnTo>
                      <a:pt x="148247" y="362382"/>
                    </a:lnTo>
                    <a:close/>
                    <a:moveTo>
                      <a:pt x="16472" y="32944"/>
                    </a:moveTo>
                    <a:cubicBezTo>
                      <a:pt x="16472" y="25004"/>
                      <a:pt x="18943" y="21298"/>
                      <a:pt x="23835" y="18844"/>
                    </a:cubicBezTo>
                    <a:cubicBezTo>
                      <a:pt x="27310" y="17114"/>
                      <a:pt x="31148" y="16472"/>
                      <a:pt x="32944" y="16472"/>
                    </a:cubicBezTo>
                    <a:lnTo>
                      <a:pt x="148247" y="16472"/>
                    </a:lnTo>
                    <a:cubicBezTo>
                      <a:pt x="150043" y="16472"/>
                      <a:pt x="153881" y="17114"/>
                      <a:pt x="157356" y="18844"/>
                    </a:cubicBezTo>
                    <a:cubicBezTo>
                      <a:pt x="162248" y="21298"/>
                      <a:pt x="164719" y="25004"/>
                      <a:pt x="164719" y="32944"/>
                    </a:cubicBezTo>
                    <a:lnTo>
                      <a:pt x="164719" y="41180"/>
                    </a:lnTo>
                    <a:lnTo>
                      <a:pt x="16472" y="41180"/>
                    </a:lnTo>
                    <a:lnTo>
                      <a:pt x="16472" y="32944"/>
                    </a:lnTo>
                    <a:close/>
                    <a:moveTo>
                      <a:pt x="16472" y="57652"/>
                    </a:moveTo>
                    <a:lnTo>
                      <a:pt x="164719" y="57652"/>
                    </a:lnTo>
                    <a:lnTo>
                      <a:pt x="164719" y="280022"/>
                    </a:lnTo>
                    <a:lnTo>
                      <a:pt x="16472" y="280022"/>
                    </a:lnTo>
                    <a:lnTo>
                      <a:pt x="16472" y="57652"/>
                    </a:lnTo>
                    <a:close/>
                    <a:moveTo>
                      <a:pt x="16472" y="329438"/>
                    </a:moveTo>
                    <a:lnTo>
                      <a:pt x="16472" y="296494"/>
                    </a:lnTo>
                    <a:lnTo>
                      <a:pt x="164719" y="296494"/>
                    </a:lnTo>
                    <a:lnTo>
                      <a:pt x="164719" y="329438"/>
                    </a:lnTo>
                    <a:cubicBezTo>
                      <a:pt x="164719" y="337378"/>
                      <a:pt x="162248" y="341084"/>
                      <a:pt x="157356" y="343538"/>
                    </a:cubicBezTo>
                    <a:cubicBezTo>
                      <a:pt x="153881" y="345268"/>
                      <a:pt x="150043" y="345910"/>
                      <a:pt x="148247" y="345910"/>
                    </a:cubicBezTo>
                    <a:lnTo>
                      <a:pt x="32944" y="345910"/>
                    </a:lnTo>
                    <a:cubicBezTo>
                      <a:pt x="31148" y="345910"/>
                      <a:pt x="27310" y="345268"/>
                      <a:pt x="23835" y="343538"/>
                    </a:cubicBezTo>
                    <a:cubicBezTo>
                      <a:pt x="18943" y="341084"/>
                      <a:pt x="16472" y="337378"/>
                      <a:pt x="16472" y="329438"/>
                    </a:cubicBezTo>
                    <a:close/>
                  </a:path>
                </a:pathLst>
              </a:custGeom>
              <a:grpFill/>
              <a:ln w="4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" name="Forma libre 32">
                <a:extLst>
                  <a:ext uri="{FF2B5EF4-FFF2-40B4-BE49-F238E27FC236}">
                    <a16:creationId xmlns="" xmlns:a16="http://schemas.microsoft.com/office/drawing/2014/main" id="{351DDD21-A697-B748-BB48-D2043899BFAF}"/>
                  </a:ext>
                </a:extLst>
              </p:cNvPr>
              <p:cNvSpPr/>
              <p:nvPr/>
            </p:nvSpPr>
            <p:spPr>
              <a:xfrm>
                <a:off x="1013823" y="3984701"/>
                <a:ext cx="49416" cy="8236"/>
              </a:xfrm>
              <a:custGeom>
                <a:avLst/>
                <a:gdLst>
                  <a:gd name="connsiteX0" fmla="*/ 47225 w 49415"/>
                  <a:gd name="connsiteY0" fmla="*/ 0 h 8235"/>
                  <a:gd name="connsiteX1" fmla="*/ 2191 w 49415"/>
                  <a:gd name="connsiteY1" fmla="*/ 0 h 8235"/>
                  <a:gd name="connsiteX2" fmla="*/ 0 w 49415"/>
                  <a:gd name="connsiteY2" fmla="*/ 3640 h 8235"/>
                  <a:gd name="connsiteX3" fmla="*/ 0 w 49415"/>
                  <a:gd name="connsiteY3" fmla="*/ 4612 h 8235"/>
                  <a:gd name="connsiteX4" fmla="*/ 2191 w 49415"/>
                  <a:gd name="connsiteY4" fmla="*/ 8252 h 8235"/>
                  <a:gd name="connsiteX5" fmla="*/ 47225 w 49415"/>
                  <a:gd name="connsiteY5" fmla="*/ 8252 h 8235"/>
                  <a:gd name="connsiteX6" fmla="*/ 49416 w 49415"/>
                  <a:gd name="connsiteY6" fmla="*/ 4612 h 8235"/>
                  <a:gd name="connsiteX7" fmla="*/ 49416 w 49415"/>
                  <a:gd name="connsiteY7" fmla="*/ 3640 h 8235"/>
                  <a:gd name="connsiteX8" fmla="*/ 47225 w 49415"/>
                  <a:gd name="connsiteY8" fmla="*/ 0 h 8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415" h="8235">
                    <a:moveTo>
                      <a:pt x="47225" y="0"/>
                    </a:moveTo>
                    <a:lnTo>
                      <a:pt x="2191" y="0"/>
                    </a:lnTo>
                    <a:cubicBezTo>
                      <a:pt x="972" y="0"/>
                      <a:pt x="0" y="1598"/>
                      <a:pt x="0" y="3640"/>
                    </a:cubicBezTo>
                    <a:lnTo>
                      <a:pt x="0" y="4612"/>
                    </a:lnTo>
                    <a:cubicBezTo>
                      <a:pt x="0" y="6622"/>
                      <a:pt x="988" y="8252"/>
                      <a:pt x="2191" y="8252"/>
                    </a:cubicBezTo>
                    <a:lnTo>
                      <a:pt x="47225" y="8252"/>
                    </a:lnTo>
                    <a:cubicBezTo>
                      <a:pt x="48444" y="8252"/>
                      <a:pt x="49416" y="6655"/>
                      <a:pt x="49416" y="4612"/>
                    </a:cubicBezTo>
                    <a:lnTo>
                      <a:pt x="49416" y="3640"/>
                    </a:lnTo>
                    <a:cubicBezTo>
                      <a:pt x="49416" y="1631"/>
                      <a:pt x="48427" y="0"/>
                      <a:pt x="47225" y="0"/>
                    </a:cubicBezTo>
                    <a:close/>
                  </a:path>
                </a:pathLst>
              </a:custGeom>
              <a:grpFill/>
              <a:ln w="4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" name="Forma libre 33">
                <a:extLst>
                  <a:ext uri="{FF2B5EF4-FFF2-40B4-BE49-F238E27FC236}">
                    <a16:creationId xmlns="" xmlns:a16="http://schemas.microsoft.com/office/drawing/2014/main" id="{71F36700-CAF8-4C48-9DAA-4B74FAA3BA15}"/>
                  </a:ext>
                </a:extLst>
              </p:cNvPr>
              <p:cNvSpPr/>
              <p:nvPr/>
            </p:nvSpPr>
            <p:spPr>
              <a:xfrm>
                <a:off x="1022059" y="4264723"/>
                <a:ext cx="32944" cy="32944"/>
              </a:xfrm>
              <a:custGeom>
                <a:avLst/>
                <a:gdLst>
                  <a:gd name="connsiteX0" fmla="*/ 32944 w 32943"/>
                  <a:gd name="connsiteY0" fmla="*/ 16472 h 32943"/>
                  <a:gd name="connsiteX1" fmla="*/ 16472 w 32943"/>
                  <a:gd name="connsiteY1" fmla="*/ 32944 h 32943"/>
                  <a:gd name="connsiteX2" fmla="*/ 0 w 32943"/>
                  <a:gd name="connsiteY2" fmla="*/ 16472 h 32943"/>
                  <a:gd name="connsiteX3" fmla="*/ 16472 w 32943"/>
                  <a:gd name="connsiteY3" fmla="*/ 0 h 32943"/>
                  <a:gd name="connsiteX4" fmla="*/ 32944 w 32943"/>
                  <a:gd name="connsiteY4" fmla="*/ 16472 h 32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43" h="32943">
                    <a:moveTo>
                      <a:pt x="32944" y="16472"/>
                    </a:moveTo>
                    <a:cubicBezTo>
                      <a:pt x="32944" y="25569"/>
                      <a:pt x="25569" y="32944"/>
                      <a:pt x="16472" y="32944"/>
                    </a:cubicBezTo>
                    <a:cubicBezTo>
                      <a:pt x="7375" y="32944"/>
                      <a:pt x="0" y="25569"/>
                      <a:pt x="0" y="16472"/>
                    </a:cubicBezTo>
                    <a:cubicBezTo>
                      <a:pt x="0" y="7375"/>
                      <a:pt x="7375" y="0"/>
                      <a:pt x="16472" y="0"/>
                    </a:cubicBezTo>
                    <a:cubicBezTo>
                      <a:pt x="25569" y="0"/>
                      <a:pt x="32944" y="7375"/>
                      <a:pt x="32944" y="16472"/>
                    </a:cubicBezTo>
                    <a:close/>
                  </a:path>
                </a:pathLst>
              </a:custGeom>
              <a:grpFill/>
              <a:ln w="4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sp>
        <p:nvSpPr>
          <p:cNvPr id="11" name="Прямоугольник 10"/>
          <p:cNvSpPr/>
          <p:nvPr/>
        </p:nvSpPr>
        <p:spPr>
          <a:xfrm>
            <a:off x="610371" y="1824456"/>
            <a:ext cx="8302893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ru-RU" sz="4400" dirty="0">
                <a:solidFill>
                  <a:srgbClr val="A4D6FF"/>
                </a:solidFill>
                <a:latin typeface="Cera Pro" panose="00000500000000000000" pitchFamily="2" charset="0"/>
              </a:rPr>
              <a:t>БЛАГОДАРИМ </a:t>
            </a:r>
          </a:p>
          <a:p>
            <a:pPr>
              <a:lnSpc>
                <a:spcPts val="4500"/>
              </a:lnSpc>
            </a:pPr>
            <a:r>
              <a:rPr lang="ru-RU" sz="4400" dirty="0">
                <a:solidFill>
                  <a:srgbClr val="A4D6FF"/>
                </a:solidFill>
                <a:latin typeface="Cera Pro" panose="00000500000000000000" pitchFamily="2" charset="0"/>
              </a:rPr>
              <a:t>ЗА ВНИМАНИЕ!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="" xmlns:a16="http://schemas.microsoft.com/office/drawing/2014/main" id="{82638826-F450-AD40-8305-E41982A2E001}"/>
              </a:ext>
            </a:extLst>
          </p:cNvPr>
          <p:cNvSpPr txBox="1"/>
          <p:nvPr/>
        </p:nvSpPr>
        <p:spPr>
          <a:xfrm>
            <a:off x="1165218" y="4281548"/>
            <a:ext cx="2215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defTabSz="238110">
              <a:defRPr/>
            </a:pPr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goradm@adm-nmar.ru</a:t>
            </a:r>
            <a:endParaRPr lang="lt-LT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="" xmlns:a16="http://schemas.microsoft.com/office/drawing/2014/main" id="{228ED6B9-286C-CC4A-804A-B1EC1CC8A371}"/>
              </a:ext>
            </a:extLst>
          </p:cNvPr>
          <p:cNvSpPr txBox="1"/>
          <p:nvPr/>
        </p:nvSpPr>
        <p:spPr>
          <a:xfrm>
            <a:off x="1165218" y="5177656"/>
            <a:ext cx="1452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defTabSz="238110">
              <a:defRPr/>
            </a:pPr>
            <a:r>
              <a:rPr lang="es-ES" kern="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818</a:t>
            </a:r>
            <a:r>
              <a:rPr 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r>
              <a:rPr lang="es-E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s-E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s-E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  <a:endParaRPr lang="lt-LT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="" xmlns:a16="http://schemas.microsoft.com/office/drawing/2014/main" id="{06276DE1-DA6B-814A-9468-1EE1E4154DC2}"/>
              </a:ext>
            </a:extLst>
          </p:cNvPr>
          <p:cNvSpPr txBox="1"/>
          <p:nvPr/>
        </p:nvSpPr>
        <p:spPr>
          <a:xfrm>
            <a:off x="4469923" y="4281548"/>
            <a:ext cx="3077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defTabSz="238110">
              <a:defRPr/>
            </a:pPr>
            <a:r>
              <a:rPr lang="en-US" kern="0" dirty="0">
                <a:latin typeface="Arial" panose="020B0604020202020204" pitchFamily="34" charset="0"/>
                <a:ea typeface="Roboto Th" pitchFamily="2" charset="0"/>
                <a:cs typeface="Arial" panose="020B0604020202020204" pitchFamily="34" charset="0"/>
              </a:rPr>
              <a:t>https</a:t>
            </a:r>
            <a:r>
              <a:rPr lang="en-US" kern="0" dirty="0" smtClean="0">
                <a:latin typeface="Arial" panose="020B0604020202020204" pitchFamily="34" charset="0"/>
                <a:ea typeface="Roboto Th" pitchFamily="2" charset="0"/>
                <a:cs typeface="Arial" panose="020B0604020202020204" pitchFamily="34" charset="0"/>
              </a:rPr>
              <a:t>://adm-nmar.ru</a:t>
            </a:r>
            <a:r>
              <a:rPr lang="en-US" kern="0" dirty="0">
                <a:latin typeface="Arial" panose="020B0604020202020204" pitchFamily="34" charset="0"/>
                <a:ea typeface="Roboto Th" pitchFamily="2" charset="0"/>
                <a:cs typeface="Arial" panose="020B0604020202020204" pitchFamily="34" charset="0"/>
              </a:rPr>
              <a:t>/</a:t>
            </a:r>
            <a:endParaRPr lang="lt-LT" kern="0" dirty="0">
              <a:latin typeface="Arial" panose="020B0604020202020204" pitchFamily="34" charset="0"/>
              <a:ea typeface="Roboto Th" pitchFamily="2" charset="0"/>
              <a:cs typeface="Arial" panose="020B0604020202020204" pitchFamily="34" charset="0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="" xmlns:a16="http://schemas.microsoft.com/office/drawing/2014/main" id="{EE1EC10A-1EFE-DA45-BD00-CE1F40F790DC}"/>
              </a:ext>
            </a:extLst>
          </p:cNvPr>
          <p:cNvSpPr txBox="1"/>
          <p:nvPr/>
        </p:nvSpPr>
        <p:spPr>
          <a:xfrm>
            <a:off x="4469924" y="5155995"/>
            <a:ext cx="2614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Архангельская область,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Ненецкий автономный округ, город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Нарьян-Мар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улица Ленина, 12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="" xmlns:a16="http://schemas.microsoft.com/office/drawing/2014/main" id="{82638826-F450-AD40-8305-E41982A2E001}"/>
              </a:ext>
            </a:extLst>
          </p:cNvPr>
          <p:cNvSpPr txBox="1"/>
          <p:nvPr/>
        </p:nvSpPr>
        <p:spPr>
          <a:xfrm>
            <a:off x="710791" y="3616601"/>
            <a:ext cx="2215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defTabSz="238110">
              <a:defRPr/>
            </a:pPr>
            <a:r>
              <a:rPr lang="ru-RU" b="1" kern="0" dirty="0">
                <a:latin typeface="Arial" panose="020B0604020202020204" pitchFamily="34" charset="0"/>
                <a:ea typeface="Roboto Th" pitchFamily="2" charset="0"/>
                <a:cs typeface="Arial" panose="020B0604020202020204" pitchFamily="34" charset="0"/>
              </a:rPr>
              <a:t>Контактные данные:</a:t>
            </a:r>
            <a:endParaRPr lang="lt-LT" b="1" kern="0" dirty="0">
              <a:latin typeface="Arial" panose="020B0604020202020204" pitchFamily="34" charset="0"/>
              <a:ea typeface="Roboto Th" pitchFamily="2" charset="0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79F9BAA3-7D68-419A-A8E5-81318E690F41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288" y="311699"/>
            <a:ext cx="922789" cy="90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10016" y="327929"/>
            <a:ext cx="665769" cy="8870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60896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609" y="428260"/>
            <a:ext cx="2233613" cy="10068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9332" y="652388"/>
            <a:ext cx="1028725" cy="8159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7518" y="639253"/>
            <a:ext cx="923408" cy="8208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8460" y="930729"/>
            <a:ext cx="1911210" cy="5539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90443" y="668717"/>
            <a:ext cx="834657" cy="81598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8459" y="654500"/>
            <a:ext cx="665769" cy="88703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17347" y="2037998"/>
            <a:ext cx="7394325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ru-RU" sz="4000" b="1" dirty="0" smtClean="0">
                <a:solidFill>
                  <a:srgbClr val="0141C1"/>
                </a:solidFill>
                <a:latin typeface="Cera Pro" panose="00000500000000000000" pitchFamily="2" charset="0"/>
              </a:rPr>
              <a:t>Олег </a:t>
            </a:r>
            <a:r>
              <a:rPr lang="ru-RU" sz="4000" b="1" dirty="0" err="1" smtClean="0">
                <a:solidFill>
                  <a:srgbClr val="0141C1"/>
                </a:solidFill>
                <a:latin typeface="Cera Pro" panose="00000500000000000000" pitchFamily="2" charset="0"/>
              </a:rPr>
              <a:t>Онуфриевич</a:t>
            </a:r>
            <a:r>
              <a:rPr lang="ru-RU" sz="4000" b="1" dirty="0" smtClean="0">
                <a:solidFill>
                  <a:srgbClr val="0141C1"/>
                </a:solidFill>
                <a:latin typeface="Cera Pro" panose="00000500000000000000" pitchFamily="2" charset="0"/>
              </a:rPr>
              <a:t> </a:t>
            </a:r>
            <a:r>
              <a:rPr lang="ru-RU" sz="4000" b="1" dirty="0" err="1" smtClean="0">
                <a:solidFill>
                  <a:srgbClr val="0141C1"/>
                </a:solidFill>
                <a:latin typeface="Cera Pro" panose="00000500000000000000" pitchFamily="2" charset="0"/>
              </a:rPr>
              <a:t>Белак</a:t>
            </a:r>
            <a:endParaRPr lang="ru-RU" sz="4000" b="1" dirty="0">
              <a:solidFill>
                <a:srgbClr val="0141C1"/>
              </a:solidFill>
              <a:latin typeface="Cera Pro" panose="00000500000000000000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60113" y="2659620"/>
            <a:ext cx="765487" cy="76200"/>
          </a:xfrm>
          <a:prstGeom prst="rect">
            <a:avLst/>
          </a:prstGeom>
          <a:solidFill>
            <a:srgbClr val="014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33675" y="3217653"/>
            <a:ext cx="9324725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200"/>
              </a:lnSpc>
            </a:pPr>
            <a:r>
              <a:rPr lang="ru-RU" sz="5600" dirty="0" smtClean="0">
                <a:latin typeface="Cera Pro" panose="00000500000000000000" pitchFamily="2" charset="0"/>
              </a:rPr>
              <a:t>НАРЬЯН-МАР – ЖЕМЧУЖИНА АРКТИКИ</a:t>
            </a:r>
            <a:endParaRPr lang="ru-RU" sz="5600" dirty="0">
              <a:latin typeface="Cera Pro" panose="00000500000000000000" pitchFamily="2" charset="0"/>
            </a:endParaRPr>
          </a:p>
        </p:txBody>
      </p:sp>
      <p:sp>
        <p:nvSpPr>
          <p:cNvPr id="17" name="Forma libre 12">
            <a:extLst>
              <a:ext uri="{FF2B5EF4-FFF2-40B4-BE49-F238E27FC236}">
                <a16:creationId xmlns:a16="http://schemas.microsoft.com/office/drawing/2014/main" xmlns="" id="{BCA96FD6-66BA-B24F-B939-13DC84A266C7}"/>
              </a:ext>
            </a:extLst>
          </p:cNvPr>
          <p:cNvSpPr/>
          <p:nvPr/>
        </p:nvSpPr>
        <p:spPr>
          <a:xfrm>
            <a:off x="887649" y="4930771"/>
            <a:ext cx="504782" cy="504782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30005 h 5829300"/>
              <a:gd name="connsiteX3" fmla="*/ 5830005 w 5829300"/>
              <a:gd name="connsiteY3" fmla="*/ 2915002 h 5829300"/>
              <a:gd name="connsiteX4" fmla="*/ 2915002 w 5829300"/>
              <a:gd name="connsiteY4" fmla="*/ 0 h 5829300"/>
              <a:gd name="connsiteX5" fmla="*/ 2915002 w 5829300"/>
              <a:gd name="connsiteY5" fmla="*/ 5547408 h 5829300"/>
              <a:gd name="connsiteX6" fmla="*/ 282597 w 5829300"/>
              <a:gd name="connsiteY6" fmla="*/ 2915002 h 5829300"/>
              <a:gd name="connsiteX7" fmla="*/ 2915002 w 5829300"/>
              <a:gd name="connsiteY7" fmla="*/ 282597 h 5829300"/>
              <a:gd name="connsiteX8" fmla="*/ 5547408 w 5829300"/>
              <a:gd name="connsiteY8" fmla="*/ 2915002 h 5829300"/>
              <a:gd name="connsiteX9" fmla="*/ 2915002 w 5829300"/>
              <a:gd name="connsiteY9" fmla="*/ 5547408 h 5829300"/>
              <a:gd name="connsiteX10" fmla="*/ 4051754 w 5829300"/>
              <a:gd name="connsiteY10" fmla="*/ 3006852 h 5829300"/>
              <a:gd name="connsiteX11" fmla="*/ 4051754 w 5829300"/>
              <a:gd name="connsiteY11" fmla="*/ 3205382 h 5829300"/>
              <a:gd name="connsiteX12" fmla="*/ 3013910 w 5829300"/>
              <a:gd name="connsiteY12" fmla="*/ 4250293 h 5829300"/>
              <a:gd name="connsiteX13" fmla="*/ 2991298 w 5829300"/>
              <a:gd name="connsiteY13" fmla="*/ 4265838 h 5829300"/>
              <a:gd name="connsiteX14" fmla="*/ 2983525 w 5829300"/>
              <a:gd name="connsiteY14" fmla="*/ 4273611 h 5829300"/>
              <a:gd name="connsiteX15" fmla="*/ 2967981 w 5829300"/>
              <a:gd name="connsiteY15" fmla="*/ 4281383 h 5829300"/>
              <a:gd name="connsiteX16" fmla="*/ 2952436 w 5829300"/>
              <a:gd name="connsiteY16" fmla="*/ 4289155 h 5829300"/>
              <a:gd name="connsiteX17" fmla="*/ 2936891 w 5829300"/>
              <a:gd name="connsiteY17" fmla="*/ 4289155 h 5829300"/>
              <a:gd name="connsiteX18" fmla="*/ 2906516 w 5829300"/>
              <a:gd name="connsiteY18" fmla="*/ 4289155 h 5829300"/>
              <a:gd name="connsiteX19" fmla="*/ 2876141 w 5829300"/>
              <a:gd name="connsiteY19" fmla="*/ 4289155 h 5829300"/>
              <a:gd name="connsiteX20" fmla="*/ 2860596 w 5829300"/>
              <a:gd name="connsiteY20" fmla="*/ 4289155 h 5829300"/>
              <a:gd name="connsiteX21" fmla="*/ 2845051 w 5829300"/>
              <a:gd name="connsiteY21" fmla="*/ 4281383 h 5829300"/>
              <a:gd name="connsiteX22" fmla="*/ 2829506 w 5829300"/>
              <a:gd name="connsiteY22" fmla="*/ 4273611 h 5829300"/>
              <a:gd name="connsiteX23" fmla="*/ 2821734 w 5829300"/>
              <a:gd name="connsiteY23" fmla="*/ 4265838 h 5829300"/>
              <a:gd name="connsiteX24" fmla="*/ 2799121 w 5829300"/>
              <a:gd name="connsiteY24" fmla="*/ 4250293 h 5829300"/>
              <a:gd name="connsiteX25" fmla="*/ 1770478 w 5829300"/>
              <a:gd name="connsiteY25" fmla="*/ 3197600 h 5829300"/>
              <a:gd name="connsiteX26" fmla="*/ 1770478 w 5829300"/>
              <a:gd name="connsiteY26" fmla="*/ 2999070 h 5829300"/>
              <a:gd name="connsiteX27" fmla="*/ 1969008 w 5829300"/>
              <a:gd name="connsiteY27" fmla="*/ 2999070 h 5829300"/>
              <a:gd name="connsiteX28" fmla="*/ 2777947 w 5829300"/>
              <a:gd name="connsiteY28" fmla="*/ 3808009 h 5829300"/>
              <a:gd name="connsiteX29" fmla="*/ 2777947 w 5829300"/>
              <a:gd name="connsiteY29" fmla="*/ 1571958 h 5829300"/>
              <a:gd name="connsiteX30" fmla="*/ 2915012 w 5829300"/>
              <a:gd name="connsiteY30" fmla="*/ 1434894 h 5829300"/>
              <a:gd name="connsiteX31" fmla="*/ 3052077 w 5829300"/>
              <a:gd name="connsiteY31" fmla="*/ 1571958 h 5829300"/>
              <a:gd name="connsiteX32" fmla="*/ 3052077 w 5829300"/>
              <a:gd name="connsiteY32" fmla="*/ 3807314 h 5829300"/>
              <a:gd name="connsiteX33" fmla="*/ 3846176 w 5829300"/>
              <a:gd name="connsiteY33" fmla="*/ 3013920 h 5829300"/>
              <a:gd name="connsiteX34" fmla="*/ 4051754 w 5829300"/>
              <a:gd name="connsiteY34" fmla="*/ 300685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47408"/>
                </a:moveTo>
                <a:cubicBezTo>
                  <a:pt x="1465269" y="5547408"/>
                  <a:pt x="282597" y="4364736"/>
                  <a:pt x="282597" y="2915002"/>
                </a:cubicBezTo>
                <a:cubicBezTo>
                  <a:pt x="282597" y="1465269"/>
                  <a:pt x="1465269" y="282597"/>
                  <a:pt x="2915002" y="282597"/>
                </a:cubicBezTo>
                <a:cubicBezTo>
                  <a:pt x="4364736" y="282597"/>
                  <a:pt x="5547408" y="1465269"/>
                  <a:pt x="5547408" y="2915002"/>
                </a:cubicBezTo>
                <a:cubicBezTo>
                  <a:pt x="5547408" y="4364736"/>
                  <a:pt x="4364736" y="5547408"/>
                  <a:pt x="2915002" y="5547408"/>
                </a:cubicBezTo>
                <a:close/>
                <a:moveTo>
                  <a:pt x="4051754" y="3006852"/>
                </a:moveTo>
                <a:cubicBezTo>
                  <a:pt x="4105447" y="3060544"/>
                  <a:pt x="4105447" y="3151680"/>
                  <a:pt x="4051754" y="3205382"/>
                </a:cubicBezTo>
                <a:lnTo>
                  <a:pt x="3013910" y="4250293"/>
                </a:lnTo>
                <a:cubicBezTo>
                  <a:pt x="3006138" y="4258066"/>
                  <a:pt x="2998365" y="4265838"/>
                  <a:pt x="2991298" y="4265838"/>
                </a:cubicBezTo>
                <a:lnTo>
                  <a:pt x="2983525" y="4273611"/>
                </a:lnTo>
                <a:cubicBezTo>
                  <a:pt x="2975753" y="4273611"/>
                  <a:pt x="2975753" y="4281383"/>
                  <a:pt x="2967981" y="4281383"/>
                </a:cubicBezTo>
                <a:cubicBezTo>
                  <a:pt x="2960208" y="4281383"/>
                  <a:pt x="2960208" y="4281383"/>
                  <a:pt x="2952436" y="4289155"/>
                </a:cubicBezTo>
                <a:cubicBezTo>
                  <a:pt x="2944663" y="4289155"/>
                  <a:pt x="2944663" y="4289155"/>
                  <a:pt x="2936891" y="4289155"/>
                </a:cubicBezTo>
                <a:cubicBezTo>
                  <a:pt x="2929119" y="4289155"/>
                  <a:pt x="2921346" y="4289155"/>
                  <a:pt x="2906516" y="4289155"/>
                </a:cubicBezTo>
                <a:cubicBezTo>
                  <a:pt x="2898743" y="4289155"/>
                  <a:pt x="2890971" y="4289155"/>
                  <a:pt x="2876141" y="4289155"/>
                </a:cubicBezTo>
                <a:cubicBezTo>
                  <a:pt x="2868368" y="4289155"/>
                  <a:pt x="2868368" y="4289155"/>
                  <a:pt x="2860596" y="4289155"/>
                </a:cubicBezTo>
                <a:cubicBezTo>
                  <a:pt x="2852823" y="4289155"/>
                  <a:pt x="2852823" y="4289155"/>
                  <a:pt x="2845051" y="4281383"/>
                </a:cubicBezTo>
                <a:cubicBezTo>
                  <a:pt x="2837279" y="4281383"/>
                  <a:pt x="2837279" y="4273611"/>
                  <a:pt x="2829506" y="4273611"/>
                </a:cubicBezTo>
                <a:cubicBezTo>
                  <a:pt x="2829506" y="4273611"/>
                  <a:pt x="2821734" y="4273611"/>
                  <a:pt x="2821734" y="4265838"/>
                </a:cubicBezTo>
                <a:cubicBezTo>
                  <a:pt x="2813961" y="4258066"/>
                  <a:pt x="2806189" y="4258066"/>
                  <a:pt x="2799121" y="4250293"/>
                </a:cubicBezTo>
                <a:lnTo>
                  <a:pt x="1770478" y="3197600"/>
                </a:lnTo>
                <a:cubicBezTo>
                  <a:pt x="1716786" y="3143907"/>
                  <a:pt x="1716786" y="3052772"/>
                  <a:pt x="1770478" y="2999070"/>
                </a:cubicBezTo>
                <a:cubicBezTo>
                  <a:pt x="1824171" y="2945368"/>
                  <a:pt x="1915306" y="2945378"/>
                  <a:pt x="1969008" y="2999070"/>
                </a:cubicBezTo>
                <a:lnTo>
                  <a:pt x="2777947" y="3808009"/>
                </a:lnTo>
                <a:lnTo>
                  <a:pt x="2777947" y="1571958"/>
                </a:lnTo>
                <a:cubicBezTo>
                  <a:pt x="2777947" y="1495654"/>
                  <a:pt x="2838707" y="1434894"/>
                  <a:pt x="2915012" y="1434894"/>
                </a:cubicBezTo>
                <a:cubicBezTo>
                  <a:pt x="2991317" y="1434894"/>
                  <a:pt x="3052077" y="1495654"/>
                  <a:pt x="3052077" y="1571958"/>
                </a:cubicBezTo>
                <a:lnTo>
                  <a:pt x="3052077" y="3807314"/>
                </a:lnTo>
                <a:lnTo>
                  <a:pt x="3846176" y="3013920"/>
                </a:lnTo>
                <a:cubicBezTo>
                  <a:pt x="3906926" y="2953150"/>
                  <a:pt x="3998767" y="2953150"/>
                  <a:pt x="4051754" y="3006852"/>
                </a:cubicBezTo>
                <a:close/>
              </a:path>
            </a:pathLst>
          </a:custGeom>
          <a:solidFill>
            <a:srgbClr val="0141C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grpSp>
        <p:nvGrpSpPr>
          <p:cNvPr id="18" name="Группа 17"/>
          <p:cNvGrpSpPr/>
          <p:nvPr/>
        </p:nvGrpSpPr>
        <p:grpSpPr>
          <a:xfrm>
            <a:off x="860113" y="5722640"/>
            <a:ext cx="8727233" cy="461666"/>
            <a:chOff x="860113" y="5775663"/>
            <a:chExt cx="8727233" cy="461666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3491346" y="5775664"/>
              <a:ext cx="6096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ru-RU" sz="2400" dirty="0" smtClean="0">
                  <a:latin typeface="Cera Pro" panose="00000500000000000000" pitchFamily="2" charset="0"/>
                </a:rPr>
                <a:t>15 января, 2024 г.</a:t>
              </a:r>
              <a:endParaRPr lang="ru-RU" sz="2400" dirty="0">
                <a:latin typeface="Cera Pro" panose="00000500000000000000" pitchFamily="2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860113" y="5775663"/>
              <a:ext cx="87724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 smtClean="0">
                  <a:latin typeface="Cera Pro" panose="00000500000000000000" pitchFamily="2" charset="0"/>
                </a:rPr>
                <a:t>Дата</a:t>
              </a:r>
              <a:endParaRPr lang="ru-RU" sz="2400" dirty="0">
                <a:latin typeface="Cera Pro" panose="00000500000000000000" pitchFamily="2" charset="0"/>
              </a:endParaRPr>
            </a:p>
          </p:txBody>
        </p: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737360" y="6006495"/>
              <a:ext cx="166254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540908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978" y="280437"/>
            <a:ext cx="1752141" cy="7898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956" y="1268186"/>
            <a:ext cx="4228919" cy="40712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09077" y="315286"/>
            <a:ext cx="703205" cy="6874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64782" y="320316"/>
            <a:ext cx="560916" cy="74733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768541" y="1275083"/>
            <a:ext cx="585638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200"/>
              </a:lnSpc>
            </a:pPr>
            <a:r>
              <a:rPr lang="ru-RU" sz="4800" b="1" dirty="0" smtClean="0">
                <a:solidFill>
                  <a:srgbClr val="0141C1"/>
                </a:solidFill>
                <a:latin typeface="Cera Pro" panose="00000500000000000000" pitchFamily="2" charset="0"/>
              </a:rPr>
              <a:t>Олег</a:t>
            </a:r>
          </a:p>
          <a:p>
            <a:pPr>
              <a:lnSpc>
                <a:spcPts val="5200"/>
              </a:lnSpc>
            </a:pPr>
            <a:r>
              <a:rPr lang="ru-RU" sz="4800" b="1" dirty="0" err="1" smtClean="0">
                <a:solidFill>
                  <a:srgbClr val="0141C1"/>
                </a:solidFill>
                <a:latin typeface="Cera Pro" panose="00000500000000000000" pitchFamily="2" charset="0"/>
              </a:rPr>
              <a:t>Онуфриевич</a:t>
            </a:r>
            <a:endParaRPr lang="ru-RU" sz="4800" b="1" dirty="0" smtClean="0">
              <a:solidFill>
                <a:srgbClr val="0141C1"/>
              </a:solidFill>
              <a:latin typeface="Cera Pro" panose="00000500000000000000" pitchFamily="2" charset="0"/>
            </a:endParaRPr>
          </a:p>
          <a:p>
            <a:pPr>
              <a:lnSpc>
                <a:spcPts val="5200"/>
              </a:lnSpc>
            </a:pPr>
            <a:r>
              <a:rPr lang="ru-RU" sz="4800" b="1" dirty="0" err="1" smtClean="0">
                <a:solidFill>
                  <a:srgbClr val="0141C1"/>
                </a:solidFill>
                <a:latin typeface="Cera Pro" panose="00000500000000000000" pitchFamily="2" charset="0"/>
              </a:rPr>
              <a:t>Белак</a:t>
            </a:r>
            <a:endParaRPr lang="ru-RU" sz="4800" b="1" dirty="0">
              <a:solidFill>
                <a:srgbClr val="0141C1"/>
              </a:solidFill>
              <a:latin typeface="Cera Pro" panose="00000500000000000000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68541" y="336796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Cera Pro" panose="00000500000000000000" pitchFamily="2" charset="0"/>
              </a:rPr>
              <a:t>ГЛАВА НАРЬЯН-МАРА</a:t>
            </a:r>
            <a:endParaRPr lang="ru-RU" sz="2400" dirty="0">
              <a:latin typeface="Cera Pro" panose="00000500000000000000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33556" y="3994845"/>
            <a:ext cx="765487" cy="76200"/>
          </a:xfrm>
          <a:prstGeom prst="rect">
            <a:avLst/>
          </a:prstGeom>
          <a:solidFill>
            <a:srgbClr val="014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964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" t="10578" r="-194" b="5720"/>
          <a:stretch/>
        </p:blipFill>
        <p:spPr>
          <a:xfrm>
            <a:off x="0" y="0"/>
            <a:ext cx="12248409" cy="68294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97205"/>
            <a:ext cx="12248409" cy="777136"/>
          </a:xfrm>
          <a:prstGeom prst="rect">
            <a:avLst/>
          </a:prstGeom>
          <a:solidFill>
            <a:srgbClr val="007EF9"/>
          </a:solidFill>
        </p:spPr>
        <p:txBody>
          <a:bodyPr wrap="square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4800" b="1" dirty="0" smtClean="0">
                <a:solidFill>
                  <a:schemeClr val="bg1"/>
                </a:solidFill>
                <a:latin typeface="Cera Pro" panose="00000500000000000000" pitchFamily="2" charset="0"/>
              </a:rPr>
              <a:t>Нарьян-Мар </a:t>
            </a:r>
            <a:r>
              <a:rPr lang="ru-RU" sz="4800" dirty="0">
                <a:solidFill>
                  <a:schemeClr val="bg1"/>
                </a:solidFill>
              </a:rPr>
              <a:t>—</a:t>
            </a:r>
            <a:r>
              <a:rPr lang="ru-RU" sz="4800" b="1" dirty="0" smtClean="0">
                <a:solidFill>
                  <a:schemeClr val="bg1"/>
                </a:solidFill>
                <a:latin typeface="Cera Pro" panose="00000500000000000000" pitchFamily="2" charset="0"/>
              </a:rPr>
              <a:t> жемчужина Арктики</a:t>
            </a:r>
            <a:endParaRPr lang="ru-RU" sz="4800" b="1" dirty="0">
              <a:solidFill>
                <a:schemeClr val="bg1"/>
              </a:solidFill>
              <a:latin typeface="Cera Pr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7085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36" b="10380"/>
          <a:stretch/>
        </p:blipFill>
        <p:spPr>
          <a:xfrm>
            <a:off x="0" y="-9525"/>
            <a:ext cx="12306300" cy="68484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97205"/>
            <a:ext cx="12248409" cy="777136"/>
          </a:xfrm>
          <a:prstGeom prst="rect">
            <a:avLst/>
          </a:prstGeom>
          <a:solidFill>
            <a:srgbClr val="007EF9"/>
          </a:solidFill>
        </p:spPr>
        <p:txBody>
          <a:bodyPr wrap="square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4800" b="1" dirty="0" smtClean="0">
                <a:solidFill>
                  <a:schemeClr val="bg1"/>
                </a:solidFill>
                <a:latin typeface="Cera Pro" panose="00000500000000000000" pitchFamily="2" charset="0"/>
              </a:rPr>
              <a:t>Морошка </a:t>
            </a:r>
            <a:r>
              <a:rPr lang="ru-RU" sz="4800" dirty="0">
                <a:solidFill>
                  <a:schemeClr val="bg1"/>
                </a:solidFill>
              </a:rPr>
              <a:t>—</a:t>
            </a:r>
            <a:r>
              <a:rPr lang="ru-RU" sz="4800" b="1" dirty="0" smtClean="0">
                <a:solidFill>
                  <a:schemeClr val="bg1"/>
                </a:solidFill>
                <a:latin typeface="Cera Pro" panose="00000500000000000000" pitchFamily="2" charset="0"/>
              </a:rPr>
              <a:t> северная ягода</a:t>
            </a:r>
            <a:endParaRPr lang="ru-RU" sz="4800" b="1" dirty="0">
              <a:solidFill>
                <a:schemeClr val="bg1"/>
              </a:solidFill>
              <a:latin typeface="Cera Pr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4787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7630"/>
            <a:ext cx="12192000" cy="77713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4800" b="1" dirty="0" smtClean="0">
                <a:solidFill>
                  <a:srgbClr val="0141C1"/>
                </a:solidFill>
                <a:latin typeface="Cera Pro" panose="00000500000000000000" pitchFamily="2" charset="0"/>
              </a:rPr>
              <a:t>Элементы уличного пространства</a:t>
            </a:r>
            <a:endParaRPr lang="ru-RU" sz="4800" b="1" dirty="0">
              <a:solidFill>
                <a:srgbClr val="0141C1"/>
              </a:solidFill>
              <a:latin typeface="Cera Pro" panose="000005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b="25552"/>
          <a:stretch/>
        </p:blipFill>
        <p:spPr>
          <a:xfrm>
            <a:off x="395287" y="919353"/>
            <a:ext cx="11401426" cy="566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5352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7630"/>
            <a:ext cx="12192000" cy="77713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4800" b="1" dirty="0" smtClean="0">
                <a:solidFill>
                  <a:srgbClr val="0141C1"/>
                </a:solidFill>
                <a:latin typeface="Cera Pro" panose="00000500000000000000" pitchFamily="2" charset="0"/>
              </a:rPr>
              <a:t>Элементы уличного пространства</a:t>
            </a:r>
            <a:endParaRPr lang="ru-RU" sz="4800" b="1" dirty="0">
              <a:solidFill>
                <a:srgbClr val="0141C1"/>
              </a:solidFill>
              <a:latin typeface="Cera Pro" panose="000005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715"/>
          <a:stretch/>
        </p:blipFill>
        <p:spPr>
          <a:xfrm>
            <a:off x="419100" y="964766"/>
            <a:ext cx="11353800" cy="577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1004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7630"/>
            <a:ext cx="12192000" cy="77713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4800" b="1" dirty="0" smtClean="0">
                <a:solidFill>
                  <a:srgbClr val="0141C1"/>
                </a:solidFill>
                <a:latin typeface="Cera Pro" panose="00000500000000000000" pitchFamily="2" charset="0"/>
              </a:rPr>
              <a:t>Элементы уличного пространства</a:t>
            </a:r>
            <a:endParaRPr lang="ru-RU" sz="4800" b="1" dirty="0">
              <a:solidFill>
                <a:srgbClr val="0141C1"/>
              </a:solidFill>
              <a:latin typeface="Cera Pro" panose="000005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13" y="1323974"/>
            <a:ext cx="7400925" cy="49339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33" t="28194" r="26065"/>
          <a:stretch/>
        </p:blipFill>
        <p:spPr>
          <a:xfrm>
            <a:off x="7643811" y="1333499"/>
            <a:ext cx="4433889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1885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7630"/>
            <a:ext cx="12192000" cy="77713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4800" b="1" dirty="0" smtClean="0">
                <a:solidFill>
                  <a:srgbClr val="0141C1"/>
                </a:solidFill>
                <a:latin typeface="Cera Pro" panose="00000500000000000000" pitchFamily="2" charset="0"/>
              </a:rPr>
              <a:t>Элементы уличного пространства</a:t>
            </a:r>
            <a:endParaRPr lang="ru-RU" sz="4800" b="1" dirty="0">
              <a:solidFill>
                <a:srgbClr val="0141C1"/>
              </a:solidFill>
              <a:latin typeface="Cera Pro" panose="000005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14" t="85" r="16345" b="-85"/>
          <a:stretch/>
        </p:blipFill>
        <p:spPr>
          <a:xfrm>
            <a:off x="138114" y="1052513"/>
            <a:ext cx="7029450" cy="55943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91" r="24404"/>
          <a:stretch/>
        </p:blipFill>
        <p:spPr>
          <a:xfrm>
            <a:off x="7381875" y="1052513"/>
            <a:ext cx="4657725" cy="559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81441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99</Words>
  <Application>Microsoft Office PowerPoint</Application>
  <PresentationFormat>Произвольный</PresentationFormat>
  <Paragraphs>30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55</cp:revision>
  <dcterms:created xsi:type="dcterms:W3CDTF">2023-12-18T10:42:15Z</dcterms:created>
  <dcterms:modified xsi:type="dcterms:W3CDTF">2024-01-14T14:59:07Z</dcterms:modified>
</cp:coreProperties>
</file>