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57" r:id="rId4"/>
    <p:sldId id="268" r:id="rId5"/>
    <p:sldId id="282" r:id="rId6"/>
    <p:sldId id="283" r:id="rId7"/>
    <p:sldId id="263" r:id="rId8"/>
    <p:sldId id="284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41C1"/>
    <a:srgbClr val="007EF9"/>
    <a:srgbClr val="0066B2"/>
    <a:srgbClr val="A4D6FF"/>
    <a:srgbClr val="A7D6FD"/>
    <a:srgbClr val="E20613"/>
    <a:srgbClr val="F7F7F7"/>
    <a:srgbClr val="1F8EEA"/>
    <a:srgbClr val="D2D2D2"/>
    <a:srgbClr val="307A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E990F-FD1A-4E2F-8538-BD78D5E5FD33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8EADE-9FC0-4CF9-B7EC-8BBAA23D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1F764-BB80-4FED-A281-4CC5D190291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5BE8E-6762-4545-96B6-6E0DA0764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5BE8E-6762-4545-96B6-6E0DA0764D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5BE8E-6762-4545-96B6-6E0DA0764D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5BE8E-6762-4545-96B6-6E0DA0764D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5BE8E-6762-4545-96B6-6E0DA0764D4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69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23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96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08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87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39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78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9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24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50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34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45C45-C2B3-475B-A352-5AA47807D05C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9DBB-1D38-4689-BD10-8B0471F3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62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64;&#1091;&#1103;%20-%20&#1044;&#1091;&#1093;&#1086;&#1074;&#1085;&#1099;&#1081;%20&#1094;&#1077;&#1085;&#1090;&#1088;%20&#1056;&#1086;&#1089;&#1089;&#1080;&#1080;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7453" y="253434"/>
            <a:ext cx="1108667" cy="879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5409" y="223409"/>
            <a:ext cx="995165" cy="8845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3340" y="2289549"/>
            <a:ext cx="553258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dirty="0">
                <a:solidFill>
                  <a:srgbClr val="A4D6FF"/>
                </a:solidFill>
                <a:latin typeface="Cera Pro" panose="00000500000000000000" pitchFamily="2" charset="0"/>
              </a:rPr>
              <a:t>ВСЕРОССИЙСКИЙ </a:t>
            </a:r>
          </a:p>
          <a:p>
            <a:pPr>
              <a:lnSpc>
                <a:spcPts val="3500"/>
              </a:lnSpc>
            </a:pPr>
            <a:r>
              <a:rPr lang="ru-RU" sz="3200" dirty="0">
                <a:solidFill>
                  <a:srgbClr val="A4D6FF"/>
                </a:solidFill>
                <a:latin typeface="Cera Pro" panose="00000500000000000000" pitchFamily="2" charset="0"/>
              </a:rPr>
              <a:t>МУНИЦИПАЛЬНЫЙ ФОРУМ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4713" y="3775890"/>
            <a:ext cx="7777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ru-RU" sz="6600" b="1" dirty="0">
                <a:solidFill>
                  <a:schemeClr val="bg1"/>
                </a:solidFill>
                <a:latin typeface="Cera Pro" panose="00000500000000000000" pitchFamily="2" charset="0"/>
              </a:rPr>
              <a:t>МАЛАЯ РОДИНА</a:t>
            </a:r>
          </a:p>
          <a:p>
            <a:pPr>
              <a:lnSpc>
                <a:spcPts val="6000"/>
              </a:lnSpc>
            </a:pPr>
            <a:r>
              <a:rPr lang="ru-RU" sz="6600" b="1" dirty="0">
                <a:solidFill>
                  <a:schemeClr val="bg1"/>
                </a:solidFill>
                <a:latin typeface="Cera Pro" panose="00000500000000000000" pitchFamily="2" charset="0"/>
              </a:rPr>
              <a:t>– СИЛА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5056" y="6009265"/>
            <a:ext cx="4877722" cy="504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dirty="0">
                <a:solidFill>
                  <a:srgbClr val="A4D6FF"/>
                </a:solidFill>
                <a:latin typeface="Cera Pro" panose="00000500000000000000" pitchFamily="2" charset="0"/>
              </a:rPr>
              <a:t>Москва – </a:t>
            </a:r>
            <a:r>
              <a:rPr lang="en-US" sz="2400" dirty="0">
                <a:solidFill>
                  <a:srgbClr val="A4D6FF"/>
                </a:solidFill>
                <a:latin typeface="Cera Pro" panose="00000500000000000000" pitchFamily="2" charset="0"/>
              </a:rPr>
              <a:t>1</a:t>
            </a:r>
            <a:r>
              <a:rPr lang="ru-RU" sz="2400" dirty="0">
                <a:solidFill>
                  <a:srgbClr val="A4D6FF"/>
                </a:solidFill>
                <a:latin typeface="Cera Pro" panose="00000500000000000000" pitchFamily="2" charset="0"/>
              </a:rPr>
              <a:t>5-16</a:t>
            </a:r>
            <a:r>
              <a:rPr lang="en-US" sz="2400" dirty="0">
                <a:solidFill>
                  <a:srgbClr val="A4D6FF"/>
                </a:solidFill>
                <a:latin typeface="Cera Pro" panose="00000500000000000000" pitchFamily="2" charset="0"/>
              </a:rPr>
              <a:t> </a:t>
            </a:r>
            <a:r>
              <a:rPr lang="ru-RU" sz="2400" dirty="0">
                <a:solidFill>
                  <a:srgbClr val="A4D6FF"/>
                </a:solidFill>
                <a:latin typeface="Cera Pro" panose="00000500000000000000" pitchFamily="2" charset="0"/>
              </a:rPr>
              <a:t>января 2024 г.</a:t>
            </a:r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xmlns="" id="{BCA96FD6-66BA-B24F-B939-13DC84A266C7}"/>
              </a:ext>
            </a:extLst>
          </p:cNvPr>
          <p:cNvSpPr/>
          <p:nvPr/>
        </p:nvSpPr>
        <p:spPr>
          <a:xfrm>
            <a:off x="887649" y="5408346"/>
            <a:ext cx="504782" cy="504782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1754 w 5829300"/>
              <a:gd name="connsiteY10" fmla="*/ 3006852 h 5829300"/>
              <a:gd name="connsiteX11" fmla="*/ 4051754 w 5829300"/>
              <a:gd name="connsiteY11" fmla="*/ 3205382 h 5829300"/>
              <a:gd name="connsiteX12" fmla="*/ 3013910 w 5829300"/>
              <a:gd name="connsiteY12" fmla="*/ 4250293 h 5829300"/>
              <a:gd name="connsiteX13" fmla="*/ 2991298 w 5829300"/>
              <a:gd name="connsiteY13" fmla="*/ 4265838 h 5829300"/>
              <a:gd name="connsiteX14" fmla="*/ 2983525 w 5829300"/>
              <a:gd name="connsiteY14" fmla="*/ 4273611 h 5829300"/>
              <a:gd name="connsiteX15" fmla="*/ 2967981 w 5829300"/>
              <a:gd name="connsiteY15" fmla="*/ 4281383 h 5829300"/>
              <a:gd name="connsiteX16" fmla="*/ 2952436 w 5829300"/>
              <a:gd name="connsiteY16" fmla="*/ 4289155 h 5829300"/>
              <a:gd name="connsiteX17" fmla="*/ 2936891 w 5829300"/>
              <a:gd name="connsiteY17" fmla="*/ 4289155 h 5829300"/>
              <a:gd name="connsiteX18" fmla="*/ 2906516 w 5829300"/>
              <a:gd name="connsiteY18" fmla="*/ 4289155 h 5829300"/>
              <a:gd name="connsiteX19" fmla="*/ 2876141 w 5829300"/>
              <a:gd name="connsiteY19" fmla="*/ 4289155 h 5829300"/>
              <a:gd name="connsiteX20" fmla="*/ 2860596 w 5829300"/>
              <a:gd name="connsiteY20" fmla="*/ 4289155 h 5829300"/>
              <a:gd name="connsiteX21" fmla="*/ 2845051 w 5829300"/>
              <a:gd name="connsiteY21" fmla="*/ 4281383 h 5829300"/>
              <a:gd name="connsiteX22" fmla="*/ 2829506 w 5829300"/>
              <a:gd name="connsiteY22" fmla="*/ 4273611 h 5829300"/>
              <a:gd name="connsiteX23" fmla="*/ 2821734 w 5829300"/>
              <a:gd name="connsiteY23" fmla="*/ 4265838 h 5829300"/>
              <a:gd name="connsiteX24" fmla="*/ 2799121 w 5829300"/>
              <a:gd name="connsiteY24" fmla="*/ 4250293 h 5829300"/>
              <a:gd name="connsiteX25" fmla="*/ 1770478 w 5829300"/>
              <a:gd name="connsiteY25" fmla="*/ 3197600 h 5829300"/>
              <a:gd name="connsiteX26" fmla="*/ 1770478 w 5829300"/>
              <a:gd name="connsiteY26" fmla="*/ 2999070 h 5829300"/>
              <a:gd name="connsiteX27" fmla="*/ 1969008 w 5829300"/>
              <a:gd name="connsiteY27" fmla="*/ 2999070 h 5829300"/>
              <a:gd name="connsiteX28" fmla="*/ 2777947 w 5829300"/>
              <a:gd name="connsiteY28" fmla="*/ 3808009 h 5829300"/>
              <a:gd name="connsiteX29" fmla="*/ 2777947 w 5829300"/>
              <a:gd name="connsiteY29" fmla="*/ 1571958 h 5829300"/>
              <a:gd name="connsiteX30" fmla="*/ 2915012 w 5829300"/>
              <a:gd name="connsiteY30" fmla="*/ 1434894 h 5829300"/>
              <a:gd name="connsiteX31" fmla="*/ 3052077 w 5829300"/>
              <a:gd name="connsiteY31" fmla="*/ 1571958 h 5829300"/>
              <a:gd name="connsiteX32" fmla="*/ 3052077 w 5829300"/>
              <a:gd name="connsiteY32" fmla="*/ 3807314 h 5829300"/>
              <a:gd name="connsiteX33" fmla="*/ 3846176 w 5829300"/>
              <a:gd name="connsiteY33" fmla="*/ 3013920 h 5829300"/>
              <a:gd name="connsiteX34" fmla="*/ 4051754 w 5829300"/>
              <a:gd name="connsiteY34" fmla="*/ 300685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1754" y="3006852"/>
                </a:moveTo>
                <a:cubicBezTo>
                  <a:pt x="4105447" y="3060544"/>
                  <a:pt x="4105447" y="3151680"/>
                  <a:pt x="4051754" y="3205382"/>
                </a:cubicBezTo>
                <a:lnTo>
                  <a:pt x="3013910" y="4250293"/>
                </a:lnTo>
                <a:cubicBezTo>
                  <a:pt x="3006138" y="4258066"/>
                  <a:pt x="2998365" y="4265838"/>
                  <a:pt x="2991298" y="4265838"/>
                </a:cubicBezTo>
                <a:lnTo>
                  <a:pt x="2983525" y="4273611"/>
                </a:lnTo>
                <a:cubicBezTo>
                  <a:pt x="2975753" y="4273611"/>
                  <a:pt x="2975753" y="4281383"/>
                  <a:pt x="2967981" y="4281383"/>
                </a:cubicBezTo>
                <a:cubicBezTo>
                  <a:pt x="2960208" y="4281383"/>
                  <a:pt x="2960208" y="4281383"/>
                  <a:pt x="2952436" y="4289155"/>
                </a:cubicBezTo>
                <a:cubicBezTo>
                  <a:pt x="2944663" y="4289155"/>
                  <a:pt x="2944663" y="4289155"/>
                  <a:pt x="2936891" y="4289155"/>
                </a:cubicBezTo>
                <a:cubicBezTo>
                  <a:pt x="2929119" y="4289155"/>
                  <a:pt x="2921346" y="4289155"/>
                  <a:pt x="2906516" y="4289155"/>
                </a:cubicBezTo>
                <a:cubicBezTo>
                  <a:pt x="2898743" y="4289155"/>
                  <a:pt x="2890971" y="4289155"/>
                  <a:pt x="2876141" y="4289155"/>
                </a:cubicBezTo>
                <a:cubicBezTo>
                  <a:pt x="2868368" y="4289155"/>
                  <a:pt x="2868368" y="4289155"/>
                  <a:pt x="2860596" y="4289155"/>
                </a:cubicBezTo>
                <a:cubicBezTo>
                  <a:pt x="2852823" y="4289155"/>
                  <a:pt x="2852823" y="4289155"/>
                  <a:pt x="2845051" y="4281383"/>
                </a:cubicBezTo>
                <a:cubicBezTo>
                  <a:pt x="2837279" y="4281383"/>
                  <a:pt x="2837279" y="4273611"/>
                  <a:pt x="2829506" y="4273611"/>
                </a:cubicBezTo>
                <a:cubicBezTo>
                  <a:pt x="2829506" y="4273611"/>
                  <a:pt x="2821734" y="4273611"/>
                  <a:pt x="2821734" y="4265838"/>
                </a:cubicBezTo>
                <a:cubicBezTo>
                  <a:pt x="2813961" y="4258066"/>
                  <a:pt x="2806189" y="4258066"/>
                  <a:pt x="2799121" y="4250293"/>
                </a:cubicBezTo>
                <a:lnTo>
                  <a:pt x="1770478" y="3197600"/>
                </a:lnTo>
                <a:cubicBezTo>
                  <a:pt x="1716786" y="3143907"/>
                  <a:pt x="1716786" y="3052772"/>
                  <a:pt x="1770478" y="2999070"/>
                </a:cubicBezTo>
                <a:cubicBezTo>
                  <a:pt x="1824171" y="2945368"/>
                  <a:pt x="1915306" y="2945378"/>
                  <a:pt x="1969008" y="2999070"/>
                </a:cubicBezTo>
                <a:lnTo>
                  <a:pt x="2777947" y="3808009"/>
                </a:lnTo>
                <a:lnTo>
                  <a:pt x="2777947" y="1571958"/>
                </a:lnTo>
                <a:cubicBezTo>
                  <a:pt x="2777947" y="1495654"/>
                  <a:pt x="2838707" y="1434894"/>
                  <a:pt x="2915012" y="1434894"/>
                </a:cubicBezTo>
                <a:cubicBezTo>
                  <a:pt x="2991317" y="1434894"/>
                  <a:pt x="3052077" y="1495654"/>
                  <a:pt x="3052077" y="1571958"/>
                </a:cubicBezTo>
                <a:lnTo>
                  <a:pt x="3052077" y="3807314"/>
                </a:lnTo>
                <a:lnTo>
                  <a:pt x="3846176" y="3013920"/>
                </a:lnTo>
                <a:cubicBezTo>
                  <a:pt x="3906926" y="2953150"/>
                  <a:pt x="3998767" y="2953150"/>
                  <a:pt x="4051754" y="3006852"/>
                </a:cubicBezTo>
                <a:close/>
              </a:path>
            </a:pathLst>
          </a:custGeom>
          <a:solidFill>
            <a:srgbClr val="A4D6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56" y="464763"/>
            <a:ext cx="3581204" cy="15007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9314" y="1372864"/>
            <a:ext cx="2102067" cy="609295"/>
          </a:xfrm>
          <a:prstGeom prst="rect">
            <a:avLst/>
          </a:prstGeom>
        </p:spPr>
      </p:pic>
      <p:pic>
        <p:nvPicPr>
          <p:cNvPr id="2050" name="Picture 2" descr="C:\Users\Яна\Desktop\sg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662" y="2077142"/>
            <a:ext cx="821245" cy="821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1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6422" y="2967487"/>
            <a:ext cx="1000621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dirty="0" smtClean="0">
                <a:latin typeface="Cera Pro" panose="00000500000000000000" pitchFamily="2" charset="0"/>
              </a:rPr>
              <a:t>ШУЯ – ДУХОВНЫЙ ЦЕНТР РОССИИ: ОТ ИСТОКОВ</a:t>
            </a:r>
          </a:p>
          <a:p>
            <a:pPr>
              <a:lnSpc>
                <a:spcPts val="5200"/>
              </a:lnSpc>
            </a:pPr>
            <a:r>
              <a:rPr lang="ru-RU" sz="5600" dirty="0" smtClean="0">
                <a:latin typeface="Cera Pro" panose="00000500000000000000" pitchFamily="2" charset="0"/>
              </a:rPr>
              <a:t>К СОВРЕМЕННОСТИ</a:t>
            </a:r>
            <a:endParaRPr lang="ru-RU" sz="5600" dirty="0">
              <a:latin typeface="Cera Pro" panose="000005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804" y="1588500"/>
            <a:ext cx="739432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0141C1"/>
                </a:solidFill>
                <a:latin typeface="Cera Pro" panose="00000500000000000000" pitchFamily="2" charset="0"/>
              </a:rPr>
              <a:t>Наталья Владимировна</a:t>
            </a: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0141C1"/>
                </a:solidFill>
                <a:latin typeface="Cera Pro" panose="00000500000000000000" pitchFamily="2" charset="0"/>
              </a:rPr>
              <a:t>КОРЯГИНА</a:t>
            </a:r>
            <a:endParaRPr lang="ru-RU" sz="4000" b="1" dirty="0">
              <a:solidFill>
                <a:srgbClr val="0141C1"/>
              </a:solidFill>
              <a:latin typeface="Cera Pro" panose="000005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9" y="428260"/>
            <a:ext cx="2233613" cy="1006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9332" y="652388"/>
            <a:ext cx="1028725" cy="8159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518" y="639253"/>
            <a:ext cx="923408" cy="8208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4777" y="57226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Cera Pro" panose="00000500000000000000" pitchFamily="2" charset="0"/>
              </a:rPr>
              <a:t>15 января, 2024 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0113" y="2659620"/>
            <a:ext cx="765487" cy="76200"/>
          </a:xfrm>
          <a:prstGeom prst="rect">
            <a:avLst/>
          </a:prstGeom>
          <a:solidFill>
            <a:srgbClr val="014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Forma libre 12">
            <a:extLst>
              <a:ext uri="{FF2B5EF4-FFF2-40B4-BE49-F238E27FC236}">
                <a16:creationId xmlns:a16="http://schemas.microsoft.com/office/drawing/2014/main" xmlns="" id="{BCA96FD6-66BA-B24F-B939-13DC84A266C7}"/>
              </a:ext>
            </a:extLst>
          </p:cNvPr>
          <p:cNvSpPr/>
          <p:nvPr/>
        </p:nvSpPr>
        <p:spPr>
          <a:xfrm>
            <a:off x="887649" y="5126087"/>
            <a:ext cx="504782" cy="504782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1754 w 5829300"/>
              <a:gd name="connsiteY10" fmla="*/ 3006852 h 5829300"/>
              <a:gd name="connsiteX11" fmla="*/ 4051754 w 5829300"/>
              <a:gd name="connsiteY11" fmla="*/ 3205382 h 5829300"/>
              <a:gd name="connsiteX12" fmla="*/ 3013910 w 5829300"/>
              <a:gd name="connsiteY12" fmla="*/ 4250293 h 5829300"/>
              <a:gd name="connsiteX13" fmla="*/ 2991298 w 5829300"/>
              <a:gd name="connsiteY13" fmla="*/ 4265838 h 5829300"/>
              <a:gd name="connsiteX14" fmla="*/ 2983525 w 5829300"/>
              <a:gd name="connsiteY14" fmla="*/ 4273611 h 5829300"/>
              <a:gd name="connsiteX15" fmla="*/ 2967981 w 5829300"/>
              <a:gd name="connsiteY15" fmla="*/ 4281383 h 5829300"/>
              <a:gd name="connsiteX16" fmla="*/ 2952436 w 5829300"/>
              <a:gd name="connsiteY16" fmla="*/ 4289155 h 5829300"/>
              <a:gd name="connsiteX17" fmla="*/ 2936891 w 5829300"/>
              <a:gd name="connsiteY17" fmla="*/ 4289155 h 5829300"/>
              <a:gd name="connsiteX18" fmla="*/ 2906516 w 5829300"/>
              <a:gd name="connsiteY18" fmla="*/ 4289155 h 5829300"/>
              <a:gd name="connsiteX19" fmla="*/ 2876141 w 5829300"/>
              <a:gd name="connsiteY19" fmla="*/ 4289155 h 5829300"/>
              <a:gd name="connsiteX20" fmla="*/ 2860596 w 5829300"/>
              <a:gd name="connsiteY20" fmla="*/ 4289155 h 5829300"/>
              <a:gd name="connsiteX21" fmla="*/ 2845051 w 5829300"/>
              <a:gd name="connsiteY21" fmla="*/ 4281383 h 5829300"/>
              <a:gd name="connsiteX22" fmla="*/ 2829506 w 5829300"/>
              <a:gd name="connsiteY22" fmla="*/ 4273611 h 5829300"/>
              <a:gd name="connsiteX23" fmla="*/ 2821734 w 5829300"/>
              <a:gd name="connsiteY23" fmla="*/ 4265838 h 5829300"/>
              <a:gd name="connsiteX24" fmla="*/ 2799121 w 5829300"/>
              <a:gd name="connsiteY24" fmla="*/ 4250293 h 5829300"/>
              <a:gd name="connsiteX25" fmla="*/ 1770478 w 5829300"/>
              <a:gd name="connsiteY25" fmla="*/ 3197600 h 5829300"/>
              <a:gd name="connsiteX26" fmla="*/ 1770478 w 5829300"/>
              <a:gd name="connsiteY26" fmla="*/ 2999070 h 5829300"/>
              <a:gd name="connsiteX27" fmla="*/ 1969008 w 5829300"/>
              <a:gd name="connsiteY27" fmla="*/ 2999070 h 5829300"/>
              <a:gd name="connsiteX28" fmla="*/ 2777947 w 5829300"/>
              <a:gd name="connsiteY28" fmla="*/ 3808009 h 5829300"/>
              <a:gd name="connsiteX29" fmla="*/ 2777947 w 5829300"/>
              <a:gd name="connsiteY29" fmla="*/ 1571958 h 5829300"/>
              <a:gd name="connsiteX30" fmla="*/ 2915012 w 5829300"/>
              <a:gd name="connsiteY30" fmla="*/ 1434894 h 5829300"/>
              <a:gd name="connsiteX31" fmla="*/ 3052077 w 5829300"/>
              <a:gd name="connsiteY31" fmla="*/ 1571958 h 5829300"/>
              <a:gd name="connsiteX32" fmla="*/ 3052077 w 5829300"/>
              <a:gd name="connsiteY32" fmla="*/ 3807314 h 5829300"/>
              <a:gd name="connsiteX33" fmla="*/ 3846176 w 5829300"/>
              <a:gd name="connsiteY33" fmla="*/ 3013920 h 5829300"/>
              <a:gd name="connsiteX34" fmla="*/ 4051754 w 5829300"/>
              <a:gd name="connsiteY34" fmla="*/ 300685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1754" y="3006852"/>
                </a:moveTo>
                <a:cubicBezTo>
                  <a:pt x="4105447" y="3060544"/>
                  <a:pt x="4105447" y="3151680"/>
                  <a:pt x="4051754" y="3205382"/>
                </a:cubicBezTo>
                <a:lnTo>
                  <a:pt x="3013910" y="4250293"/>
                </a:lnTo>
                <a:cubicBezTo>
                  <a:pt x="3006138" y="4258066"/>
                  <a:pt x="2998365" y="4265838"/>
                  <a:pt x="2991298" y="4265838"/>
                </a:cubicBezTo>
                <a:lnTo>
                  <a:pt x="2983525" y="4273611"/>
                </a:lnTo>
                <a:cubicBezTo>
                  <a:pt x="2975753" y="4273611"/>
                  <a:pt x="2975753" y="4281383"/>
                  <a:pt x="2967981" y="4281383"/>
                </a:cubicBezTo>
                <a:cubicBezTo>
                  <a:pt x="2960208" y="4281383"/>
                  <a:pt x="2960208" y="4281383"/>
                  <a:pt x="2952436" y="4289155"/>
                </a:cubicBezTo>
                <a:cubicBezTo>
                  <a:pt x="2944663" y="4289155"/>
                  <a:pt x="2944663" y="4289155"/>
                  <a:pt x="2936891" y="4289155"/>
                </a:cubicBezTo>
                <a:cubicBezTo>
                  <a:pt x="2929119" y="4289155"/>
                  <a:pt x="2921346" y="4289155"/>
                  <a:pt x="2906516" y="4289155"/>
                </a:cubicBezTo>
                <a:cubicBezTo>
                  <a:pt x="2898743" y="4289155"/>
                  <a:pt x="2890971" y="4289155"/>
                  <a:pt x="2876141" y="4289155"/>
                </a:cubicBezTo>
                <a:cubicBezTo>
                  <a:pt x="2868368" y="4289155"/>
                  <a:pt x="2868368" y="4289155"/>
                  <a:pt x="2860596" y="4289155"/>
                </a:cubicBezTo>
                <a:cubicBezTo>
                  <a:pt x="2852823" y="4289155"/>
                  <a:pt x="2852823" y="4289155"/>
                  <a:pt x="2845051" y="4281383"/>
                </a:cubicBezTo>
                <a:cubicBezTo>
                  <a:pt x="2837279" y="4281383"/>
                  <a:pt x="2837279" y="4273611"/>
                  <a:pt x="2829506" y="4273611"/>
                </a:cubicBezTo>
                <a:cubicBezTo>
                  <a:pt x="2829506" y="4273611"/>
                  <a:pt x="2821734" y="4273611"/>
                  <a:pt x="2821734" y="4265838"/>
                </a:cubicBezTo>
                <a:cubicBezTo>
                  <a:pt x="2813961" y="4258066"/>
                  <a:pt x="2806189" y="4258066"/>
                  <a:pt x="2799121" y="4250293"/>
                </a:cubicBezTo>
                <a:lnTo>
                  <a:pt x="1770478" y="3197600"/>
                </a:lnTo>
                <a:cubicBezTo>
                  <a:pt x="1716786" y="3143907"/>
                  <a:pt x="1716786" y="3052772"/>
                  <a:pt x="1770478" y="2999070"/>
                </a:cubicBezTo>
                <a:cubicBezTo>
                  <a:pt x="1824171" y="2945368"/>
                  <a:pt x="1915306" y="2945378"/>
                  <a:pt x="1969008" y="2999070"/>
                </a:cubicBezTo>
                <a:lnTo>
                  <a:pt x="2777947" y="3808009"/>
                </a:lnTo>
                <a:lnTo>
                  <a:pt x="2777947" y="1571958"/>
                </a:lnTo>
                <a:cubicBezTo>
                  <a:pt x="2777947" y="1495654"/>
                  <a:pt x="2838707" y="1434894"/>
                  <a:pt x="2915012" y="1434894"/>
                </a:cubicBezTo>
                <a:cubicBezTo>
                  <a:pt x="2991317" y="1434894"/>
                  <a:pt x="3052077" y="1495654"/>
                  <a:pt x="3052077" y="1571958"/>
                </a:cubicBezTo>
                <a:lnTo>
                  <a:pt x="3052077" y="3807314"/>
                </a:lnTo>
                <a:lnTo>
                  <a:pt x="3846176" y="3013920"/>
                </a:lnTo>
                <a:cubicBezTo>
                  <a:pt x="3906926" y="2953150"/>
                  <a:pt x="3998767" y="2953150"/>
                  <a:pt x="4051754" y="3006852"/>
                </a:cubicBezTo>
                <a:close/>
              </a:path>
            </a:pathLst>
          </a:custGeom>
          <a:solidFill>
            <a:srgbClr val="0141C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426" y="785010"/>
            <a:ext cx="1911210" cy="553974"/>
          </a:xfrm>
          <a:prstGeom prst="rect">
            <a:avLst/>
          </a:prstGeom>
        </p:spPr>
      </p:pic>
      <p:pic>
        <p:nvPicPr>
          <p:cNvPr id="3074" name="Picture 2" descr="C:\Users\Яна\Desktop\sg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8496" y="645544"/>
            <a:ext cx="803695" cy="803695"/>
          </a:xfrm>
          <a:prstGeom prst="rect">
            <a:avLst/>
          </a:prstGeom>
          <a:noFill/>
        </p:spPr>
      </p:pic>
      <p:pic>
        <p:nvPicPr>
          <p:cNvPr id="3075" name="Picture 3" descr="C:\Users\Яна\Desktop\Coat_of_arms_of_Shuya_(Ivanovo_oblast)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51861" y="582826"/>
            <a:ext cx="599341" cy="70600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562512" y="1221849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6B2"/>
                </a:solidFill>
                <a:latin typeface="+mj-lt"/>
              </a:rPr>
              <a:t>Администрация</a:t>
            </a:r>
          </a:p>
          <a:p>
            <a:pPr algn="ctr"/>
            <a:r>
              <a:rPr lang="ru-RU" sz="800" b="1" dirty="0" smtClean="0">
                <a:solidFill>
                  <a:srgbClr val="0066B2"/>
                </a:solidFill>
                <a:latin typeface="+mj-lt"/>
              </a:rPr>
              <a:t>городского округа Шуя</a:t>
            </a:r>
            <a:endParaRPr lang="ru-RU" sz="800" b="1" dirty="0">
              <a:solidFill>
                <a:srgbClr val="0066B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9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66" y="166139"/>
            <a:ext cx="1752141" cy="789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68541" y="1059433"/>
            <a:ext cx="585638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4800" b="1" dirty="0" smtClean="0">
                <a:solidFill>
                  <a:srgbClr val="0141C1"/>
                </a:solidFill>
                <a:latin typeface="Cera Pro" panose="00000500000000000000" pitchFamily="2" charset="0"/>
              </a:rPr>
              <a:t>Наталья</a:t>
            </a:r>
          </a:p>
          <a:p>
            <a:pPr>
              <a:lnSpc>
                <a:spcPts val="5200"/>
              </a:lnSpc>
            </a:pPr>
            <a:r>
              <a:rPr lang="ru-RU" sz="4800" b="1" dirty="0" smtClean="0">
                <a:solidFill>
                  <a:srgbClr val="0141C1"/>
                </a:solidFill>
                <a:latin typeface="Cera Pro" panose="00000500000000000000" pitchFamily="2" charset="0"/>
              </a:rPr>
              <a:t>Владимировна</a:t>
            </a:r>
          </a:p>
          <a:p>
            <a:pPr>
              <a:lnSpc>
                <a:spcPts val="5200"/>
              </a:lnSpc>
            </a:pPr>
            <a:r>
              <a:rPr lang="ru-RU" sz="4800" b="1" dirty="0" err="1" smtClean="0">
                <a:solidFill>
                  <a:srgbClr val="0141C1"/>
                </a:solidFill>
                <a:latin typeface="Cera Pro" panose="00000500000000000000" pitchFamily="2" charset="0"/>
              </a:rPr>
              <a:t>Корягина</a:t>
            </a:r>
            <a:endParaRPr lang="ru-RU" sz="4800" b="1" dirty="0">
              <a:solidFill>
                <a:srgbClr val="0141C1"/>
              </a:solidFill>
              <a:latin typeface="Cera Pro" panose="000005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1193" y="3933181"/>
            <a:ext cx="6644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era Pro" pitchFamily="2" charset="0"/>
                <a:cs typeface="Arial" pitchFamily="34" charset="0"/>
              </a:rPr>
              <a:t>Шуя – духовный центр региона, историческое поселение федерального значения, центр Шуйской епархии. В связи с особым местом Шуи в культурной и духовной истории страны, кризисом духовно-нравственных ценностей в современном обществе, назревшей необходимостью изменения вектора развития малого города в сторону формирования уникального облика и использования для этого исторического и культурного потенциала, в городе в течение 5 лет реализуется проект</a:t>
            </a:r>
          </a:p>
          <a:p>
            <a:pPr algn="just"/>
            <a:r>
              <a:rPr lang="ru-RU" sz="1600" b="1" dirty="0" smtClean="0">
                <a:latin typeface="Cera Pro" pitchFamily="2" charset="0"/>
                <a:cs typeface="Arial" pitchFamily="34" charset="0"/>
              </a:rPr>
              <a:t>«Шуя – духовный центр России: от истоков к современности»</a:t>
            </a:r>
            <a:r>
              <a:rPr lang="ru-RU" sz="1600" dirty="0" smtClean="0">
                <a:latin typeface="Cera Pro" pitchFamily="2" charset="0"/>
                <a:cs typeface="Arial" pitchFamily="34" charset="0"/>
              </a:rPr>
              <a:t>. </a:t>
            </a:r>
            <a:endParaRPr lang="ru-RU" sz="1600" dirty="0">
              <a:latin typeface="Cera Pro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8541" y="316094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latin typeface="Cera Pro" panose="00000500000000000000" pitchFamily="2" charset="0"/>
              </a:rPr>
              <a:t>ГЛАВА ГОРОДСКОГО ОКРУГА ШУЯ</a:t>
            </a:r>
            <a:endParaRPr lang="ru-RU" sz="2200" dirty="0">
              <a:latin typeface="Cera Pro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3556" y="3675683"/>
            <a:ext cx="765487" cy="76200"/>
          </a:xfrm>
          <a:prstGeom prst="rect">
            <a:avLst/>
          </a:prstGeom>
          <a:solidFill>
            <a:srgbClr val="014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Яна\Desktop\Н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556" y="1507407"/>
            <a:ext cx="3994462" cy="4246412"/>
          </a:xfrm>
          <a:prstGeom prst="rect">
            <a:avLst/>
          </a:prstGeom>
          <a:noFill/>
        </p:spPr>
      </p:pic>
      <p:sp>
        <p:nvSpPr>
          <p:cNvPr id="11" name="Forma libre 312">
            <a:hlinkClick r:id="rId6" action="ppaction://hlinkfile"/>
            <a:extLst>
              <a:ext uri="{FF2B5EF4-FFF2-40B4-BE49-F238E27FC236}">
                <a16:creationId xmlns="" xmlns:a16="http://schemas.microsoft.com/office/drawing/2014/main" id="{021F0E8C-9346-1849-A656-29418C69F98C}"/>
              </a:ext>
            </a:extLst>
          </p:cNvPr>
          <p:cNvSpPr/>
          <p:nvPr/>
        </p:nvSpPr>
        <p:spPr>
          <a:xfrm>
            <a:off x="10592141" y="302318"/>
            <a:ext cx="941376" cy="922634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47408 h 5819775"/>
              <a:gd name="connsiteX6" fmla="*/ 282597 w 5829300"/>
              <a:gd name="connsiteY6" fmla="*/ 2915003 h 5819775"/>
              <a:gd name="connsiteX7" fmla="*/ 2915002 w 5829300"/>
              <a:gd name="connsiteY7" fmla="*/ 282597 h 5819775"/>
              <a:gd name="connsiteX8" fmla="*/ 5547408 w 5829300"/>
              <a:gd name="connsiteY8" fmla="*/ 2915003 h 5819775"/>
              <a:gd name="connsiteX9" fmla="*/ 2915002 w 5829300"/>
              <a:gd name="connsiteY9" fmla="*/ 5547408 h 5819775"/>
              <a:gd name="connsiteX10" fmla="*/ 4051754 w 5829300"/>
              <a:gd name="connsiteY10" fmla="*/ 2716482 h 5819775"/>
              <a:gd name="connsiteX11" fmla="*/ 4036209 w 5829300"/>
              <a:gd name="connsiteY11" fmla="*/ 2708710 h 5819775"/>
              <a:gd name="connsiteX12" fmla="*/ 2418331 w 5829300"/>
              <a:gd name="connsiteY12" fmla="*/ 1777546 h 5819775"/>
              <a:gd name="connsiteX13" fmla="*/ 2265731 w 5829300"/>
              <a:gd name="connsiteY13" fmla="*/ 1731626 h 5819775"/>
              <a:gd name="connsiteX14" fmla="*/ 2044599 w 5829300"/>
              <a:gd name="connsiteY14" fmla="*/ 1998678 h 5819775"/>
              <a:gd name="connsiteX15" fmla="*/ 2044599 w 5829300"/>
              <a:gd name="connsiteY15" fmla="*/ 3829917 h 5819775"/>
              <a:gd name="connsiteX16" fmla="*/ 2273503 w 5829300"/>
              <a:gd name="connsiteY16" fmla="*/ 4096969 h 5819775"/>
              <a:gd name="connsiteX17" fmla="*/ 2433876 w 5829300"/>
              <a:gd name="connsiteY17" fmla="*/ 4051049 h 5819775"/>
              <a:gd name="connsiteX18" fmla="*/ 3982517 w 5829300"/>
              <a:gd name="connsiteY18" fmla="*/ 3158042 h 5819775"/>
              <a:gd name="connsiteX19" fmla="*/ 4157729 w 5829300"/>
              <a:gd name="connsiteY19" fmla="*/ 2921365 h 5819775"/>
              <a:gd name="connsiteX20" fmla="*/ 4051754 w 5829300"/>
              <a:gd name="connsiteY20" fmla="*/ 2716482 h 5819775"/>
              <a:gd name="connsiteX21" fmla="*/ 2327196 w 5829300"/>
              <a:gd name="connsiteY21" fmla="*/ 3792474 h 5819775"/>
              <a:gd name="connsiteX22" fmla="*/ 2327196 w 5829300"/>
              <a:gd name="connsiteY22" fmla="*/ 2052371 h 5819775"/>
              <a:gd name="connsiteX23" fmla="*/ 3830622 w 5829300"/>
              <a:gd name="connsiteY23" fmla="*/ 2922070 h 5819775"/>
              <a:gd name="connsiteX24" fmla="*/ 2327196 w 5829300"/>
              <a:gd name="connsiteY24" fmla="*/ 379247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3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3"/>
                </a:cubicBezTo>
                <a:cubicBezTo>
                  <a:pt x="5547408" y="4364736"/>
                  <a:pt x="4372509" y="5547408"/>
                  <a:pt x="2915002" y="5547408"/>
                </a:cubicBezTo>
                <a:close/>
                <a:moveTo>
                  <a:pt x="4051754" y="2716482"/>
                </a:moveTo>
                <a:cubicBezTo>
                  <a:pt x="4043982" y="2716482"/>
                  <a:pt x="4043982" y="2708710"/>
                  <a:pt x="4036209" y="2708710"/>
                </a:cubicBezTo>
                <a:lnTo>
                  <a:pt x="2418331" y="1777546"/>
                </a:lnTo>
                <a:cubicBezTo>
                  <a:pt x="2364638" y="1747171"/>
                  <a:pt x="2319423" y="1731626"/>
                  <a:pt x="2265731" y="1731626"/>
                </a:cubicBezTo>
                <a:cubicBezTo>
                  <a:pt x="2159051" y="1731626"/>
                  <a:pt x="2044599" y="1815703"/>
                  <a:pt x="2044599" y="1998678"/>
                </a:cubicBezTo>
                <a:lnTo>
                  <a:pt x="2044599" y="3829917"/>
                </a:lnTo>
                <a:cubicBezTo>
                  <a:pt x="2052371" y="4012902"/>
                  <a:pt x="2159051" y="4096969"/>
                  <a:pt x="2273503" y="4096969"/>
                </a:cubicBezTo>
                <a:cubicBezTo>
                  <a:pt x="2327196" y="4096969"/>
                  <a:pt x="2380183" y="4081424"/>
                  <a:pt x="2433876" y="4051049"/>
                </a:cubicBezTo>
                <a:lnTo>
                  <a:pt x="3982517" y="3158042"/>
                </a:lnTo>
                <a:cubicBezTo>
                  <a:pt x="4096969" y="3097282"/>
                  <a:pt x="4150662" y="3013215"/>
                  <a:pt x="4157729" y="2921365"/>
                </a:cubicBezTo>
                <a:cubicBezTo>
                  <a:pt x="4166207" y="2884627"/>
                  <a:pt x="4151376" y="2792778"/>
                  <a:pt x="4051754" y="2716482"/>
                </a:cubicBezTo>
                <a:close/>
                <a:moveTo>
                  <a:pt x="2327196" y="3792474"/>
                </a:moveTo>
                <a:lnTo>
                  <a:pt x="2327196" y="2052371"/>
                </a:lnTo>
                <a:lnTo>
                  <a:pt x="3830622" y="2922070"/>
                </a:lnTo>
                <a:lnTo>
                  <a:pt x="2327196" y="3792474"/>
                </a:lnTo>
                <a:close/>
              </a:path>
            </a:pathLst>
          </a:custGeom>
          <a:solidFill>
            <a:srgbClr val="0141C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9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33676" y="1321534"/>
            <a:ext cx="10704950" cy="712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era Pro" panose="00000500000000000000" pitchFamily="2" charset="0"/>
              </a:rPr>
              <a:t>ЧТО УДАЛОСЬ?</a:t>
            </a:r>
            <a:endParaRPr lang="ru-RU" sz="4000" b="1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38" name="Freeform 7"/>
          <p:cNvSpPr/>
          <p:nvPr/>
        </p:nvSpPr>
        <p:spPr>
          <a:xfrm rot="5400000">
            <a:off x="1146042" y="2072724"/>
            <a:ext cx="2357528" cy="3024512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rgbClr val="D2D2D2"/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noFill/>
            <a:prstDash val="solid"/>
            <a:round/>
          </a:ln>
        </p:spPr>
      </p:sp>
      <p:sp>
        <p:nvSpPr>
          <p:cNvPr id="39" name="Freeform 7"/>
          <p:cNvSpPr/>
          <p:nvPr/>
        </p:nvSpPr>
        <p:spPr>
          <a:xfrm rot="5400000">
            <a:off x="4808688" y="2072724"/>
            <a:ext cx="2357528" cy="3024512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rgbClr val="D2D2D2"/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noFill/>
            <a:prstDash val="solid"/>
            <a:round/>
          </a:ln>
        </p:spPr>
      </p:sp>
      <p:sp>
        <p:nvSpPr>
          <p:cNvPr id="40" name="Freeform 7"/>
          <p:cNvSpPr/>
          <p:nvPr/>
        </p:nvSpPr>
        <p:spPr>
          <a:xfrm rot="5400000">
            <a:off x="8427345" y="2072724"/>
            <a:ext cx="2357528" cy="3024512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rgbClr val="D2D2D2"/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noFill/>
            <a:prstDash val="solid"/>
            <a:round/>
          </a:ln>
        </p:spPr>
      </p:sp>
      <p:sp>
        <p:nvSpPr>
          <p:cNvPr id="45" name="Прямоугольник 44"/>
          <p:cNvSpPr/>
          <p:nvPr/>
        </p:nvSpPr>
        <p:spPr>
          <a:xfrm>
            <a:off x="1005457" y="2640023"/>
            <a:ext cx="25917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ra Pro" pitchFamily="2" charset="0"/>
                <a:cs typeface="Arial" pitchFamily="34" charset="0"/>
              </a:rPr>
              <a:t>Благоустроена территория Воскресенского собора и Театральная улица</a:t>
            </a:r>
            <a:endParaRPr lang="ru-RU" sz="2000" b="1" dirty="0">
              <a:latin typeface="Cera Pro" pitchFamily="2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56" y="322984"/>
            <a:ext cx="1968268" cy="82484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06506" y="2861431"/>
            <a:ext cx="2760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ra Pro" pitchFamily="2" charset="0"/>
                <a:cs typeface="Arial" pitchFamily="34" charset="0"/>
              </a:rPr>
              <a:t>Восстанавливается комплекс</a:t>
            </a:r>
            <a:br>
              <a:rPr lang="ru-RU" b="1" dirty="0" smtClean="0">
                <a:latin typeface="Cera Pro" pitchFamily="2" charset="0"/>
                <a:cs typeface="Arial" pitchFamily="34" charset="0"/>
              </a:rPr>
            </a:br>
            <a:r>
              <a:rPr lang="ru-RU" b="1" dirty="0" err="1" smtClean="0">
                <a:latin typeface="Cera Pro" pitchFamily="2" charset="0"/>
                <a:cs typeface="Arial" pitchFamily="34" charset="0"/>
              </a:rPr>
              <a:t>Крестовоздвиженской</a:t>
            </a:r>
            <a:r>
              <a:rPr lang="ru-RU" b="1" dirty="0" smtClean="0">
                <a:latin typeface="Cera Pro" pitchFamily="2" charset="0"/>
                <a:cs typeface="Arial" pitchFamily="34" charset="0"/>
              </a:rPr>
              <a:t> церкви</a:t>
            </a:r>
            <a:endParaRPr lang="ru-RU" b="1" dirty="0">
              <a:latin typeface="Cera Pro" pitchFamily="2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26558" y="2841311"/>
            <a:ext cx="2760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ra Pro" pitchFamily="2" charset="0"/>
                <a:cs typeface="Arial" pitchFamily="34" charset="0"/>
              </a:rPr>
              <a:t>Установлены знаки и часовни в значимых местах города</a:t>
            </a:r>
            <a:endParaRPr lang="ru-RU" sz="2000" b="1" dirty="0">
              <a:latin typeface="Cera Pro" pitchFamily="2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13860" y="5169804"/>
            <a:ext cx="91953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500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Привлечено более 6,5 </a:t>
            </a:r>
            <a:r>
              <a:rPr lang="ru-RU" sz="3500" dirty="0" err="1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млрд</a:t>
            </a:r>
            <a:r>
              <a:rPr lang="ru-RU" sz="3500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 рублей</a:t>
            </a:r>
            <a:endParaRPr lang="ru-RU" sz="3500" dirty="0">
              <a:solidFill>
                <a:schemeClr val="bg1"/>
              </a:solidFill>
              <a:latin typeface="Cera Pro" pitchFamily="2" charset="0"/>
              <a:cs typeface="Arial" pitchFamily="34" charset="0"/>
            </a:endParaRPr>
          </a:p>
        </p:txBody>
      </p:sp>
      <p:sp>
        <p:nvSpPr>
          <p:cNvPr id="12" name="Forma libre 438">
            <a:extLst>
              <a:ext uri="{FF2B5EF4-FFF2-40B4-BE49-F238E27FC236}">
                <a16:creationId xmlns="" xmlns:a16="http://schemas.microsoft.com/office/drawing/2014/main" id="{E8C3B254-6D05-194F-BBCF-FD6EF14AD6AF}"/>
              </a:ext>
            </a:extLst>
          </p:cNvPr>
          <p:cNvSpPr/>
          <p:nvPr/>
        </p:nvSpPr>
        <p:spPr>
          <a:xfrm>
            <a:off x="1611781" y="5211980"/>
            <a:ext cx="510274" cy="533212"/>
          </a:xfrm>
          <a:custGeom>
            <a:avLst/>
            <a:gdLst>
              <a:gd name="connsiteX0" fmla="*/ 5249990 w 5247409"/>
              <a:gd name="connsiteY0" fmla="*/ 3266694 h 6849340"/>
              <a:gd name="connsiteX1" fmla="*/ 3719565 w 5247409"/>
              <a:gd name="connsiteY1" fmla="*/ 2394204 h 6849340"/>
              <a:gd name="connsiteX2" fmla="*/ 3069553 w 5247409"/>
              <a:gd name="connsiteY2" fmla="*/ 2479713 h 6849340"/>
              <a:gd name="connsiteX3" fmla="*/ 3069553 w 5247409"/>
              <a:gd name="connsiteY3" fmla="*/ 1813075 h 6849340"/>
              <a:gd name="connsiteX4" fmla="*/ 3069553 w 5247409"/>
              <a:gd name="connsiteY4" fmla="*/ 1787739 h 6849340"/>
              <a:gd name="connsiteX5" fmla="*/ 3069553 w 5247409"/>
              <a:gd name="connsiteY5" fmla="*/ 1762402 h 6849340"/>
              <a:gd name="connsiteX6" fmla="*/ 3069553 w 5247409"/>
              <a:gd name="connsiteY6" fmla="*/ 872490 h 6849340"/>
              <a:gd name="connsiteX7" fmla="*/ 1539136 w 5247409"/>
              <a:gd name="connsiteY7" fmla="*/ 0 h 6849340"/>
              <a:gd name="connsiteX8" fmla="*/ 0 w 5247409"/>
              <a:gd name="connsiteY8" fmla="*/ 872490 h 6849340"/>
              <a:gd name="connsiteX9" fmla="*/ 0 w 5247409"/>
              <a:gd name="connsiteY9" fmla="*/ 1744980 h 6849340"/>
              <a:gd name="connsiteX10" fmla="*/ 0 w 5247409"/>
              <a:gd name="connsiteY10" fmla="*/ 1770317 h 6849340"/>
              <a:gd name="connsiteX11" fmla="*/ 0 w 5247409"/>
              <a:gd name="connsiteY11" fmla="*/ 1795653 h 6849340"/>
              <a:gd name="connsiteX12" fmla="*/ 0 w 5247409"/>
              <a:gd name="connsiteY12" fmla="*/ 2668143 h 6849340"/>
              <a:gd name="connsiteX13" fmla="*/ 0 w 5247409"/>
              <a:gd name="connsiteY13" fmla="*/ 2693480 h 6849340"/>
              <a:gd name="connsiteX14" fmla="*/ 0 w 5247409"/>
              <a:gd name="connsiteY14" fmla="*/ 2718816 h 6849340"/>
              <a:gd name="connsiteX15" fmla="*/ 0 w 5247409"/>
              <a:gd name="connsiteY15" fmla="*/ 3591306 h 6849340"/>
              <a:gd name="connsiteX16" fmla="*/ 0 w 5247409"/>
              <a:gd name="connsiteY16" fmla="*/ 3616643 h 6849340"/>
              <a:gd name="connsiteX17" fmla="*/ 0 w 5247409"/>
              <a:gd name="connsiteY17" fmla="*/ 3641979 h 6849340"/>
              <a:gd name="connsiteX18" fmla="*/ 0 w 5247409"/>
              <a:gd name="connsiteY18" fmla="*/ 4522384 h 6849340"/>
              <a:gd name="connsiteX19" fmla="*/ 1530425 w 5247409"/>
              <a:gd name="connsiteY19" fmla="*/ 5394874 h 6849340"/>
              <a:gd name="connsiteX20" fmla="*/ 2180437 w 5247409"/>
              <a:gd name="connsiteY20" fmla="*/ 5318076 h 6849340"/>
              <a:gd name="connsiteX21" fmla="*/ 2180437 w 5247409"/>
              <a:gd name="connsiteY21" fmla="*/ 5984714 h 6849340"/>
              <a:gd name="connsiteX22" fmla="*/ 3710862 w 5247409"/>
              <a:gd name="connsiteY22" fmla="*/ 6857204 h 6849340"/>
              <a:gd name="connsiteX23" fmla="*/ 5241288 w 5247409"/>
              <a:gd name="connsiteY23" fmla="*/ 5984714 h 6849340"/>
              <a:gd name="connsiteX24" fmla="*/ 5241288 w 5247409"/>
              <a:gd name="connsiteY24" fmla="*/ 5113808 h 6849340"/>
              <a:gd name="connsiteX25" fmla="*/ 5241288 w 5247409"/>
              <a:gd name="connsiteY25" fmla="*/ 5088472 h 6849340"/>
              <a:gd name="connsiteX26" fmla="*/ 5241288 w 5247409"/>
              <a:gd name="connsiteY26" fmla="*/ 5063135 h 6849340"/>
              <a:gd name="connsiteX27" fmla="*/ 5241288 w 5247409"/>
              <a:gd name="connsiteY27" fmla="*/ 4190645 h 6849340"/>
              <a:gd name="connsiteX28" fmla="*/ 5241288 w 5247409"/>
              <a:gd name="connsiteY28" fmla="*/ 4165309 h 6849340"/>
              <a:gd name="connsiteX29" fmla="*/ 5241288 w 5247409"/>
              <a:gd name="connsiteY29" fmla="*/ 4139972 h 6849340"/>
              <a:gd name="connsiteX30" fmla="*/ 5241288 w 5247409"/>
              <a:gd name="connsiteY30" fmla="*/ 3266694 h 6849340"/>
              <a:gd name="connsiteX31" fmla="*/ 5249990 w 5247409"/>
              <a:gd name="connsiteY31" fmla="*/ 3266694 h 6849340"/>
              <a:gd name="connsiteX32" fmla="*/ 402206 w 5247409"/>
              <a:gd name="connsiteY32" fmla="*/ 1471041 h 6849340"/>
              <a:gd name="connsiteX33" fmla="*/ 436254 w 5247409"/>
              <a:gd name="connsiteY33" fmla="*/ 1488463 h 6849340"/>
              <a:gd name="connsiteX34" fmla="*/ 555801 w 5247409"/>
              <a:gd name="connsiteY34" fmla="*/ 1548635 h 6849340"/>
              <a:gd name="connsiteX35" fmla="*/ 555801 w 5247409"/>
              <a:gd name="connsiteY35" fmla="*/ 1548635 h 6849340"/>
              <a:gd name="connsiteX36" fmla="*/ 684060 w 5247409"/>
              <a:gd name="connsiteY36" fmla="*/ 1600096 h 6849340"/>
              <a:gd name="connsiteX37" fmla="*/ 726809 w 5247409"/>
              <a:gd name="connsiteY37" fmla="*/ 1617518 h 6849340"/>
              <a:gd name="connsiteX38" fmla="*/ 821029 w 5247409"/>
              <a:gd name="connsiteY38" fmla="*/ 1651566 h 6849340"/>
              <a:gd name="connsiteX39" fmla="*/ 881201 w 5247409"/>
              <a:gd name="connsiteY39" fmla="*/ 1668988 h 6849340"/>
              <a:gd name="connsiteX40" fmla="*/ 975421 w 5247409"/>
              <a:gd name="connsiteY40" fmla="*/ 1694324 h 6849340"/>
              <a:gd name="connsiteX41" fmla="*/ 1035593 w 5247409"/>
              <a:gd name="connsiteY41" fmla="*/ 1703035 h 6849340"/>
              <a:gd name="connsiteX42" fmla="*/ 1138515 w 5247409"/>
              <a:gd name="connsiteY42" fmla="*/ 1720458 h 6849340"/>
              <a:gd name="connsiteX43" fmla="*/ 1198687 w 5247409"/>
              <a:gd name="connsiteY43" fmla="*/ 1729169 h 6849340"/>
              <a:gd name="connsiteX44" fmla="*/ 1309532 w 5247409"/>
              <a:gd name="connsiteY44" fmla="*/ 1737880 h 6849340"/>
              <a:gd name="connsiteX45" fmla="*/ 1360993 w 5247409"/>
              <a:gd name="connsiteY45" fmla="*/ 1746591 h 6849340"/>
              <a:gd name="connsiteX46" fmla="*/ 1532010 w 5247409"/>
              <a:gd name="connsiteY46" fmla="*/ 1755302 h 6849340"/>
              <a:gd name="connsiteX47" fmla="*/ 1703027 w 5247409"/>
              <a:gd name="connsiteY47" fmla="*/ 1746591 h 6849340"/>
              <a:gd name="connsiteX48" fmla="*/ 1754488 w 5247409"/>
              <a:gd name="connsiteY48" fmla="*/ 1737880 h 6849340"/>
              <a:gd name="connsiteX49" fmla="*/ 1865333 w 5247409"/>
              <a:gd name="connsiteY49" fmla="*/ 1729169 h 6849340"/>
              <a:gd name="connsiteX50" fmla="*/ 1925505 w 5247409"/>
              <a:gd name="connsiteY50" fmla="*/ 1720458 h 6849340"/>
              <a:gd name="connsiteX51" fmla="*/ 2028427 w 5247409"/>
              <a:gd name="connsiteY51" fmla="*/ 1703035 h 6849340"/>
              <a:gd name="connsiteX52" fmla="*/ 2088599 w 5247409"/>
              <a:gd name="connsiteY52" fmla="*/ 1694324 h 6849340"/>
              <a:gd name="connsiteX53" fmla="*/ 2182818 w 5247409"/>
              <a:gd name="connsiteY53" fmla="*/ 1668988 h 6849340"/>
              <a:gd name="connsiteX54" fmla="*/ 2242991 w 5247409"/>
              <a:gd name="connsiteY54" fmla="*/ 1651566 h 6849340"/>
              <a:gd name="connsiteX55" fmla="*/ 2337210 w 5247409"/>
              <a:gd name="connsiteY55" fmla="*/ 1617518 h 6849340"/>
              <a:gd name="connsiteX56" fmla="*/ 2379960 w 5247409"/>
              <a:gd name="connsiteY56" fmla="*/ 1600096 h 6849340"/>
              <a:gd name="connsiteX57" fmla="*/ 2508218 w 5247409"/>
              <a:gd name="connsiteY57" fmla="*/ 1548635 h 6849340"/>
              <a:gd name="connsiteX58" fmla="*/ 2508218 w 5247409"/>
              <a:gd name="connsiteY58" fmla="*/ 1548635 h 6849340"/>
              <a:gd name="connsiteX59" fmla="*/ 2627766 w 5247409"/>
              <a:gd name="connsiteY59" fmla="*/ 1488463 h 6849340"/>
              <a:gd name="connsiteX60" fmla="*/ 2661813 w 5247409"/>
              <a:gd name="connsiteY60" fmla="*/ 1471041 h 6849340"/>
              <a:gd name="connsiteX61" fmla="*/ 2738611 w 5247409"/>
              <a:gd name="connsiteY61" fmla="*/ 1419580 h 6849340"/>
              <a:gd name="connsiteX62" fmla="*/ 2756033 w 5247409"/>
              <a:gd name="connsiteY62" fmla="*/ 1410869 h 6849340"/>
              <a:gd name="connsiteX63" fmla="*/ 2756033 w 5247409"/>
              <a:gd name="connsiteY63" fmla="*/ 1744192 h 6849340"/>
              <a:gd name="connsiteX64" fmla="*/ 1541509 w 5247409"/>
              <a:gd name="connsiteY64" fmla="*/ 2299993 h 6849340"/>
              <a:gd name="connsiteX65" fmla="*/ 326985 w 5247409"/>
              <a:gd name="connsiteY65" fmla="*/ 1744192 h 6849340"/>
              <a:gd name="connsiteX66" fmla="*/ 326985 w 5247409"/>
              <a:gd name="connsiteY66" fmla="*/ 1410869 h 6849340"/>
              <a:gd name="connsiteX67" fmla="*/ 344407 w 5247409"/>
              <a:gd name="connsiteY67" fmla="*/ 1419580 h 6849340"/>
              <a:gd name="connsiteX68" fmla="*/ 402206 w 5247409"/>
              <a:gd name="connsiteY68" fmla="*/ 1471041 h 6849340"/>
              <a:gd name="connsiteX69" fmla="*/ 3010177 w 5247409"/>
              <a:gd name="connsiteY69" fmla="*/ 4036262 h 6849340"/>
              <a:gd name="connsiteX70" fmla="*/ 3070349 w 5247409"/>
              <a:gd name="connsiteY70" fmla="*/ 4053684 h 6849340"/>
              <a:gd name="connsiteX71" fmla="*/ 3164569 w 5247409"/>
              <a:gd name="connsiteY71" fmla="*/ 4079021 h 6849340"/>
              <a:gd name="connsiteX72" fmla="*/ 3224741 w 5247409"/>
              <a:gd name="connsiteY72" fmla="*/ 4087732 h 6849340"/>
              <a:gd name="connsiteX73" fmla="*/ 3327663 w 5247409"/>
              <a:gd name="connsiteY73" fmla="*/ 4105154 h 6849340"/>
              <a:gd name="connsiteX74" fmla="*/ 3387835 w 5247409"/>
              <a:gd name="connsiteY74" fmla="*/ 4113865 h 6849340"/>
              <a:gd name="connsiteX75" fmla="*/ 3498680 w 5247409"/>
              <a:gd name="connsiteY75" fmla="*/ 4122576 h 6849340"/>
              <a:gd name="connsiteX76" fmla="*/ 3550141 w 5247409"/>
              <a:gd name="connsiteY76" fmla="*/ 4131287 h 6849340"/>
              <a:gd name="connsiteX77" fmla="*/ 3721158 w 5247409"/>
              <a:gd name="connsiteY77" fmla="*/ 4139998 h 6849340"/>
              <a:gd name="connsiteX78" fmla="*/ 3892175 w 5247409"/>
              <a:gd name="connsiteY78" fmla="*/ 4131287 h 6849340"/>
              <a:gd name="connsiteX79" fmla="*/ 3943636 w 5247409"/>
              <a:gd name="connsiteY79" fmla="*/ 4122576 h 6849340"/>
              <a:gd name="connsiteX80" fmla="*/ 4054481 w 5247409"/>
              <a:gd name="connsiteY80" fmla="*/ 4113865 h 6849340"/>
              <a:gd name="connsiteX81" fmla="*/ 4114653 w 5247409"/>
              <a:gd name="connsiteY81" fmla="*/ 4105154 h 6849340"/>
              <a:gd name="connsiteX82" fmla="*/ 4217575 w 5247409"/>
              <a:gd name="connsiteY82" fmla="*/ 4087732 h 6849340"/>
              <a:gd name="connsiteX83" fmla="*/ 4277747 w 5247409"/>
              <a:gd name="connsiteY83" fmla="*/ 4079021 h 6849340"/>
              <a:gd name="connsiteX84" fmla="*/ 4371966 w 5247409"/>
              <a:gd name="connsiteY84" fmla="*/ 4053684 h 6849340"/>
              <a:gd name="connsiteX85" fmla="*/ 4432139 w 5247409"/>
              <a:gd name="connsiteY85" fmla="*/ 4036262 h 6849340"/>
              <a:gd name="connsiteX86" fmla="*/ 4526358 w 5247409"/>
              <a:gd name="connsiteY86" fmla="*/ 4002215 h 6849340"/>
              <a:gd name="connsiteX87" fmla="*/ 4569117 w 5247409"/>
              <a:gd name="connsiteY87" fmla="*/ 3984793 h 6849340"/>
              <a:gd name="connsiteX88" fmla="*/ 4697375 w 5247409"/>
              <a:gd name="connsiteY88" fmla="*/ 3933332 h 6849340"/>
              <a:gd name="connsiteX89" fmla="*/ 4697375 w 5247409"/>
              <a:gd name="connsiteY89" fmla="*/ 3933332 h 6849340"/>
              <a:gd name="connsiteX90" fmla="*/ 4816931 w 5247409"/>
              <a:gd name="connsiteY90" fmla="*/ 3873160 h 6849340"/>
              <a:gd name="connsiteX91" fmla="*/ 4850979 w 5247409"/>
              <a:gd name="connsiteY91" fmla="*/ 3855738 h 6849340"/>
              <a:gd name="connsiteX92" fmla="*/ 4927777 w 5247409"/>
              <a:gd name="connsiteY92" fmla="*/ 3804276 h 6849340"/>
              <a:gd name="connsiteX93" fmla="*/ 4945198 w 5247409"/>
              <a:gd name="connsiteY93" fmla="*/ 3795565 h 6849340"/>
              <a:gd name="connsiteX94" fmla="*/ 4945198 w 5247409"/>
              <a:gd name="connsiteY94" fmla="*/ 4128888 h 6849340"/>
              <a:gd name="connsiteX95" fmla="*/ 3730674 w 5247409"/>
              <a:gd name="connsiteY95" fmla="*/ 4684689 h 6849340"/>
              <a:gd name="connsiteX96" fmla="*/ 2943693 w 5247409"/>
              <a:gd name="connsiteY96" fmla="*/ 4547720 h 6849340"/>
              <a:gd name="connsiteX97" fmla="*/ 2934982 w 5247409"/>
              <a:gd name="connsiteY97" fmla="*/ 4539009 h 6849340"/>
              <a:gd name="connsiteX98" fmla="*/ 2516150 w 5247409"/>
              <a:gd name="connsiteY98" fmla="*/ 4179561 h 6849340"/>
              <a:gd name="connsiteX99" fmla="*/ 2516150 w 5247409"/>
              <a:gd name="connsiteY99" fmla="*/ 4170850 h 6849340"/>
              <a:gd name="connsiteX100" fmla="*/ 2516150 w 5247409"/>
              <a:gd name="connsiteY100" fmla="*/ 4145514 h 6849340"/>
              <a:gd name="connsiteX101" fmla="*/ 2516150 w 5247409"/>
              <a:gd name="connsiteY101" fmla="*/ 4145514 h 6849340"/>
              <a:gd name="connsiteX102" fmla="*/ 2516150 w 5247409"/>
              <a:gd name="connsiteY102" fmla="*/ 3786066 h 6849340"/>
              <a:gd name="connsiteX103" fmla="*/ 2558900 w 5247409"/>
              <a:gd name="connsiteY103" fmla="*/ 3820114 h 6849340"/>
              <a:gd name="connsiteX104" fmla="*/ 2558900 w 5247409"/>
              <a:gd name="connsiteY104" fmla="*/ 3820114 h 6849340"/>
              <a:gd name="connsiteX105" fmla="*/ 2567611 w 5247409"/>
              <a:gd name="connsiteY105" fmla="*/ 3820114 h 6849340"/>
              <a:gd name="connsiteX106" fmla="*/ 2585033 w 5247409"/>
              <a:gd name="connsiteY106" fmla="*/ 3828825 h 6849340"/>
              <a:gd name="connsiteX107" fmla="*/ 2585033 w 5247409"/>
              <a:gd name="connsiteY107" fmla="*/ 3828825 h 6849340"/>
              <a:gd name="connsiteX108" fmla="*/ 2627783 w 5247409"/>
              <a:gd name="connsiteY108" fmla="*/ 3854162 h 6849340"/>
              <a:gd name="connsiteX109" fmla="*/ 2627783 w 5247409"/>
              <a:gd name="connsiteY109" fmla="*/ 3854162 h 6849340"/>
              <a:gd name="connsiteX110" fmla="*/ 2670533 w 5247409"/>
              <a:gd name="connsiteY110" fmla="*/ 3879498 h 6849340"/>
              <a:gd name="connsiteX111" fmla="*/ 2679244 w 5247409"/>
              <a:gd name="connsiteY111" fmla="*/ 3879498 h 6849340"/>
              <a:gd name="connsiteX112" fmla="*/ 2696666 w 5247409"/>
              <a:gd name="connsiteY112" fmla="*/ 3888209 h 6849340"/>
              <a:gd name="connsiteX113" fmla="*/ 2807511 w 5247409"/>
              <a:gd name="connsiteY113" fmla="*/ 3939670 h 6849340"/>
              <a:gd name="connsiteX114" fmla="*/ 2807511 w 5247409"/>
              <a:gd name="connsiteY114" fmla="*/ 3939670 h 6849340"/>
              <a:gd name="connsiteX115" fmla="*/ 2832848 w 5247409"/>
              <a:gd name="connsiteY115" fmla="*/ 3948381 h 6849340"/>
              <a:gd name="connsiteX116" fmla="*/ 2893020 w 5247409"/>
              <a:gd name="connsiteY116" fmla="*/ 3973718 h 6849340"/>
              <a:gd name="connsiteX117" fmla="*/ 2935770 w 5247409"/>
              <a:gd name="connsiteY117" fmla="*/ 3991140 h 6849340"/>
              <a:gd name="connsiteX118" fmla="*/ 3010177 w 5247409"/>
              <a:gd name="connsiteY118" fmla="*/ 4036262 h 6849340"/>
              <a:gd name="connsiteX119" fmla="*/ 2189148 w 5247409"/>
              <a:gd name="connsiteY119" fmla="*/ 4062387 h 6849340"/>
              <a:gd name="connsiteX120" fmla="*/ 1539136 w 5247409"/>
              <a:gd name="connsiteY120" fmla="*/ 4156606 h 6849340"/>
              <a:gd name="connsiteX121" fmla="*/ 324621 w 5247409"/>
              <a:gd name="connsiteY121" fmla="*/ 3600805 h 6849340"/>
              <a:gd name="connsiteX122" fmla="*/ 324621 w 5247409"/>
              <a:gd name="connsiteY122" fmla="*/ 3267482 h 6849340"/>
              <a:gd name="connsiteX123" fmla="*/ 1539145 w 5247409"/>
              <a:gd name="connsiteY123" fmla="*/ 3600805 h 6849340"/>
              <a:gd name="connsiteX124" fmla="*/ 2189157 w 5247409"/>
              <a:gd name="connsiteY124" fmla="*/ 3524008 h 6849340"/>
              <a:gd name="connsiteX125" fmla="*/ 2189148 w 5247409"/>
              <a:gd name="connsiteY125" fmla="*/ 4062387 h 6849340"/>
              <a:gd name="connsiteX126" fmla="*/ 2189148 w 5247409"/>
              <a:gd name="connsiteY126" fmla="*/ 4062387 h 6849340"/>
              <a:gd name="connsiteX127" fmla="*/ 4934089 w 5247409"/>
              <a:gd name="connsiteY127" fmla="*/ 5062347 h 6849340"/>
              <a:gd name="connsiteX128" fmla="*/ 3719565 w 5247409"/>
              <a:gd name="connsiteY128" fmla="*/ 5618148 h 6849340"/>
              <a:gd name="connsiteX129" fmla="*/ 2505041 w 5247409"/>
              <a:gd name="connsiteY129" fmla="*/ 5087684 h 6849340"/>
              <a:gd name="connsiteX130" fmla="*/ 2505041 w 5247409"/>
              <a:gd name="connsiteY130" fmla="*/ 5087684 h 6849340"/>
              <a:gd name="connsiteX131" fmla="*/ 2505041 w 5247409"/>
              <a:gd name="connsiteY131" fmla="*/ 4728236 h 6849340"/>
              <a:gd name="connsiteX132" fmla="*/ 2736229 w 5247409"/>
              <a:gd name="connsiteY132" fmla="*/ 4865206 h 6849340"/>
              <a:gd name="connsiteX133" fmla="*/ 2736229 w 5247409"/>
              <a:gd name="connsiteY133" fmla="*/ 4865206 h 6849340"/>
              <a:gd name="connsiteX134" fmla="*/ 2778979 w 5247409"/>
              <a:gd name="connsiteY134" fmla="*/ 4882628 h 6849340"/>
              <a:gd name="connsiteX135" fmla="*/ 2804316 w 5247409"/>
              <a:gd name="connsiteY135" fmla="*/ 4891339 h 6849340"/>
              <a:gd name="connsiteX136" fmla="*/ 3719565 w 5247409"/>
              <a:gd name="connsiteY136" fmla="*/ 5062356 h 6849340"/>
              <a:gd name="connsiteX137" fmla="*/ 4934089 w 5247409"/>
              <a:gd name="connsiteY137" fmla="*/ 4729033 h 6849340"/>
              <a:gd name="connsiteX138" fmla="*/ 4934089 w 5247409"/>
              <a:gd name="connsiteY138" fmla="*/ 5062347 h 6849340"/>
              <a:gd name="connsiteX139" fmla="*/ 2299993 w 5247409"/>
              <a:gd name="connsiteY139" fmla="*/ 2924669 h 6849340"/>
              <a:gd name="connsiteX140" fmla="*/ 2257243 w 5247409"/>
              <a:gd name="connsiteY140" fmla="*/ 2984841 h 6849340"/>
              <a:gd name="connsiteX141" fmla="*/ 2239821 w 5247409"/>
              <a:gd name="connsiteY141" fmla="*/ 3018888 h 6849340"/>
              <a:gd name="connsiteX142" fmla="*/ 2222399 w 5247409"/>
              <a:gd name="connsiteY142" fmla="*/ 3061638 h 6849340"/>
              <a:gd name="connsiteX143" fmla="*/ 2204977 w 5247409"/>
              <a:gd name="connsiteY143" fmla="*/ 3104388 h 6849340"/>
              <a:gd name="connsiteX144" fmla="*/ 2196266 w 5247409"/>
              <a:gd name="connsiteY144" fmla="*/ 3121810 h 6849340"/>
              <a:gd name="connsiteX145" fmla="*/ 1529628 w 5247409"/>
              <a:gd name="connsiteY145" fmla="*/ 3224732 h 6849340"/>
              <a:gd name="connsiteX146" fmla="*/ 315113 w 5247409"/>
              <a:gd name="connsiteY146" fmla="*/ 2668931 h 6849340"/>
              <a:gd name="connsiteX147" fmla="*/ 315113 w 5247409"/>
              <a:gd name="connsiteY147" fmla="*/ 2335617 h 6849340"/>
              <a:gd name="connsiteX148" fmla="*/ 1529637 w 5247409"/>
              <a:gd name="connsiteY148" fmla="*/ 2668940 h 6849340"/>
              <a:gd name="connsiteX149" fmla="*/ 2744161 w 5247409"/>
              <a:gd name="connsiteY149" fmla="*/ 2335617 h 6849340"/>
              <a:gd name="connsiteX150" fmla="*/ 2744161 w 5247409"/>
              <a:gd name="connsiteY150" fmla="*/ 2574720 h 6849340"/>
              <a:gd name="connsiteX151" fmla="*/ 2299205 w 5247409"/>
              <a:gd name="connsiteY151" fmla="*/ 2908043 h 6849340"/>
              <a:gd name="connsiteX152" fmla="*/ 2299993 w 5247409"/>
              <a:gd name="connsiteY152" fmla="*/ 2924669 h 6849340"/>
              <a:gd name="connsiteX153" fmla="*/ 4934089 w 5247409"/>
              <a:gd name="connsiteY153" fmla="*/ 3266694 h 6849340"/>
              <a:gd name="connsiteX154" fmla="*/ 3719565 w 5247409"/>
              <a:gd name="connsiteY154" fmla="*/ 3822495 h 6849340"/>
              <a:gd name="connsiteX155" fmla="*/ 2898536 w 5247409"/>
              <a:gd name="connsiteY155" fmla="*/ 3668900 h 6849340"/>
              <a:gd name="connsiteX156" fmla="*/ 2898536 w 5247409"/>
              <a:gd name="connsiteY156" fmla="*/ 3668900 h 6849340"/>
              <a:gd name="connsiteX157" fmla="*/ 2821738 w 5247409"/>
              <a:gd name="connsiteY157" fmla="*/ 3634853 h 6849340"/>
              <a:gd name="connsiteX158" fmla="*/ 2821738 w 5247409"/>
              <a:gd name="connsiteY158" fmla="*/ 3634853 h 6849340"/>
              <a:gd name="connsiteX159" fmla="*/ 2821738 w 5247409"/>
              <a:gd name="connsiteY159" fmla="*/ 3634853 h 6849340"/>
              <a:gd name="connsiteX160" fmla="*/ 2821738 w 5247409"/>
              <a:gd name="connsiteY160" fmla="*/ 3634853 h 6849340"/>
              <a:gd name="connsiteX161" fmla="*/ 2813027 w 5247409"/>
              <a:gd name="connsiteY161" fmla="*/ 3626142 h 6849340"/>
              <a:gd name="connsiteX162" fmla="*/ 2804316 w 5247409"/>
              <a:gd name="connsiteY162" fmla="*/ 3626142 h 6849340"/>
              <a:gd name="connsiteX163" fmla="*/ 2770268 w 5247409"/>
              <a:gd name="connsiteY163" fmla="*/ 3608720 h 6849340"/>
              <a:gd name="connsiteX164" fmla="*/ 2736221 w 5247409"/>
              <a:gd name="connsiteY164" fmla="*/ 3583383 h 6849340"/>
              <a:gd name="connsiteX165" fmla="*/ 2736221 w 5247409"/>
              <a:gd name="connsiteY165" fmla="*/ 3583383 h 6849340"/>
              <a:gd name="connsiteX166" fmla="*/ 2727510 w 5247409"/>
              <a:gd name="connsiteY166" fmla="*/ 3574672 h 6849340"/>
              <a:gd name="connsiteX167" fmla="*/ 2718799 w 5247409"/>
              <a:gd name="connsiteY167" fmla="*/ 3574672 h 6849340"/>
              <a:gd name="connsiteX168" fmla="*/ 2667338 w 5247409"/>
              <a:gd name="connsiteY168" fmla="*/ 3531922 h 6849340"/>
              <a:gd name="connsiteX169" fmla="*/ 2667338 w 5247409"/>
              <a:gd name="connsiteY169" fmla="*/ 3531922 h 6849340"/>
              <a:gd name="connsiteX170" fmla="*/ 2658627 w 5247409"/>
              <a:gd name="connsiteY170" fmla="*/ 3531922 h 6849340"/>
              <a:gd name="connsiteX171" fmla="*/ 2658627 w 5247409"/>
              <a:gd name="connsiteY171" fmla="*/ 3531922 h 6849340"/>
              <a:gd name="connsiteX172" fmla="*/ 2633290 w 5247409"/>
              <a:gd name="connsiteY172" fmla="*/ 3506586 h 6849340"/>
              <a:gd name="connsiteX173" fmla="*/ 2633290 w 5247409"/>
              <a:gd name="connsiteY173" fmla="*/ 3506586 h 6849340"/>
              <a:gd name="connsiteX174" fmla="*/ 2607954 w 5247409"/>
              <a:gd name="connsiteY174" fmla="*/ 3489163 h 6849340"/>
              <a:gd name="connsiteX175" fmla="*/ 2607954 w 5247409"/>
              <a:gd name="connsiteY175" fmla="*/ 3489163 h 6849340"/>
              <a:gd name="connsiteX176" fmla="*/ 2607954 w 5247409"/>
              <a:gd name="connsiteY176" fmla="*/ 3489163 h 6849340"/>
              <a:gd name="connsiteX177" fmla="*/ 2607954 w 5247409"/>
              <a:gd name="connsiteY177" fmla="*/ 3489163 h 6849340"/>
              <a:gd name="connsiteX178" fmla="*/ 2582617 w 5247409"/>
              <a:gd name="connsiteY178" fmla="*/ 3463827 h 6849340"/>
              <a:gd name="connsiteX179" fmla="*/ 2565195 w 5247409"/>
              <a:gd name="connsiteY179" fmla="*/ 3438491 h 6849340"/>
              <a:gd name="connsiteX180" fmla="*/ 2565195 w 5247409"/>
              <a:gd name="connsiteY180" fmla="*/ 3438491 h 6849340"/>
              <a:gd name="connsiteX181" fmla="*/ 2565195 w 5247409"/>
              <a:gd name="connsiteY181" fmla="*/ 3438491 h 6849340"/>
              <a:gd name="connsiteX182" fmla="*/ 2547773 w 5247409"/>
              <a:gd name="connsiteY182" fmla="*/ 3413154 h 6849340"/>
              <a:gd name="connsiteX183" fmla="*/ 2530351 w 5247409"/>
              <a:gd name="connsiteY183" fmla="*/ 3387817 h 6849340"/>
              <a:gd name="connsiteX184" fmla="*/ 2530351 w 5247409"/>
              <a:gd name="connsiteY184" fmla="*/ 3387817 h 6849340"/>
              <a:gd name="connsiteX185" fmla="*/ 2505014 w 5247409"/>
              <a:gd name="connsiteY185" fmla="*/ 3293598 h 6849340"/>
              <a:gd name="connsiteX186" fmla="*/ 2505014 w 5247409"/>
              <a:gd name="connsiteY186" fmla="*/ 3293598 h 6849340"/>
              <a:gd name="connsiteX187" fmla="*/ 2505014 w 5247409"/>
              <a:gd name="connsiteY187" fmla="*/ 3293598 h 6849340"/>
              <a:gd name="connsiteX188" fmla="*/ 2505014 w 5247409"/>
              <a:gd name="connsiteY188" fmla="*/ 3276176 h 6849340"/>
              <a:gd name="connsiteX189" fmla="*/ 2505014 w 5247409"/>
              <a:gd name="connsiteY189" fmla="*/ 3276176 h 6849340"/>
              <a:gd name="connsiteX190" fmla="*/ 2505014 w 5247409"/>
              <a:gd name="connsiteY190" fmla="*/ 3276176 h 6849340"/>
              <a:gd name="connsiteX191" fmla="*/ 2513726 w 5247409"/>
              <a:gd name="connsiteY191" fmla="*/ 3216004 h 6849340"/>
              <a:gd name="connsiteX192" fmla="*/ 2513726 w 5247409"/>
              <a:gd name="connsiteY192" fmla="*/ 3216004 h 6849340"/>
              <a:gd name="connsiteX193" fmla="*/ 2966596 w 5247409"/>
              <a:gd name="connsiteY193" fmla="*/ 2856556 h 6849340"/>
              <a:gd name="connsiteX194" fmla="*/ 2975307 w 5247409"/>
              <a:gd name="connsiteY194" fmla="*/ 2856556 h 6849340"/>
              <a:gd name="connsiteX195" fmla="*/ 3727453 w 5247409"/>
              <a:gd name="connsiteY195" fmla="*/ 2728298 h 6849340"/>
              <a:gd name="connsiteX196" fmla="*/ 4934089 w 5247409"/>
              <a:gd name="connsiteY196" fmla="*/ 3266694 h 6849340"/>
              <a:gd name="connsiteX197" fmla="*/ 1530425 w 5247409"/>
              <a:gd name="connsiteY197" fmla="*/ 316698 h 6849340"/>
              <a:gd name="connsiteX198" fmla="*/ 2744949 w 5247409"/>
              <a:gd name="connsiteY198" fmla="*/ 872499 h 6849340"/>
              <a:gd name="connsiteX199" fmla="*/ 1530425 w 5247409"/>
              <a:gd name="connsiteY199" fmla="*/ 1428300 h 6849340"/>
              <a:gd name="connsiteX200" fmla="*/ 315901 w 5247409"/>
              <a:gd name="connsiteY200" fmla="*/ 872499 h 6849340"/>
              <a:gd name="connsiteX201" fmla="*/ 1530425 w 5247409"/>
              <a:gd name="connsiteY201" fmla="*/ 316698 h 6849340"/>
              <a:gd name="connsiteX202" fmla="*/ 316698 w 5247409"/>
              <a:gd name="connsiteY202" fmla="*/ 4523968 h 6849340"/>
              <a:gd name="connsiteX203" fmla="*/ 316698 w 5247409"/>
              <a:gd name="connsiteY203" fmla="*/ 4190645 h 6849340"/>
              <a:gd name="connsiteX204" fmla="*/ 1531213 w 5247409"/>
              <a:gd name="connsiteY204" fmla="*/ 4523968 h 6849340"/>
              <a:gd name="connsiteX205" fmla="*/ 2181225 w 5247409"/>
              <a:gd name="connsiteY205" fmla="*/ 4447171 h 6849340"/>
              <a:gd name="connsiteX206" fmla="*/ 2181225 w 5247409"/>
              <a:gd name="connsiteY206" fmla="*/ 4994261 h 6849340"/>
              <a:gd name="connsiteX207" fmla="*/ 1531213 w 5247409"/>
              <a:gd name="connsiteY207" fmla="*/ 5088480 h 6849340"/>
              <a:gd name="connsiteX208" fmla="*/ 316698 w 5247409"/>
              <a:gd name="connsiteY208" fmla="*/ 4523968 h 6849340"/>
              <a:gd name="connsiteX209" fmla="*/ 4934089 w 5247409"/>
              <a:gd name="connsiteY209" fmla="*/ 5986298 h 6849340"/>
              <a:gd name="connsiteX210" fmla="*/ 3719565 w 5247409"/>
              <a:gd name="connsiteY210" fmla="*/ 6542099 h 6849340"/>
              <a:gd name="connsiteX211" fmla="*/ 2505041 w 5247409"/>
              <a:gd name="connsiteY211" fmla="*/ 5986298 h 6849340"/>
              <a:gd name="connsiteX212" fmla="*/ 2505041 w 5247409"/>
              <a:gd name="connsiteY212" fmla="*/ 5652975 h 6849340"/>
              <a:gd name="connsiteX213" fmla="*/ 3719565 w 5247409"/>
              <a:gd name="connsiteY213" fmla="*/ 5986298 h 6849340"/>
              <a:gd name="connsiteX214" fmla="*/ 4934089 w 5247409"/>
              <a:gd name="connsiteY214" fmla="*/ 5652975 h 6849340"/>
              <a:gd name="connsiteX215" fmla="*/ 4934089 w 5247409"/>
              <a:gd name="connsiteY215" fmla="*/ 598629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5247409" h="6849340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bg1"/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8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33676" y="1606192"/>
            <a:ext cx="10704950" cy="712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era Pro" panose="00000500000000000000" pitchFamily="2" charset="0"/>
              </a:rPr>
              <a:t>ЧТО УДАЛОСЬ?</a:t>
            </a:r>
            <a:endParaRPr lang="ru-RU" sz="4000" b="1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56" y="322984"/>
            <a:ext cx="1968268" cy="824840"/>
          </a:xfrm>
          <a:prstGeom prst="rect">
            <a:avLst/>
          </a:prstGeom>
        </p:spPr>
      </p:pic>
      <p:sp>
        <p:nvSpPr>
          <p:cNvPr id="13" name="Freeform 7"/>
          <p:cNvSpPr/>
          <p:nvPr/>
        </p:nvSpPr>
        <p:spPr>
          <a:xfrm rot="5400000">
            <a:off x="1146042" y="2435016"/>
            <a:ext cx="2357528" cy="3024512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rgbClr val="D2D2D2"/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noFill/>
            <a:prstDash val="solid"/>
            <a:round/>
          </a:ln>
        </p:spPr>
      </p:sp>
      <p:sp>
        <p:nvSpPr>
          <p:cNvPr id="14" name="Freeform 7"/>
          <p:cNvSpPr/>
          <p:nvPr/>
        </p:nvSpPr>
        <p:spPr>
          <a:xfrm rot="5400000">
            <a:off x="4808688" y="2435016"/>
            <a:ext cx="2357528" cy="3024512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rgbClr val="D2D2D2"/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noFill/>
            <a:prstDash val="solid"/>
            <a:round/>
          </a:ln>
        </p:spPr>
      </p:sp>
      <p:sp>
        <p:nvSpPr>
          <p:cNvPr id="16" name="Прямоугольник 15"/>
          <p:cNvSpPr/>
          <p:nvPr/>
        </p:nvSpPr>
        <p:spPr>
          <a:xfrm>
            <a:off x="1307382" y="2959168"/>
            <a:ext cx="2033379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1500" b="1" dirty="0" smtClean="0">
                <a:solidFill>
                  <a:srgbClr val="007EF9"/>
                </a:solidFill>
                <a:latin typeface="Cera Pro" panose="00000500000000000000" pitchFamily="2" charset="0"/>
              </a:rPr>
              <a:t>около</a:t>
            </a:r>
            <a:r>
              <a:rPr lang="ru-RU" sz="5600" b="1" dirty="0" smtClean="0">
                <a:solidFill>
                  <a:srgbClr val="007EF9"/>
                </a:solidFill>
                <a:latin typeface="Cera Pro" panose="00000500000000000000" pitchFamily="2" charset="0"/>
              </a:rPr>
              <a:t> </a:t>
            </a:r>
          </a:p>
          <a:p>
            <a:pPr algn="ctr">
              <a:lnSpc>
                <a:spcPts val="5200"/>
              </a:lnSpc>
            </a:pPr>
            <a:r>
              <a:rPr lang="ru-RU" sz="6000" b="1" dirty="0" smtClean="0">
                <a:solidFill>
                  <a:srgbClr val="007EF9"/>
                </a:solidFill>
                <a:latin typeface="Cera Pro" panose="00000500000000000000" pitchFamily="2" charset="0"/>
              </a:rPr>
              <a:t>70</a:t>
            </a:r>
            <a:endParaRPr lang="ru-RU" sz="6000" b="1" dirty="0">
              <a:solidFill>
                <a:srgbClr val="007EF9"/>
              </a:solidFill>
              <a:latin typeface="Cera Pro" panose="000005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30457" y="4161362"/>
            <a:ext cx="2485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era Pro" pitchFamily="2" charset="0"/>
                <a:cs typeface="Arial" panose="020B0604020202020204" pitchFamily="34" charset="0"/>
              </a:rPr>
              <a:t>торговых точек,</a:t>
            </a:r>
          </a:p>
          <a:p>
            <a:pPr algn="ctr"/>
            <a:r>
              <a:rPr lang="ru-RU" sz="1400" dirty="0" smtClean="0">
                <a:latin typeface="Cera Pro" pitchFamily="2" charset="0"/>
                <a:cs typeface="Arial" panose="020B0604020202020204" pitchFamily="34" charset="0"/>
              </a:rPr>
              <a:t>в т.ч. с монастырской и ремесленной продукцией</a:t>
            </a:r>
            <a:endParaRPr lang="ru-RU" sz="1400" b="1" spc="-150" dirty="0">
              <a:latin typeface="Cera Pro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9342" y="3071558"/>
            <a:ext cx="2485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era Pro" pitchFamily="2" charset="0"/>
                <a:cs typeface="Arial" panose="020B0604020202020204" pitchFamily="34" charset="0"/>
              </a:rPr>
              <a:t>Открыто</a:t>
            </a:r>
            <a:endParaRPr lang="ru-RU" sz="1400" b="1" spc="-150" dirty="0">
              <a:latin typeface="Cera Pro" pitchFamily="2" charset="0"/>
            </a:endParaRPr>
          </a:p>
        </p:txBody>
      </p:sp>
      <p:sp>
        <p:nvSpPr>
          <p:cNvPr id="21" name="Freeform 7"/>
          <p:cNvSpPr/>
          <p:nvPr/>
        </p:nvSpPr>
        <p:spPr>
          <a:xfrm rot="5400000">
            <a:off x="8449396" y="2432148"/>
            <a:ext cx="2357528" cy="3024512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rgbClr val="D2D2D2"/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noFill/>
            <a:prstDash val="solid"/>
            <a:round/>
          </a:ln>
        </p:spPr>
      </p:sp>
      <p:sp>
        <p:nvSpPr>
          <p:cNvPr id="23" name="Прямоугольник 22"/>
          <p:cNvSpPr/>
          <p:nvPr/>
        </p:nvSpPr>
        <p:spPr>
          <a:xfrm>
            <a:off x="8636615" y="3422123"/>
            <a:ext cx="2033379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5600" b="1" dirty="0" smtClean="0">
                <a:solidFill>
                  <a:srgbClr val="007EF9"/>
                </a:solidFill>
                <a:latin typeface="Cera Pro" panose="00000500000000000000" pitchFamily="2" charset="0"/>
              </a:rPr>
              <a:t>83</a:t>
            </a:r>
            <a:endParaRPr lang="ru-RU" sz="3200" b="1" dirty="0">
              <a:solidFill>
                <a:srgbClr val="007EF9"/>
              </a:solidFill>
              <a:latin typeface="Cera Pro" panose="000005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33811" y="4158494"/>
            <a:ext cx="2485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era Pro" pitchFamily="2" charset="0"/>
                <a:cs typeface="Arial" panose="020B0604020202020204" pitchFamily="34" charset="0"/>
              </a:rPr>
              <a:t>ярмарки традиционных ремесленных изделий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82696" y="3068690"/>
            <a:ext cx="2485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era Pro" pitchFamily="2" charset="0"/>
                <a:cs typeface="Arial" panose="020B0604020202020204" pitchFamily="34" charset="0"/>
              </a:rPr>
              <a:t>Проведено </a:t>
            </a:r>
            <a:endParaRPr lang="ru-RU" sz="1400" b="1" spc="-150" dirty="0">
              <a:latin typeface="Cera Pro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45566" y="3261343"/>
            <a:ext cx="2485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ra Pro" pitchFamily="2" charset="0"/>
                <a:cs typeface="Arial" panose="020B0604020202020204" pitchFamily="34" charset="0"/>
              </a:rPr>
              <a:t>Поддерживаем</a:t>
            </a:r>
            <a:br>
              <a:rPr lang="ru-RU" sz="1600" dirty="0" smtClean="0">
                <a:latin typeface="Cera Pro" pitchFamily="2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Cera Pro" pitchFamily="2" charset="0"/>
                <a:cs typeface="Arial" panose="020B0604020202020204" pitchFamily="34" charset="0"/>
              </a:rPr>
              <a:t>производителей</a:t>
            </a:r>
          </a:p>
          <a:p>
            <a:pPr algn="ctr"/>
            <a:r>
              <a:rPr lang="ru-RU" sz="1600" dirty="0" smtClean="0">
                <a:latin typeface="Cera Pro" pitchFamily="2" charset="0"/>
                <a:cs typeface="Arial" panose="020B0604020202020204" pitchFamily="34" charset="0"/>
              </a:rPr>
              <a:t>традиционной местной продукции</a:t>
            </a:r>
          </a:p>
          <a:p>
            <a:pPr algn="ctr"/>
            <a:endParaRPr lang="ru-RU" sz="1600" dirty="0" smtClean="0">
              <a:latin typeface="Cera Pr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8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18" y="0"/>
            <a:ext cx="12186584" cy="6858000"/>
          </a:xfrm>
          <a:prstGeom prst="rect">
            <a:avLst/>
          </a:prstGeom>
        </p:spPr>
      </p:pic>
      <p:sp>
        <p:nvSpPr>
          <p:cNvPr id="20" name="Полилиния 19"/>
          <p:cNvSpPr/>
          <p:nvPr/>
        </p:nvSpPr>
        <p:spPr>
          <a:xfrm>
            <a:off x="348301" y="3668866"/>
            <a:ext cx="2791732" cy="2041772"/>
          </a:xfrm>
          <a:custGeom>
            <a:avLst/>
            <a:gdLst>
              <a:gd name="connsiteX0" fmla="*/ 183065 w 4486544"/>
              <a:gd name="connsiteY0" fmla="*/ 0 h 5469310"/>
              <a:gd name="connsiteX1" fmla="*/ 4301996 w 4486544"/>
              <a:gd name="connsiteY1" fmla="*/ 0 h 5469310"/>
              <a:gd name="connsiteX2" fmla="*/ 4486543 w 4486544"/>
              <a:gd name="connsiteY2" fmla="*/ 184547 h 5469310"/>
              <a:gd name="connsiteX3" fmla="*/ 4486542 w 4486544"/>
              <a:gd name="connsiteY3" fmla="*/ 184557 h 5469310"/>
              <a:gd name="connsiteX4" fmla="*/ 4486542 w 4486544"/>
              <a:gd name="connsiteY4" fmla="*/ 5282460 h 5469310"/>
              <a:gd name="connsiteX5" fmla="*/ 4486312 w 4486544"/>
              <a:gd name="connsiteY5" fmla="*/ 5282460 h 5469310"/>
              <a:gd name="connsiteX6" fmla="*/ 4486544 w 4486544"/>
              <a:gd name="connsiteY6" fmla="*/ 5284763 h 5469310"/>
              <a:gd name="connsiteX7" fmla="*/ 4301997 w 4486544"/>
              <a:gd name="connsiteY7" fmla="*/ 5469310 h 5469310"/>
              <a:gd name="connsiteX8" fmla="*/ 4299694 w 4486544"/>
              <a:gd name="connsiteY8" fmla="*/ 5468845 h 5469310"/>
              <a:gd name="connsiteX9" fmla="*/ 4299694 w 4486544"/>
              <a:gd name="connsiteY9" fmla="*/ 5469308 h 5469310"/>
              <a:gd name="connsiteX10" fmla="*/ 184552 w 4486544"/>
              <a:gd name="connsiteY10" fmla="*/ 5469308 h 5469310"/>
              <a:gd name="connsiteX11" fmla="*/ 184547 w 4486544"/>
              <a:gd name="connsiteY11" fmla="*/ 5469309 h 5469310"/>
              <a:gd name="connsiteX12" fmla="*/ 0 w 4486544"/>
              <a:gd name="connsiteY12" fmla="*/ 5284762 h 5469310"/>
              <a:gd name="connsiteX13" fmla="*/ 0 w 4486544"/>
              <a:gd name="connsiteY13" fmla="*/ 183065 h 5469310"/>
              <a:gd name="connsiteX14" fmla="*/ 151 w 4486544"/>
              <a:gd name="connsiteY14" fmla="*/ 183065 h 5469310"/>
              <a:gd name="connsiteX15" fmla="*/ 3750 w 4486544"/>
              <a:gd name="connsiteY15" fmla="*/ 147356 h 5469310"/>
              <a:gd name="connsiteX16" fmla="*/ 112714 w 4486544"/>
              <a:gd name="connsiteY16" fmla="*/ 14504 h 5469310"/>
              <a:gd name="connsiteX17" fmla="*/ 183065 w 4486544"/>
              <a:gd name="connsiteY17" fmla="*/ 301 h 546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86544" h="5469310">
                <a:moveTo>
                  <a:pt x="183065" y="0"/>
                </a:moveTo>
                <a:lnTo>
                  <a:pt x="4301996" y="0"/>
                </a:lnTo>
                <a:cubicBezTo>
                  <a:pt x="4403918" y="0"/>
                  <a:pt x="4486543" y="82625"/>
                  <a:pt x="4486543" y="184547"/>
                </a:cubicBezTo>
                <a:lnTo>
                  <a:pt x="4486542" y="184557"/>
                </a:lnTo>
                <a:lnTo>
                  <a:pt x="4486542" y="5282460"/>
                </a:lnTo>
                <a:lnTo>
                  <a:pt x="4486312" y="5282460"/>
                </a:lnTo>
                <a:lnTo>
                  <a:pt x="4486544" y="5284763"/>
                </a:lnTo>
                <a:cubicBezTo>
                  <a:pt x="4486544" y="5386685"/>
                  <a:pt x="4403919" y="5469310"/>
                  <a:pt x="4301997" y="5469310"/>
                </a:cubicBezTo>
                <a:lnTo>
                  <a:pt x="4299694" y="5468845"/>
                </a:lnTo>
                <a:lnTo>
                  <a:pt x="4299694" y="5469308"/>
                </a:lnTo>
                <a:lnTo>
                  <a:pt x="184552" y="5469308"/>
                </a:lnTo>
                <a:lnTo>
                  <a:pt x="184547" y="5469309"/>
                </a:lnTo>
                <a:cubicBezTo>
                  <a:pt x="82625" y="5469309"/>
                  <a:pt x="0" y="5386684"/>
                  <a:pt x="0" y="5284762"/>
                </a:cubicBezTo>
                <a:lnTo>
                  <a:pt x="0" y="183065"/>
                </a:lnTo>
                <a:lnTo>
                  <a:pt x="151" y="183065"/>
                </a:lnTo>
                <a:lnTo>
                  <a:pt x="3750" y="147356"/>
                </a:lnTo>
                <a:cubicBezTo>
                  <a:pt x="16042" y="87288"/>
                  <a:pt x="57517" y="37850"/>
                  <a:pt x="112714" y="14504"/>
                </a:cubicBezTo>
                <a:lnTo>
                  <a:pt x="183065" y="301"/>
                </a:lnTo>
                <a:close/>
              </a:path>
            </a:pathLst>
          </a:custGeom>
          <a:gradFill flip="none" rotWithShape="1">
            <a:gsLst>
              <a:gs pos="0">
                <a:srgbClr val="0141C1"/>
              </a:gs>
              <a:gs pos="100000">
                <a:srgbClr val="007EF9"/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132B2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171542" y="3668866"/>
            <a:ext cx="2793600" cy="2041200"/>
          </a:xfrm>
          <a:custGeom>
            <a:avLst/>
            <a:gdLst>
              <a:gd name="connsiteX0" fmla="*/ 183065 w 4486544"/>
              <a:gd name="connsiteY0" fmla="*/ 0 h 5469310"/>
              <a:gd name="connsiteX1" fmla="*/ 4301996 w 4486544"/>
              <a:gd name="connsiteY1" fmla="*/ 0 h 5469310"/>
              <a:gd name="connsiteX2" fmla="*/ 4486543 w 4486544"/>
              <a:gd name="connsiteY2" fmla="*/ 184547 h 5469310"/>
              <a:gd name="connsiteX3" fmla="*/ 4486542 w 4486544"/>
              <a:gd name="connsiteY3" fmla="*/ 184557 h 5469310"/>
              <a:gd name="connsiteX4" fmla="*/ 4486542 w 4486544"/>
              <a:gd name="connsiteY4" fmla="*/ 5282460 h 5469310"/>
              <a:gd name="connsiteX5" fmla="*/ 4486312 w 4486544"/>
              <a:gd name="connsiteY5" fmla="*/ 5282460 h 5469310"/>
              <a:gd name="connsiteX6" fmla="*/ 4486544 w 4486544"/>
              <a:gd name="connsiteY6" fmla="*/ 5284763 h 5469310"/>
              <a:gd name="connsiteX7" fmla="*/ 4301997 w 4486544"/>
              <a:gd name="connsiteY7" fmla="*/ 5469310 h 5469310"/>
              <a:gd name="connsiteX8" fmla="*/ 4299694 w 4486544"/>
              <a:gd name="connsiteY8" fmla="*/ 5468845 h 5469310"/>
              <a:gd name="connsiteX9" fmla="*/ 4299694 w 4486544"/>
              <a:gd name="connsiteY9" fmla="*/ 5469308 h 5469310"/>
              <a:gd name="connsiteX10" fmla="*/ 184552 w 4486544"/>
              <a:gd name="connsiteY10" fmla="*/ 5469308 h 5469310"/>
              <a:gd name="connsiteX11" fmla="*/ 184547 w 4486544"/>
              <a:gd name="connsiteY11" fmla="*/ 5469309 h 5469310"/>
              <a:gd name="connsiteX12" fmla="*/ 0 w 4486544"/>
              <a:gd name="connsiteY12" fmla="*/ 5284762 h 5469310"/>
              <a:gd name="connsiteX13" fmla="*/ 0 w 4486544"/>
              <a:gd name="connsiteY13" fmla="*/ 183065 h 5469310"/>
              <a:gd name="connsiteX14" fmla="*/ 151 w 4486544"/>
              <a:gd name="connsiteY14" fmla="*/ 183065 h 5469310"/>
              <a:gd name="connsiteX15" fmla="*/ 3750 w 4486544"/>
              <a:gd name="connsiteY15" fmla="*/ 147356 h 5469310"/>
              <a:gd name="connsiteX16" fmla="*/ 112714 w 4486544"/>
              <a:gd name="connsiteY16" fmla="*/ 14504 h 5469310"/>
              <a:gd name="connsiteX17" fmla="*/ 183065 w 4486544"/>
              <a:gd name="connsiteY17" fmla="*/ 301 h 546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86544" h="5469310">
                <a:moveTo>
                  <a:pt x="183065" y="0"/>
                </a:moveTo>
                <a:lnTo>
                  <a:pt x="4301996" y="0"/>
                </a:lnTo>
                <a:cubicBezTo>
                  <a:pt x="4403918" y="0"/>
                  <a:pt x="4486543" y="82625"/>
                  <a:pt x="4486543" y="184547"/>
                </a:cubicBezTo>
                <a:lnTo>
                  <a:pt x="4486542" y="184557"/>
                </a:lnTo>
                <a:lnTo>
                  <a:pt x="4486542" y="5282460"/>
                </a:lnTo>
                <a:lnTo>
                  <a:pt x="4486312" y="5282460"/>
                </a:lnTo>
                <a:lnTo>
                  <a:pt x="4486544" y="5284763"/>
                </a:lnTo>
                <a:cubicBezTo>
                  <a:pt x="4486544" y="5386685"/>
                  <a:pt x="4403919" y="5469310"/>
                  <a:pt x="4301997" y="5469310"/>
                </a:cubicBezTo>
                <a:lnTo>
                  <a:pt x="4299694" y="5468845"/>
                </a:lnTo>
                <a:lnTo>
                  <a:pt x="4299694" y="5469308"/>
                </a:lnTo>
                <a:lnTo>
                  <a:pt x="184552" y="5469308"/>
                </a:lnTo>
                <a:lnTo>
                  <a:pt x="184547" y="5469309"/>
                </a:lnTo>
                <a:cubicBezTo>
                  <a:pt x="82625" y="5469309"/>
                  <a:pt x="0" y="5386684"/>
                  <a:pt x="0" y="5284762"/>
                </a:cubicBezTo>
                <a:lnTo>
                  <a:pt x="0" y="183065"/>
                </a:lnTo>
                <a:lnTo>
                  <a:pt x="151" y="183065"/>
                </a:lnTo>
                <a:lnTo>
                  <a:pt x="3750" y="147356"/>
                </a:lnTo>
                <a:cubicBezTo>
                  <a:pt x="16042" y="87288"/>
                  <a:pt x="57517" y="37850"/>
                  <a:pt x="112714" y="14504"/>
                </a:cubicBezTo>
                <a:lnTo>
                  <a:pt x="183065" y="301"/>
                </a:lnTo>
                <a:close/>
              </a:path>
            </a:pathLst>
          </a:custGeom>
          <a:gradFill flip="none" rotWithShape="1">
            <a:gsLst>
              <a:gs pos="0">
                <a:srgbClr val="007EF9"/>
              </a:gs>
              <a:gs pos="100000">
                <a:srgbClr val="A4D6FF"/>
              </a:gs>
            </a:gsLst>
            <a:lin ang="5400000" scaled="1"/>
            <a:tileRect/>
          </a:gradFill>
          <a:ln w="9525">
            <a:solidFill>
              <a:srgbClr val="007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132B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68737" y="4895683"/>
            <a:ext cx="2755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ra Pro" pitchFamily="2" charset="0"/>
                <a:cs typeface="Arial" panose="020B0604020202020204" pitchFamily="34" charset="0"/>
              </a:rPr>
              <a:t>сформирован волонтерский корпус</a:t>
            </a:r>
            <a:endParaRPr lang="ru-RU" sz="1400" dirty="0">
              <a:latin typeface="Cera Pro" pitchFamily="2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7804" y="4075252"/>
            <a:ext cx="287259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spc="-300" dirty="0" smtClean="0">
                <a:solidFill>
                  <a:schemeClr val="bg1"/>
                </a:solidFill>
                <a:latin typeface="Cera Pro" panose="00000500000000000000" pitchFamily="2" charset="0"/>
              </a:rPr>
              <a:t>360</a:t>
            </a:r>
            <a:r>
              <a:rPr lang="ru-RU" sz="4000" spc="-300" dirty="0" smtClean="0">
                <a:solidFill>
                  <a:schemeClr val="bg1"/>
                </a:solidFill>
                <a:latin typeface="Cera Pro" panose="00000500000000000000" pitchFamily="2" charset="0"/>
              </a:rPr>
              <a:t> </a:t>
            </a:r>
            <a:r>
              <a:rPr lang="ru-RU" sz="3600" spc="-300" dirty="0" smtClean="0">
                <a:solidFill>
                  <a:schemeClr val="bg1"/>
                </a:solidFill>
                <a:latin typeface="Cera Pro" panose="00000500000000000000" pitchFamily="2" charset="0"/>
              </a:rPr>
              <a:t>чел.</a:t>
            </a:r>
            <a:endParaRPr lang="ru-RU" sz="3600" spc="-3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9074557" y="3668866"/>
            <a:ext cx="2793600" cy="2041200"/>
          </a:xfrm>
          <a:custGeom>
            <a:avLst/>
            <a:gdLst>
              <a:gd name="connsiteX0" fmla="*/ 183065 w 4486544"/>
              <a:gd name="connsiteY0" fmla="*/ 0 h 5469310"/>
              <a:gd name="connsiteX1" fmla="*/ 4301996 w 4486544"/>
              <a:gd name="connsiteY1" fmla="*/ 0 h 5469310"/>
              <a:gd name="connsiteX2" fmla="*/ 4486543 w 4486544"/>
              <a:gd name="connsiteY2" fmla="*/ 184547 h 5469310"/>
              <a:gd name="connsiteX3" fmla="*/ 4486542 w 4486544"/>
              <a:gd name="connsiteY3" fmla="*/ 184557 h 5469310"/>
              <a:gd name="connsiteX4" fmla="*/ 4486542 w 4486544"/>
              <a:gd name="connsiteY4" fmla="*/ 5282460 h 5469310"/>
              <a:gd name="connsiteX5" fmla="*/ 4486312 w 4486544"/>
              <a:gd name="connsiteY5" fmla="*/ 5282460 h 5469310"/>
              <a:gd name="connsiteX6" fmla="*/ 4486544 w 4486544"/>
              <a:gd name="connsiteY6" fmla="*/ 5284763 h 5469310"/>
              <a:gd name="connsiteX7" fmla="*/ 4301997 w 4486544"/>
              <a:gd name="connsiteY7" fmla="*/ 5469310 h 5469310"/>
              <a:gd name="connsiteX8" fmla="*/ 4299694 w 4486544"/>
              <a:gd name="connsiteY8" fmla="*/ 5468845 h 5469310"/>
              <a:gd name="connsiteX9" fmla="*/ 4299694 w 4486544"/>
              <a:gd name="connsiteY9" fmla="*/ 5469308 h 5469310"/>
              <a:gd name="connsiteX10" fmla="*/ 184552 w 4486544"/>
              <a:gd name="connsiteY10" fmla="*/ 5469308 h 5469310"/>
              <a:gd name="connsiteX11" fmla="*/ 184547 w 4486544"/>
              <a:gd name="connsiteY11" fmla="*/ 5469309 h 5469310"/>
              <a:gd name="connsiteX12" fmla="*/ 0 w 4486544"/>
              <a:gd name="connsiteY12" fmla="*/ 5284762 h 5469310"/>
              <a:gd name="connsiteX13" fmla="*/ 0 w 4486544"/>
              <a:gd name="connsiteY13" fmla="*/ 183065 h 5469310"/>
              <a:gd name="connsiteX14" fmla="*/ 151 w 4486544"/>
              <a:gd name="connsiteY14" fmla="*/ 183065 h 5469310"/>
              <a:gd name="connsiteX15" fmla="*/ 3750 w 4486544"/>
              <a:gd name="connsiteY15" fmla="*/ 147356 h 5469310"/>
              <a:gd name="connsiteX16" fmla="*/ 112714 w 4486544"/>
              <a:gd name="connsiteY16" fmla="*/ 14504 h 5469310"/>
              <a:gd name="connsiteX17" fmla="*/ 183065 w 4486544"/>
              <a:gd name="connsiteY17" fmla="*/ 301 h 546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86544" h="5469310">
                <a:moveTo>
                  <a:pt x="183065" y="0"/>
                </a:moveTo>
                <a:lnTo>
                  <a:pt x="4301996" y="0"/>
                </a:lnTo>
                <a:cubicBezTo>
                  <a:pt x="4403918" y="0"/>
                  <a:pt x="4486543" y="82625"/>
                  <a:pt x="4486543" y="184547"/>
                </a:cubicBezTo>
                <a:lnTo>
                  <a:pt x="4486542" y="184557"/>
                </a:lnTo>
                <a:lnTo>
                  <a:pt x="4486542" y="5282460"/>
                </a:lnTo>
                <a:lnTo>
                  <a:pt x="4486312" y="5282460"/>
                </a:lnTo>
                <a:lnTo>
                  <a:pt x="4486544" y="5284763"/>
                </a:lnTo>
                <a:cubicBezTo>
                  <a:pt x="4486544" y="5386685"/>
                  <a:pt x="4403919" y="5469310"/>
                  <a:pt x="4301997" y="5469310"/>
                </a:cubicBezTo>
                <a:lnTo>
                  <a:pt x="4299694" y="5468845"/>
                </a:lnTo>
                <a:lnTo>
                  <a:pt x="4299694" y="5469308"/>
                </a:lnTo>
                <a:lnTo>
                  <a:pt x="184552" y="5469308"/>
                </a:lnTo>
                <a:lnTo>
                  <a:pt x="184547" y="5469309"/>
                </a:lnTo>
                <a:cubicBezTo>
                  <a:pt x="82625" y="5469309"/>
                  <a:pt x="0" y="5386684"/>
                  <a:pt x="0" y="5284762"/>
                </a:cubicBezTo>
                <a:lnTo>
                  <a:pt x="0" y="183065"/>
                </a:lnTo>
                <a:lnTo>
                  <a:pt x="151" y="183065"/>
                </a:lnTo>
                <a:lnTo>
                  <a:pt x="3750" y="147356"/>
                </a:lnTo>
                <a:cubicBezTo>
                  <a:pt x="16042" y="87288"/>
                  <a:pt x="57517" y="37850"/>
                  <a:pt x="112714" y="14504"/>
                </a:cubicBezTo>
                <a:lnTo>
                  <a:pt x="183065" y="301"/>
                </a:lnTo>
                <a:close/>
              </a:path>
            </a:pathLst>
          </a:custGeom>
          <a:gradFill flip="none" rotWithShape="1">
            <a:gsLst>
              <a:gs pos="0">
                <a:srgbClr val="0141C1"/>
              </a:gs>
              <a:gs pos="100000">
                <a:srgbClr val="007EF9"/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132B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66" y="166139"/>
            <a:ext cx="1752141" cy="789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0371" y="1330630"/>
            <a:ext cx="10698859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4000" b="1" dirty="0" smtClean="0">
                <a:solidFill>
                  <a:srgbClr val="0141C1"/>
                </a:solidFill>
                <a:latin typeface="Cera Pro" panose="00000500000000000000" pitchFamily="2" charset="0"/>
              </a:rPr>
              <a:t>КОЛИЧЕСТВЕННЫЕ ПОКАЗАТЕЛИ РЕАЛИЗАЦИИ ПРОЕКТА В 2023 ГОДУ</a:t>
            </a:r>
            <a:endParaRPr lang="ru-RU" sz="4000" b="1" dirty="0">
              <a:solidFill>
                <a:srgbClr val="0141C1"/>
              </a:solidFill>
              <a:latin typeface="Cera Pro" panose="000005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643" y="4861178"/>
            <a:ext cx="2755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Pro" pitchFamily="2" charset="0"/>
                <a:cs typeface="Arial" panose="020B0604020202020204" pitchFamily="34" charset="0"/>
              </a:rPr>
              <a:t>посетили мероприятия проекта</a:t>
            </a:r>
            <a:endParaRPr lang="ru-RU" sz="1400" dirty="0">
              <a:solidFill>
                <a:schemeClr val="bg1"/>
              </a:solidFill>
              <a:latin typeface="Cera Pro" pitchFamily="2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08006" y="4757660"/>
            <a:ext cx="27558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Pro" pitchFamily="2" charset="0"/>
                <a:cs typeface="Arial" panose="020B0604020202020204" pitchFamily="34" charset="0"/>
              </a:rPr>
              <a:t>приняли участие в работе по организации мероприятий проекта </a:t>
            </a:r>
            <a:endParaRPr lang="ru-RU" sz="1400" dirty="0">
              <a:solidFill>
                <a:schemeClr val="bg1"/>
              </a:solidFill>
              <a:latin typeface="Cera Pro" pitchFamily="2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072" y="4083878"/>
            <a:ext cx="2572390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spc="-300" dirty="0" smtClean="0">
                <a:solidFill>
                  <a:schemeClr val="bg1"/>
                </a:solidFill>
                <a:latin typeface="Cera Pro" panose="00000500000000000000" pitchFamily="2" charset="0"/>
              </a:rPr>
              <a:t>200 </a:t>
            </a:r>
            <a:r>
              <a:rPr lang="ru-RU" sz="2500" spc="-300" dirty="0" smtClean="0">
                <a:solidFill>
                  <a:schemeClr val="bg1"/>
                </a:solidFill>
                <a:latin typeface="Cera Pro" panose="00000500000000000000" pitchFamily="2" charset="0"/>
              </a:rPr>
              <a:t>тыс. чел.</a:t>
            </a:r>
            <a:endParaRPr lang="ru-RU" sz="2500" spc="-3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78813" y="3491836"/>
            <a:ext cx="496956" cy="496956"/>
          </a:xfrm>
          <a:prstGeom prst="ellipse">
            <a:avLst/>
          </a:prstGeom>
          <a:solidFill>
            <a:srgbClr val="0141C1"/>
          </a:solidFill>
          <a:ln>
            <a:solidFill>
              <a:srgbClr val="007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167250" y="4083874"/>
            <a:ext cx="2572390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spc="-300" dirty="0" smtClean="0">
                <a:solidFill>
                  <a:schemeClr val="bg1"/>
                </a:solidFill>
                <a:latin typeface="Cera Pro" panose="00000500000000000000" pitchFamily="2" charset="0"/>
              </a:rPr>
              <a:t>500 </a:t>
            </a:r>
            <a:r>
              <a:rPr lang="ru-RU" sz="3200" spc="-300" dirty="0" smtClean="0">
                <a:solidFill>
                  <a:schemeClr val="bg1"/>
                </a:solidFill>
                <a:latin typeface="Cera Pro" panose="00000500000000000000" pitchFamily="2" charset="0"/>
              </a:rPr>
              <a:t>чел.</a:t>
            </a:r>
            <a:endParaRPr lang="ru-RU" sz="3200" spc="-3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08599" y="3491836"/>
            <a:ext cx="496956" cy="496956"/>
            <a:chOff x="1784631" y="2473968"/>
            <a:chExt cx="496956" cy="496956"/>
          </a:xfrm>
        </p:grpSpPr>
        <p:sp>
          <p:nvSpPr>
            <p:cNvPr id="15" name="Овал 14"/>
            <p:cNvSpPr/>
            <p:nvPr/>
          </p:nvSpPr>
          <p:spPr>
            <a:xfrm>
              <a:off x="1784631" y="2473968"/>
              <a:ext cx="496956" cy="496956"/>
            </a:xfrm>
            <a:prstGeom prst="ellipse">
              <a:avLst/>
            </a:prstGeom>
            <a:solidFill>
              <a:srgbClr val="007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orma libre 262">
              <a:extLst>
                <a:ext uri="{FF2B5EF4-FFF2-40B4-BE49-F238E27FC236}">
                  <a16:creationId xmlns:a16="http://schemas.microsoft.com/office/drawing/2014/main" xmlns="" id="{5922B87E-AB40-AA4D-89A5-0C1093DEC01F}"/>
                </a:ext>
              </a:extLst>
            </p:cNvPr>
            <p:cNvSpPr/>
            <p:nvPr/>
          </p:nvSpPr>
          <p:spPr>
            <a:xfrm>
              <a:off x="1875809" y="2591589"/>
              <a:ext cx="301338" cy="244621"/>
            </a:xfrm>
            <a:custGeom>
              <a:avLst/>
              <a:gdLst>
                <a:gd name="connsiteX0" fmla="*/ 5682644 w 5819775"/>
                <a:gd name="connsiteY0" fmla="*/ 709860 h 4724400"/>
                <a:gd name="connsiteX1" fmla="*/ 5119449 w 5819775"/>
                <a:gd name="connsiteY1" fmla="*/ 146656 h 4724400"/>
                <a:gd name="connsiteX2" fmla="*/ 4768682 w 5819775"/>
                <a:gd name="connsiteY2" fmla="*/ 0 h 4724400"/>
                <a:gd name="connsiteX3" fmla="*/ 4417914 w 5819775"/>
                <a:gd name="connsiteY3" fmla="*/ 146656 h 4724400"/>
                <a:gd name="connsiteX4" fmla="*/ 2146964 w 5819775"/>
                <a:gd name="connsiteY4" fmla="*/ 2424408 h 4724400"/>
                <a:gd name="connsiteX5" fmla="*/ 1412157 w 5819775"/>
                <a:gd name="connsiteY5" fmla="*/ 1689602 h 4724400"/>
                <a:gd name="connsiteX6" fmla="*/ 1012250 w 5819775"/>
                <a:gd name="connsiteY6" fmla="*/ 1526315 h 4724400"/>
                <a:gd name="connsiteX7" fmla="*/ 612343 w 5819775"/>
                <a:gd name="connsiteY7" fmla="*/ 1689602 h 4724400"/>
                <a:gd name="connsiteX8" fmla="*/ 163297 w 5819775"/>
                <a:gd name="connsiteY8" fmla="*/ 2138648 h 4724400"/>
                <a:gd name="connsiteX9" fmla="*/ 0 w 5819775"/>
                <a:gd name="connsiteY9" fmla="*/ 2538555 h 4724400"/>
                <a:gd name="connsiteX10" fmla="*/ 163287 w 5819775"/>
                <a:gd name="connsiteY10" fmla="*/ 2938463 h 4724400"/>
                <a:gd name="connsiteX11" fmla="*/ 1804502 w 5819775"/>
                <a:gd name="connsiteY11" fmla="*/ 4579677 h 4724400"/>
                <a:gd name="connsiteX12" fmla="*/ 2155269 w 5819775"/>
                <a:gd name="connsiteY12" fmla="*/ 4726334 h 4724400"/>
                <a:gd name="connsiteX13" fmla="*/ 2506037 w 5819775"/>
                <a:gd name="connsiteY13" fmla="*/ 4579677 h 4724400"/>
                <a:gd name="connsiteX14" fmla="*/ 5682634 w 5819775"/>
                <a:gd name="connsiteY14" fmla="*/ 1403842 h 4724400"/>
                <a:gd name="connsiteX15" fmla="*/ 5829291 w 5819775"/>
                <a:gd name="connsiteY15" fmla="*/ 1053075 h 4724400"/>
                <a:gd name="connsiteX16" fmla="*/ 5682644 w 5819775"/>
                <a:gd name="connsiteY16" fmla="*/ 709860 h 4724400"/>
                <a:gd name="connsiteX17" fmla="*/ 5461902 w 5819775"/>
                <a:gd name="connsiteY17" fmla="*/ 1191416 h 4724400"/>
                <a:gd name="connsiteX18" fmla="*/ 2294373 w 5819775"/>
                <a:gd name="connsiteY18" fmla="*/ 4367251 h 4724400"/>
                <a:gd name="connsiteX19" fmla="*/ 2025244 w 5819775"/>
                <a:gd name="connsiteY19" fmla="*/ 4367251 h 4724400"/>
                <a:gd name="connsiteX20" fmla="*/ 383276 w 5819775"/>
                <a:gd name="connsiteY20" fmla="*/ 2717721 h 4724400"/>
                <a:gd name="connsiteX21" fmla="*/ 309944 w 5819775"/>
                <a:gd name="connsiteY21" fmla="*/ 2530240 h 4724400"/>
                <a:gd name="connsiteX22" fmla="*/ 383276 w 5819775"/>
                <a:gd name="connsiteY22" fmla="*/ 2342760 h 4724400"/>
                <a:gd name="connsiteX23" fmla="*/ 832323 w 5819775"/>
                <a:gd name="connsiteY23" fmla="*/ 1893713 h 4724400"/>
                <a:gd name="connsiteX24" fmla="*/ 1019804 w 5819775"/>
                <a:gd name="connsiteY24" fmla="*/ 1820380 h 4724400"/>
                <a:gd name="connsiteX25" fmla="*/ 1207284 w 5819775"/>
                <a:gd name="connsiteY25" fmla="*/ 1893713 h 4724400"/>
                <a:gd name="connsiteX26" fmla="*/ 2032054 w 5819775"/>
                <a:gd name="connsiteY26" fmla="*/ 2742667 h 4724400"/>
                <a:gd name="connsiteX27" fmla="*/ 2244481 w 5819775"/>
                <a:gd name="connsiteY27" fmla="*/ 2742667 h 4724400"/>
                <a:gd name="connsiteX28" fmla="*/ 4628817 w 5819775"/>
                <a:gd name="connsiteY28" fmla="*/ 358331 h 4724400"/>
                <a:gd name="connsiteX29" fmla="*/ 4897945 w 5819775"/>
                <a:gd name="connsiteY29" fmla="*/ 358331 h 4724400"/>
                <a:gd name="connsiteX30" fmla="*/ 5461149 w 5819775"/>
                <a:gd name="connsiteY30" fmla="*/ 921534 h 4724400"/>
                <a:gd name="connsiteX31" fmla="*/ 5518604 w 5819775"/>
                <a:gd name="connsiteY31" fmla="*/ 1052313 h 4724400"/>
                <a:gd name="connsiteX32" fmla="*/ 5461902 w 5819775"/>
                <a:gd name="connsiteY32" fmla="*/ 1191416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819775" h="4724400">
                  <a:moveTo>
                    <a:pt x="5682644" y="709860"/>
                  </a:moveTo>
                  <a:lnTo>
                    <a:pt x="5119449" y="146656"/>
                  </a:lnTo>
                  <a:cubicBezTo>
                    <a:pt x="5029486" y="56693"/>
                    <a:pt x="4907023" y="0"/>
                    <a:pt x="4768682" y="0"/>
                  </a:cubicBezTo>
                  <a:cubicBezTo>
                    <a:pt x="4629579" y="0"/>
                    <a:pt x="4515431" y="49139"/>
                    <a:pt x="4417914" y="146656"/>
                  </a:cubicBezTo>
                  <a:lnTo>
                    <a:pt x="2146964" y="2424408"/>
                  </a:lnTo>
                  <a:lnTo>
                    <a:pt x="1412157" y="1689602"/>
                  </a:lnTo>
                  <a:cubicBezTo>
                    <a:pt x="1306325" y="1583769"/>
                    <a:pt x="1167222" y="1526315"/>
                    <a:pt x="1012250" y="1526315"/>
                  </a:cubicBezTo>
                  <a:cubicBezTo>
                    <a:pt x="865594" y="1526315"/>
                    <a:pt x="718176" y="1583769"/>
                    <a:pt x="612343" y="1689602"/>
                  </a:cubicBezTo>
                  <a:lnTo>
                    <a:pt x="163297" y="2138648"/>
                  </a:lnTo>
                  <a:cubicBezTo>
                    <a:pt x="57455" y="2244481"/>
                    <a:pt x="0" y="2383584"/>
                    <a:pt x="0" y="2538555"/>
                  </a:cubicBezTo>
                  <a:cubicBezTo>
                    <a:pt x="0" y="2693527"/>
                    <a:pt x="57455" y="2832630"/>
                    <a:pt x="163287" y="2938463"/>
                  </a:cubicBezTo>
                  <a:lnTo>
                    <a:pt x="1804502" y="4579677"/>
                  </a:lnTo>
                  <a:cubicBezTo>
                    <a:pt x="1894465" y="4669641"/>
                    <a:pt x="2016928" y="4726334"/>
                    <a:pt x="2155269" y="4726334"/>
                  </a:cubicBezTo>
                  <a:cubicBezTo>
                    <a:pt x="2294373" y="4726334"/>
                    <a:pt x="2408520" y="4677195"/>
                    <a:pt x="2506037" y="4579677"/>
                  </a:cubicBezTo>
                  <a:lnTo>
                    <a:pt x="5682634" y="1403842"/>
                  </a:lnTo>
                  <a:cubicBezTo>
                    <a:pt x="5772598" y="1313879"/>
                    <a:pt x="5829291" y="1191416"/>
                    <a:pt x="5829291" y="1053075"/>
                  </a:cubicBezTo>
                  <a:cubicBezTo>
                    <a:pt x="5829300" y="913971"/>
                    <a:pt x="5771846" y="799062"/>
                    <a:pt x="5682644" y="709860"/>
                  </a:cubicBezTo>
                  <a:close/>
                  <a:moveTo>
                    <a:pt x="5461902" y="1191416"/>
                  </a:moveTo>
                  <a:lnTo>
                    <a:pt x="2294373" y="4367251"/>
                  </a:lnTo>
                  <a:cubicBezTo>
                    <a:pt x="2221040" y="4440584"/>
                    <a:pt x="2098577" y="4440584"/>
                    <a:pt x="2025244" y="4367251"/>
                  </a:cubicBezTo>
                  <a:lnTo>
                    <a:pt x="383276" y="2717721"/>
                  </a:lnTo>
                  <a:cubicBezTo>
                    <a:pt x="334137" y="2668581"/>
                    <a:pt x="309944" y="2603573"/>
                    <a:pt x="309944" y="2530240"/>
                  </a:cubicBezTo>
                  <a:cubicBezTo>
                    <a:pt x="309944" y="2456907"/>
                    <a:pt x="334137" y="2391137"/>
                    <a:pt x="383276" y="2342760"/>
                  </a:cubicBezTo>
                  <a:lnTo>
                    <a:pt x="832323" y="1893713"/>
                  </a:lnTo>
                  <a:cubicBezTo>
                    <a:pt x="881463" y="1844573"/>
                    <a:pt x="946471" y="1820380"/>
                    <a:pt x="1019804" y="1820380"/>
                  </a:cubicBezTo>
                  <a:cubicBezTo>
                    <a:pt x="1093137" y="1820380"/>
                    <a:pt x="1158907" y="1844573"/>
                    <a:pt x="1207284" y="1893713"/>
                  </a:cubicBezTo>
                  <a:lnTo>
                    <a:pt x="2032054" y="2742667"/>
                  </a:lnTo>
                  <a:cubicBezTo>
                    <a:pt x="2089509" y="2800121"/>
                    <a:pt x="2187026" y="2800121"/>
                    <a:pt x="2244481" y="2742667"/>
                  </a:cubicBezTo>
                  <a:lnTo>
                    <a:pt x="4628817" y="358331"/>
                  </a:lnTo>
                  <a:cubicBezTo>
                    <a:pt x="4702150" y="284998"/>
                    <a:pt x="4824613" y="284998"/>
                    <a:pt x="4897945" y="358331"/>
                  </a:cubicBezTo>
                  <a:lnTo>
                    <a:pt x="5461149" y="921534"/>
                  </a:lnTo>
                  <a:cubicBezTo>
                    <a:pt x="5493659" y="954043"/>
                    <a:pt x="5518604" y="1003183"/>
                    <a:pt x="5518604" y="1052313"/>
                  </a:cubicBezTo>
                  <a:cubicBezTo>
                    <a:pt x="5519357" y="1109767"/>
                    <a:pt x="5502717" y="1158907"/>
                    <a:pt x="5461902" y="11914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8" name="Forma libre 262">
            <a:extLst>
              <a:ext uri="{FF2B5EF4-FFF2-40B4-BE49-F238E27FC236}">
                <a16:creationId xmlns:a16="http://schemas.microsoft.com/office/drawing/2014/main" xmlns="" id="{5922B87E-AB40-AA4D-89A5-0C1093DEC01F}"/>
              </a:ext>
            </a:extLst>
          </p:cNvPr>
          <p:cNvSpPr/>
          <p:nvPr/>
        </p:nvSpPr>
        <p:spPr>
          <a:xfrm>
            <a:off x="7459370" y="3592125"/>
            <a:ext cx="301338" cy="244621"/>
          </a:xfrm>
          <a:custGeom>
            <a:avLst/>
            <a:gdLst>
              <a:gd name="connsiteX0" fmla="*/ 5682644 w 5819775"/>
              <a:gd name="connsiteY0" fmla="*/ 709860 h 4724400"/>
              <a:gd name="connsiteX1" fmla="*/ 5119449 w 5819775"/>
              <a:gd name="connsiteY1" fmla="*/ 146656 h 4724400"/>
              <a:gd name="connsiteX2" fmla="*/ 4768682 w 5819775"/>
              <a:gd name="connsiteY2" fmla="*/ 0 h 4724400"/>
              <a:gd name="connsiteX3" fmla="*/ 4417914 w 5819775"/>
              <a:gd name="connsiteY3" fmla="*/ 146656 h 4724400"/>
              <a:gd name="connsiteX4" fmla="*/ 2146964 w 5819775"/>
              <a:gd name="connsiteY4" fmla="*/ 2424408 h 4724400"/>
              <a:gd name="connsiteX5" fmla="*/ 1412157 w 5819775"/>
              <a:gd name="connsiteY5" fmla="*/ 1689602 h 4724400"/>
              <a:gd name="connsiteX6" fmla="*/ 1012250 w 5819775"/>
              <a:gd name="connsiteY6" fmla="*/ 1526315 h 4724400"/>
              <a:gd name="connsiteX7" fmla="*/ 612343 w 5819775"/>
              <a:gd name="connsiteY7" fmla="*/ 1689602 h 4724400"/>
              <a:gd name="connsiteX8" fmla="*/ 163297 w 5819775"/>
              <a:gd name="connsiteY8" fmla="*/ 2138648 h 4724400"/>
              <a:gd name="connsiteX9" fmla="*/ 0 w 5819775"/>
              <a:gd name="connsiteY9" fmla="*/ 2538555 h 4724400"/>
              <a:gd name="connsiteX10" fmla="*/ 163287 w 5819775"/>
              <a:gd name="connsiteY10" fmla="*/ 2938463 h 4724400"/>
              <a:gd name="connsiteX11" fmla="*/ 1804502 w 5819775"/>
              <a:gd name="connsiteY11" fmla="*/ 4579677 h 4724400"/>
              <a:gd name="connsiteX12" fmla="*/ 2155269 w 5819775"/>
              <a:gd name="connsiteY12" fmla="*/ 4726334 h 4724400"/>
              <a:gd name="connsiteX13" fmla="*/ 2506037 w 5819775"/>
              <a:gd name="connsiteY13" fmla="*/ 4579677 h 4724400"/>
              <a:gd name="connsiteX14" fmla="*/ 5682634 w 5819775"/>
              <a:gd name="connsiteY14" fmla="*/ 1403842 h 4724400"/>
              <a:gd name="connsiteX15" fmla="*/ 5829291 w 5819775"/>
              <a:gd name="connsiteY15" fmla="*/ 1053075 h 4724400"/>
              <a:gd name="connsiteX16" fmla="*/ 5682644 w 5819775"/>
              <a:gd name="connsiteY16" fmla="*/ 709860 h 4724400"/>
              <a:gd name="connsiteX17" fmla="*/ 5461902 w 5819775"/>
              <a:gd name="connsiteY17" fmla="*/ 1191416 h 4724400"/>
              <a:gd name="connsiteX18" fmla="*/ 2294373 w 5819775"/>
              <a:gd name="connsiteY18" fmla="*/ 4367251 h 4724400"/>
              <a:gd name="connsiteX19" fmla="*/ 2025244 w 5819775"/>
              <a:gd name="connsiteY19" fmla="*/ 4367251 h 4724400"/>
              <a:gd name="connsiteX20" fmla="*/ 383276 w 5819775"/>
              <a:gd name="connsiteY20" fmla="*/ 2717721 h 4724400"/>
              <a:gd name="connsiteX21" fmla="*/ 309944 w 5819775"/>
              <a:gd name="connsiteY21" fmla="*/ 2530240 h 4724400"/>
              <a:gd name="connsiteX22" fmla="*/ 383276 w 5819775"/>
              <a:gd name="connsiteY22" fmla="*/ 2342760 h 4724400"/>
              <a:gd name="connsiteX23" fmla="*/ 832323 w 5819775"/>
              <a:gd name="connsiteY23" fmla="*/ 1893713 h 4724400"/>
              <a:gd name="connsiteX24" fmla="*/ 1019804 w 5819775"/>
              <a:gd name="connsiteY24" fmla="*/ 1820380 h 4724400"/>
              <a:gd name="connsiteX25" fmla="*/ 1207284 w 5819775"/>
              <a:gd name="connsiteY25" fmla="*/ 1893713 h 4724400"/>
              <a:gd name="connsiteX26" fmla="*/ 2032054 w 5819775"/>
              <a:gd name="connsiteY26" fmla="*/ 2742667 h 4724400"/>
              <a:gd name="connsiteX27" fmla="*/ 2244481 w 5819775"/>
              <a:gd name="connsiteY27" fmla="*/ 2742667 h 4724400"/>
              <a:gd name="connsiteX28" fmla="*/ 4628817 w 5819775"/>
              <a:gd name="connsiteY28" fmla="*/ 358331 h 4724400"/>
              <a:gd name="connsiteX29" fmla="*/ 4897945 w 5819775"/>
              <a:gd name="connsiteY29" fmla="*/ 358331 h 4724400"/>
              <a:gd name="connsiteX30" fmla="*/ 5461149 w 5819775"/>
              <a:gd name="connsiteY30" fmla="*/ 921534 h 4724400"/>
              <a:gd name="connsiteX31" fmla="*/ 5518604 w 5819775"/>
              <a:gd name="connsiteY31" fmla="*/ 1052313 h 4724400"/>
              <a:gd name="connsiteX32" fmla="*/ 5461902 w 5819775"/>
              <a:gd name="connsiteY32" fmla="*/ 1191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9775" h="472440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grpSp>
        <p:nvGrpSpPr>
          <p:cNvPr id="5" name="Группа 22"/>
          <p:cNvGrpSpPr/>
          <p:nvPr/>
        </p:nvGrpSpPr>
        <p:grpSpPr>
          <a:xfrm>
            <a:off x="10127325" y="3457330"/>
            <a:ext cx="496956" cy="496956"/>
            <a:chOff x="1957151" y="2473968"/>
            <a:chExt cx="496956" cy="496956"/>
          </a:xfrm>
        </p:grpSpPr>
        <p:sp>
          <p:nvSpPr>
            <p:cNvPr id="30" name="Овал 29"/>
            <p:cNvSpPr/>
            <p:nvPr/>
          </p:nvSpPr>
          <p:spPr>
            <a:xfrm>
              <a:off x="1957151" y="2473968"/>
              <a:ext cx="496956" cy="496956"/>
            </a:xfrm>
            <a:prstGeom prst="ellipse">
              <a:avLst/>
            </a:prstGeom>
            <a:solidFill>
              <a:srgbClr val="007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Forma libre 262">
              <a:extLst>
                <a:ext uri="{FF2B5EF4-FFF2-40B4-BE49-F238E27FC236}">
                  <a16:creationId xmlns:a16="http://schemas.microsoft.com/office/drawing/2014/main" xmlns="" id="{5922B87E-AB40-AA4D-89A5-0C1093DEC01F}"/>
                </a:ext>
              </a:extLst>
            </p:cNvPr>
            <p:cNvSpPr/>
            <p:nvPr/>
          </p:nvSpPr>
          <p:spPr>
            <a:xfrm>
              <a:off x="2056955" y="2591589"/>
              <a:ext cx="301338" cy="244621"/>
            </a:xfrm>
            <a:custGeom>
              <a:avLst/>
              <a:gdLst>
                <a:gd name="connsiteX0" fmla="*/ 5682644 w 5819775"/>
                <a:gd name="connsiteY0" fmla="*/ 709860 h 4724400"/>
                <a:gd name="connsiteX1" fmla="*/ 5119449 w 5819775"/>
                <a:gd name="connsiteY1" fmla="*/ 146656 h 4724400"/>
                <a:gd name="connsiteX2" fmla="*/ 4768682 w 5819775"/>
                <a:gd name="connsiteY2" fmla="*/ 0 h 4724400"/>
                <a:gd name="connsiteX3" fmla="*/ 4417914 w 5819775"/>
                <a:gd name="connsiteY3" fmla="*/ 146656 h 4724400"/>
                <a:gd name="connsiteX4" fmla="*/ 2146964 w 5819775"/>
                <a:gd name="connsiteY4" fmla="*/ 2424408 h 4724400"/>
                <a:gd name="connsiteX5" fmla="*/ 1412157 w 5819775"/>
                <a:gd name="connsiteY5" fmla="*/ 1689602 h 4724400"/>
                <a:gd name="connsiteX6" fmla="*/ 1012250 w 5819775"/>
                <a:gd name="connsiteY6" fmla="*/ 1526315 h 4724400"/>
                <a:gd name="connsiteX7" fmla="*/ 612343 w 5819775"/>
                <a:gd name="connsiteY7" fmla="*/ 1689602 h 4724400"/>
                <a:gd name="connsiteX8" fmla="*/ 163297 w 5819775"/>
                <a:gd name="connsiteY8" fmla="*/ 2138648 h 4724400"/>
                <a:gd name="connsiteX9" fmla="*/ 0 w 5819775"/>
                <a:gd name="connsiteY9" fmla="*/ 2538555 h 4724400"/>
                <a:gd name="connsiteX10" fmla="*/ 163287 w 5819775"/>
                <a:gd name="connsiteY10" fmla="*/ 2938463 h 4724400"/>
                <a:gd name="connsiteX11" fmla="*/ 1804502 w 5819775"/>
                <a:gd name="connsiteY11" fmla="*/ 4579677 h 4724400"/>
                <a:gd name="connsiteX12" fmla="*/ 2155269 w 5819775"/>
                <a:gd name="connsiteY12" fmla="*/ 4726334 h 4724400"/>
                <a:gd name="connsiteX13" fmla="*/ 2506037 w 5819775"/>
                <a:gd name="connsiteY13" fmla="*/ 4579677 h 4724400"/>
                <a:gd name="connsiteX14" fmla="*/ 5682634 w 5819775"/>
                <a:gd name="connsiteY14" fmla="*/ 1403842 h 4724400"/>
                <a:gd name="connsiteX15" fmla="*/ 5829291 w 5819775"/>
                <a:gd name="connsiteY15" fmla="*/ 1053075 h 4724400"/>
                <a:gd name="connsiteX16" fmla="*/ 5682644 w 5819775"/>
                <a:gd name="connsiteY16" fmla="*/ 709860 h 4724400"/>
                <a:gd name="connsiteX17" fmla="*/ 5461902 w 5819775"/>
                <a:gd name="connsiteY17" fmla="*/ 1191416 h 4724400"/>
                <a:gd name="connsiteX18" fmla="*/ 2294373 w 5819775"/>
                <a:gd name="connsiteY18" fmla="*/ 4367251 h 4724400"/>
                <a:gd name="connsiteX19" fmla="*/ 2025244 w 5819775"/>
                <a:gd name="connsiteY19" fmla="*/ 4367251 h 4724400"/>
                <a:gd name="connsiteX20" fmla="*/ 383276 w 5819775"/>
                <a:gd name="connsiteY20" fmla="*/ 2717721 h 4724400"/>
                <a:gd name="connsiteX21" fmla="*/ 309944 w 5819775"/>
                <a:gd name="connsiteY21" fmla="*/ 2530240 h 4724400"/>
                <a:gd name="connsiteX22" fmla="*/ 383276 w 5819775"/>
                <a:gd name="connsiteY22" fmla="*/ 2342760 h 4724400"/>
                <a:gd name="connsiteX23" fmla="*/ 832323 w 5819775"/>
                <a:gd name="connsiteY23" fmla="*/ 1893713 h 4724400"/>
                <a:gd name="connsiteX24" fmla="*/ 1019804 w 5819775"/>
                <a:gd name="connsiteY24" fmla="*/ 1820380 h 4724400"/>
                <a:gd name="connsiteX25" fmla="*/ 1207284 w 5819775"/>
                <a:gd name="connsiteY25" fmla="*/ 1893713 h 4724400"/>
                <a:gd name="connsiteX26" fmla="*/ 2032054 w 5819775"/>
                <a:gd name="connsiteY26" fmla="*/ 2742667 h 4724400"/>
                <a:gd name="connsiteX27" fmla="*/ 2244481 w 5819775"/>
                <a:gd name="connsiteY27" fmla="*/ 2742667 h 4724400"/>
                <a:gd name="connsiteX28" fmla="*/ 4628817 w 5819775"/>
                <a:gd name="connsiteY28" fmla="*/ 358331 h 4724400"/>
                <a:gd name="connsiteX29" fmla="*/ 4897945 w 5819775"/>
                <a:gd name="connsiteY29" fmla="*/ 358331 h 4724400"/>
                <a:gd name="connsiteX30" fmla="*/ 5461149 w 5819775"/>
                <a:gd name="connsiteY30" fmla="*/ 921534 h 4724400"/>
                <a:gd name="connsiteX31" fmla="*/ 5518604 w 5819775"/>
                <a:gd name="connsiteY31" fmla="*/ 1052313 h 4724400"/>
                <a:gd name="connsiteX32" fmla="*/ 5461902 w 5819775"/>
                <a:gd name="connsiteY32" fmla="*/ 1191416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819775" h="4724400">
                  <a:moveTo>
                    <a:pt x="5682644" y="709860"/>
                  </a:moveTo>
                  <a:lnTo>
                    <a:pt x="5119449" y="146656"/>
                  </a:lnTo>
                  <a:cubicBezTo>
                    <a:pt x="5029486" y="56693"/>
                    <a:pt x="4907023" y="0"/>
                    <a:pt x="4768682" y="0"/>
                  </a:cubicBezTo>
                  <a:cubicBezTo>
                    <a:pt x="4629579" y="0"/>
                    <a:pt x="4515431" y="49139"/>
                    <a:pt x="4417914" y="146656"/>
                  </a:cubicBezTo>
                  <a:lnTo>
                    <a:pt x="2146964" y="2424408"/>
                  </a:lnTo>
                  <a:lnTo>
                    <a:pt x="1412157" y="1689602"/>
                  </a:lnTo>
                  <a:cubicBezTo>
                    <a:pt x="1306325" y="1583769"/>
                    <a:pt x="1167222" y="1526315"/>
                    <a:pt x="1012250" y="1526315"/>
                  </a:cubicBezTo>
                  <a:cubicBezTo>
                    <a:pt x="865594" y="1526315"/>
                    <a:pt x="718176" y="1583769"/>
                    <a:pt x="612343" y="1689602"/>
                  </a:cubicBezTo>
                  <a:lnTo>
                    <a:pt x="163297" y="2138648"/>
                  </a:lnTo>
                  <a:cubicBezTo>
                    <a:pt x="57455" y="2244481"/>
                    <a:pt x="0" y="2383584"/>
                    <a:pt x="0" y="2538555"/>
                  </a:cubicBezTo>
                  <a:cubicBezTo>
                    <a:pt x="0" y="2693527"/>
                    <a:pt x="57455" y="2832630"/>
                    <a:pt x="163287" y="2938463"/>
                  </a:cubicBezTo>
                  <a:lnTo>
                    <a:pt x="1804502" y="4579677"/>
                  </a:lnTo>
                  <a:cubicBezTo>
                    <a:pt x="1894465" y="4669641"/>
                    <a:pt x="2016928" y="4726334"/>
                    <a:pt x="2155269" y="4726334"/>
                  </a:cubicBezTo>
                  <a:cubicBezTo>
                    <a:pt x="2294373" y="4726334"/>
                    <a:pt x="2408520" y="4677195"/>
                    <a:pt x="2506037" y="4579677"/>
                  </a:cubicBezTo>
                  <a:lnTo>
                    <a:pt x="5682634" y="1403842"/>
                  </a:lnTo>
                  <a:cubicBezTo>
                    <a:pt x="5772598" y="1313879"/>
                    <a:pt x="5829291" y="1191416"/>
                    <a:pt x="5829291" y="1053075"/>
                  </a:cubicBezTo>
                  <a:cubicBezTo>
                    <a:pt x="5829300" y="913971"/>
                    <a:pt x="5771846" y="799062"/>
                    <a:pt x="5682644" y="709860"/>
                  </a:cubicBezTo>
                  <a:close/>
                  <a:moveTo>
                    <a:pt x="5461902" y="1191416"/>
                  </a:moveTo>
                  <a:lnTo>
                    <a:pt x="2294373" y="4367251"/>
                  </a:lnTo>
                  <a:cubicBezTo>
                    <a:pt x="2221040" y="4440584"/>
                    <a:pt x="2098577" y="4440584"/>
                    <a:pt x="2025244" y="4367251"/>
                  </a:cubicBezTo>
                  <a:lnTo>
                    <a:pt x="383276" y="2717721"/>
                  </a:lnTo>
                  <a:cubicBezTo>
                    <a:pt x="334137" y="2668581"/>
                    <a:pt x="309944" y="2603573"/>
                    <a:pt x="309944" y="2530240"/>
                  </a:cubicBezTo>
                  <a:cubicBezTo>
                    <a:pt x="309944" y="2456907"/>
                    <a:pt x="334137" y="2391137"/>
                    <a:pt x="383276" y="2342760"/>
                  </a:cubicBezTo>
                  <a:lnTo>
                    <a:pt x="832323" y="1893713"/>
                  </a:lnTo>
                  <a:cubicBezTo>
                    <a:pt x="881463" y="1844573"/>
                    <a:pt x="946471" y="1820380"/>
                    <a:pt x="1019804" y="1820380"/>
                  </a:cubicBezTo>
                  <a:cubicBezTo>
                    <a:pt x="1093137" y="1820380"/>
                    <a:pt x="1158907" y="1844573"/>
                    <a:pt x="1207284" y="1893713"/>
                  </a:cubicBezTo>
                  <a:lnTo>
                    <a:pt x="2032054" y="2742667"/>
                  </a:lnTo>
                  <a:cubicBezTo>
                    <a:pt x="2089509" y="2800121"/>
                    <a:pt x="2187026" y="2800121"/>
                    <a:pt x="2244481" y="2742667"/>
                  </a:cubicBezTo>
                  <a:lnTo>
                    <a:pt x="4628817" y="358331"/>
                  </a:lnTo>
                  <a:cubicBezTo>
                    <a:pt x="4702150" y="284998"/>
                    <a:pt x="4824613" y="284998"/>
                    <a:pt x="4897945" y="358331"/>
                  </a:cubicBezTo>
                  <a:lnTo>
                    <a:pt x="5461149" y="921534"/>
                  </a:lnTo>
                  <a:cubicBezTo>
                    <a:pt x="5493659" y="954043"/>
                    <a:pt x="5518604" y="1003183"/>
                    <a:pt x="5518604" y="1052313"/>
                  </a:cubicBezTo>
                  <a:cubicBezTo>
                    <a:pt x="5519357" y="1109767"/>
                    <a:pt x="5502717" y="1158907"/>
                    <a:pt x="5461902" y="119141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3" name="Полилиния 22"/>
          <p:cNvSpPr/>
          <p:nvPr/>
        </p:nvSpPr>
        <p:spPr>
          <a:xfrm>
            <a:off x="3253086" y="3674624"/>
            <a:ext cx="2793600" cy="2041200"/>
          </a:xfrm>
          <a:custGeom>
            <a:avLst/>
            <a:gdLst>
              <a:gd name="connsiteX0" fmla="*/ 183065 w 4486544"/>
              <a:gd name="connsiteY0" fmla="*/ 0 h 5469310"/>
              <a:gd name="connsiteX1" fmla="*/ 4301996 w 4486544"/>
              <a:gd name="connsiteY1" fmla="*/ 0 h 5469310"/>
              <a:gd name="connsiteX2" fmla="*/ 4486543 w 4486544"/>
              <a:gd name="connsiteY2" fmla="*/ 184547 h 5469310"/>
              <a:gd name="connsiteX3" fmla="*/ 4486542 w 4486544"/>
              <a:gd name="connsiteY3" fmla="*/ 184557 h 5469310"/>
              <a:gd name="connsiteX4" fmla="*/ 4486542 w 4486544"/>
              <a:gd name="connsiteY4" fmla="*/ 5282460 h 5469310"/>
              <a:gd name="connsiteX5" fmla="*/ 4486312 w 4486544"/>
              <a:gd name="connsiteY5" fmla="*/ 5282460 h 5469310"/>
              <a:gd name="connsiteX6" fmla="*/ 4486544 w 4486544"/>
              <a:gd name="connsiteY6" fmla="*/ 5284763 h 5469310"/>
              <a:gd name="connsiteX7" fmla="*/ 4301997 w 4486544"/>
              <a:gd name="connsiteY7" fmla="*/ 5469310 h 5469310"/>
              <a:gd name="connsiteX8" fmla="*/ 4299694 w 4486544"/>
              <a:gd name="connsiteY8" fmla="*/ 5468845 h 5469310"/>
              <a:gd name="connsiteX9" fmla="*/ 4299694 w 4486544"/>
              <a:gd name="connsiteY9" fmla="*/ 5469308 h 5469310"/>
              <a:gd name="connsiteX10" fmla="*/ 184552 w 4486544"/>
              <a:gd name="connsiteY10" fmla="*/ 5469308 h 5469310"/>
              <a:gd name="connsiteX11" fmla="*/ 184547 w 4486544"/>
              <a:gd name="connsiteY11" fmla="*/ 5469309 h 5469310"/>
              <a:gd name="connsiteX12" fmla="*/ 0 w 4486544"/>
              <a:gd name="connsiteY12" fmla="*/ 5284762 h 5469310"/>
              <a:gd name="connsiteX13" fmla="*/ 0 w 4486544"/>
              <a:gd name="connsiteY13" fmla="*/ 183065 h 5469310"/>
              <a:gd name="connsiteX14" fmla="*/ 151 w 4486544"/>
              <a:gd name="connsiteY14" fmla="*/ 183065 h 5469310"/>
              <a:gd name="connsiteX15" fmla="*/ 3750 w 4486544"/>
              <a:gd name="connsiteY15" fmla="*/ 147356 h 5469310"/>
              <a:gd name="connsiteX16" fmla="*/ 112714 w 4486544"/>
              <a:gd name="connsiteY16" fmla="*/ 14504 h 5469310"/>
              <a:gd name="connsiteX17" fmla="*/ 183065 w 4486544"/>
              <a:gd name="connsiteY17" fmla="*/ 301 h 546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86544" h="5469310">
                <a:moveTo>
                  <a:pt x="183065" y="0"/>
                </a:moveTo>
                <a:lnTo>
                  <a:pt x="4301996" y="0"/>
                </a:lnTo>
                <a:cubicBezTo>
                  <a:pt x="4403918" y="0"/>
                  <a:pt x="4486543" y="82625"/>
                  <a:pt x="4486543" y="184547"/>
                </a:cubicBezTo>
                <a:lnTo>
                  <a:pt x="4486542" y="184557"/>
                </a:lnTo>
                <a:lnTo>
                  <a:pt x="4486542" y="5282460"/>
                </a:lnTo>
                <a:lnTo>
                  <a:pt x="4486312" y="5282460"/>
                </a:lnTo>
                <a:lnTo>
                  <a:pt x="4486544" y="5284763"/>
                </a:lnTo>
                <a:cubicBezTo>
                  <a:pt x="4486544" y="5386685"/>
                  <a:pt x="4403919" y="5469310"/>
                  <a:pt x="4301997" y="5469310"/>
                </a:cubicBezTo>
                <a:lnTo>
                  <a:pt x="4299694" y="5468845"/>
                </a:lnTo>
                <a:lnTo>
                  <a:pt x="4299694" y="5469308"/>
                </a:lnTo>
                <a:lnTo>
                  <a:pt x="184552" y="5469308"/>
                </a:lnTo>
                <a:lnTo>
                  <a:pt x="184547" y="5469309"/>
                </a:lnTo>
                <a:cubicBezTo>
                  <a:pt x="82625" y="5469309"/>
                  <a:pt x="0" y="5386684"/>
                  <a:pt x="0" y="5284762"/>
                </a:cubicBezTo>
                <a:lnTo>
                  <a:pt x="0" y="183065"/>
                </a:lnTo>
                <a:lnTo>
                  <a:pt x="151" y="183065"/>
                </a:lnTo>
                <a:lnTo>
                  <a:pt x="3750" y="147356"/>
                </a:lnTo>
                <a:cubicBezTo>
                  <a:pt x="16042" y="87288"/>
                  <a:pt x="57517" y="37850"/>
                  <a:pt x="112714" y="14504"/>
                </a:cubicBezTo>
                <a:lnTo>
                  <a:pt x="183065" y="301"/>
                </a:lnTo>
                <a:close/>
              </a:path>
            </a:pathLst>
          </a:custGeom>
          <a:gradFill flip="none" rotWithShape="1">
            <a:gsLst>
              <a:gs pos="0">
                <a:srgbClr val="007EF9"/>
              </a:gs>
              <a:gs pos="100000">
                <a:srgbClr val="A4D6FF"/>
              </a:gs>
            </a:gsLst>
            <a:lin ang="5400000" scaled="1"/>
            <a:tileRect/>
          </a:gradFill>
          <a:ln w="9525">
            <a:solidFill>
              <a:srgbClr val="007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132B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0281" y="4901441"/>
            <a:ext cx="2755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ra Pro" pitchFamily="2" charset="0"/>
                <a:cs typeface="Arial" panose="020B0604020202020204" pitchFamily="34" charset="0"/>
              </a:rPr>
              <a:t>разного уровня проведено</a:t>
            </a:r>
            <a:endParaRPr lang="ru-RU" sz="1400" dirty="0">
              <a:latin typeface="Cera Pro" pitchFamily="2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49348" y="4081010"/>
            <a:ext cx="2872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spc="-300" dirty="0" smtClean="0">
                <a:solidFill>
                  <a:schemeClr val="bg1"/>
                </a:solidFill>
                <a:latin typeface="Cera Pro" panose="00000500000000000000" pitchFamily="2" charset="0"/>
              </a:rPr>
              <a:t>30</a:t>
            </a:r>
            <a:r>
              <a:rPr lang="ru-RU" sz="3200" spc="-300" dirty="0" smtClean="0">
                <a:solidFill>
                  <a:schemeClr val="bg1"/>
                </a:solidFill>
                <a:latin typeface="Cera Pro" panose="00000500000000000000" pitchFamily="2" charset="0"/>
              </a:rPr>
              <a:t> </a:t>
            </a:r>
            <a:r>
              <a:rPr lang="ru-RU" sz="2000" spc="-300" dirty="0" smtClean="0">
                <a:solidFill>
                  <a:schemeClr val="bg1"/>
                </a:solidFill>
                <a:latin typeface="Cera Pro" panose="00000500000000000000" pitchFamily="2" charset="0"/>
              </a:rPr>
              <a:t>мероприятий</a:t>
            </a:r>
            <a:endParaRPr lang="ru-RU" sz="2000" spc="-3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460357" y="3497594"/>
            <a:ext cx="496956" cy="496956"/>
          </a:xfrm>
          <a:prstGeom prst="ellipse">
            <a:avLst/>
          </a:prstGeom>
          <a:solidFill>
            <a:srgbClr val="0141C1"/>
          </a:solidFill>
          <a:ln>
            <a:solidFill>
              <a:srgbClr val="007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Forma libre 262">
            <a:extLst>
              <a:ext uri="{FF2B5EF4-FFF2-40B4-BE49-F238E27FC236}">
                <a16:creationId xmlns:a16="http://schemas.microsoft.com/office/drawing/2014/main" xmlns="" id="{5922B87E-AB40-AA4D-89A5-0C1093DEC01F}"/>
              </a:ext>
            </a:extLst>
          </p:cNvPr>
          <p:cNvSpPr/>
          <p:nvPr/>
        </p:nvSpPr>
        <p:spPr>
          <a:xfrm>
            <a:off x="4549540" y="3597883"/>
            <a:ext cx="301338" cy="244621"/>
          </a:xfrm>
          <a:custGeom>
            <a:avLst/>
            <a:gdLst>
              <a:gd name="connsiteX0" fmla="*/ 5682644 w 5819775"/>
              <a:gd name="connsiteY0" fmla="*/ 709860 h 4724400"/>
              <a:gd name="connsiteX1" fmla="*/ 5119449 w 5819775"/>
              <a:gd name="connsiteY1" fmla="*/ 146656 h 4724400"/>
              <a:gd name="connsiteX2" fmla="*/ 4768682 w 5819775"/>
              <a:gd name="connsiteY2" fmla="*/ 0 h 4724400"/>
              <a:gd name="connsiteX3" fmla="*/ 4417914 w 5819775"/>
              <a:gd name="connsiteY3" fmla="*/ 146656 h 4724400"/>
              <a:gd name="connsiteX4" fmla="*/ 2146964 w 5819775"/>
              <a:gd name="connsiteY4" fmla="*/ 2424408 h 4724400"/>
              <a:gd name="connsiteX5" fmla="*/ 1412157 w 5819775"/>
              <a:gd name="connsiteY5" fmla="*/ 1689602 h 4724400"/>
              <a:gd name="connsiteX6" fmla="*/ 1012250 w 5819775"/>
              <a:gd name="connsiteY6" fmla="*/ 1526315 h 4724400"/>
              <a:gd name="connsiteX7" fmla="*/ 612343 w 5819775"/>
              <a:gd name="connsiteY7" fmla="*/ 1689602 h 4724400"/>
              <a:gd name="connsiteX8" fmla="*/ 163297 w 5819775"/>
              <a:gd name="connsiteY8" fmla="*/ 2138648 h 4724400"/>
              <a:gd name="connsiteX9" fmla="*/ 0 w 5819775"/>
              <a:gd name="connsiteY9" fmla="*/ 2538555 h 4724400"/>
              <a:gd name="connsiteX10" fmla="*/ 163287 w 5819775"/>
              <a:gd name="connsiteY10" fmla="*/ 2938463 h 4724400"/>
              <a:gd name="connsiteX11" fmla="*/ 1804502 w 5819775"/>
              <a:gd name="connsiteY11" fmla="*/ 4579677 h 4724400"/>
              <a:gd name="connsiteX12" fmla="*/ 2155269 w 5819775"/>
              <a:gd name="connsiteY12" fmla="*/ 4726334 h 4724400"/>
              <a:gd name="connsiteX13" fmla="*/ 2506037 w 5819775"/>
              <a:gd name="connsiteY13" fmla="*/ 4579677 h 4724400"/>
              <a:gd name="connsiteX14" fmla="*/ 5682634 w 5819775"/>
              <a:gd name="connsiteY14" fmla="*/ 1403842 h 4724400"/>
              <a:gd name="connsiteX15" fmla="*/ 5829291 w 5819775"/>
              <a:gd name="connsiteY15" fmla="*/ 1053075 h 4724400"/>
              <a:gd name="connsiteX16" fmla="*/ 5682644 w 5819775"/>
              <a:gd name="connsiteY16" fmla="*/ 709860 h 4724400"/>
              <a:gd name="connsiteX17" fmla="*/ 5461902 w 5819775"/>
              <a:gd name="connsiteY17" fmla="*/ 1191416 h 4724400"/>
              <a:gd name="connsiteX18" fmla="*/ 2294373 w 5819775"/>
              <a:gd name="connsiteY18" fmla="*/ 4367251 h 4724400"/>
              <a:gd name="connsiteX19" fmla="*/ 2025244 w 5819775"/>
              <a:gd name="connsiteY19" fmla="*/ 4367251 h 4724400"/>
              <a:gd name="connsiteX20" fmla="*/ 383276 w 5819775"/>
              <a:gd name="connsiteY20" fmla="*/ 2717721 h 4724400"/>
              <a:gd name="connsiteX21" fmla="*/ 309944 w 5819775"/>
              <a:gd name="connsiteY21" fmla="*/ 2530240 h 4724400"/>
              <a:gd name="connsiteX22" fmla="*/ 383276 w 5819775"/>
              <a:gd name="connsiteY22" fmla="*/ 2342760 h 4724400"/>
              <a:gd name="connsiteX23" fmla="*/ 832323 w 5819775"/>
              <a:gd name="connsiteY23" fmla="*/ 1893713 h 4724400"/>
              <a:gd name="connsiteX24" fmla="*/ 1019804 w 5819775"/>
              <a:gd name="connsiteY24" fmla="*/ 1820380 h 4724400"/>
              <a:gd name="connsiteX25" fmla="*/ 1207284 w 5819775"/>
              <a:gd name="connsiteY25" fmla="*/ 1893713 h 4724400"/>
              <a:gd name="connsiteX26" fmla="*/ 2032054 w 5819775"/>
              <a:gd name="connsiteY26" fmla="*/ 2742667 h 4724400"/>
              <a:gd name="connsiteX27" fmla="*/ 2244481 w 5819775"/>
              <a:gd name="connsiteY27" fmla="*/ 2742667 h 4724400"/>
              <a:gd name="connsiteX28" fmla="*/ 4628817 w 5819775"/>
              <a:gd name="connsiteY28" fmla="*/ 358331 h 4724400"/>
              <a:gd name="connsiteX29" fmla="*/ 4897945 w 5819775"/>
              <a:gd name="connsiteY29" fmla="*/ 358331 h 4724400"/>
              <a:gd name="connsiteX30" fmla="*/ 5461149 w 5819775"/>
              <a:gd name="connsiteY30" fmla="*/ 921534 h 4724400"/>
              <a:gd name="connsiteX31" fmla="*/ 5518604 w 5819775"/>
              <a:gd name="connsiteY31" fmla="*/ 1052313 h 4724400"/>
              <a:gd name="connsiteX32" fmla="*/ 5461902 w 5819775"/>
              <a:gd name="connsiteY32" fmla="*/ 1191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9775" h="472440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3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2" y="-1"/>
            <a:ext cx="12186585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66" y="306902"/>
            <a:ext cx="1752141" cy="789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1392" y="1499848"/>
            <a:ext cx="816080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b="1" dirty="0" smtClean="0">
                <a:solidFill>
                  <a:srgbClr val="0141C1"/>
                </a:solidFill>
                <a:latin typeface="Cera Pro" panose="00000500000000000000" pitchFamily="2" charset="0"/>
              </a:rPr>
              <a:t>ПАРТНЕРЫ ПРОЕКТА</a:t>
            </a:r>
            <a:endParaRPr lang="ru-RU" sz="5600" b="1" dirty="0">
              <a:solidFill>
                <a:srgbClr val="0141C1"/>
              </a:solidFill>
              <a:latin typeface="Cera Pro" panose="00000500000000000000" pitchFamily="2" charset="0"/>
            </a:endParaRPr>
          </a:p>
        </p:txBody>
      </p:sp>
      <p:sp>
        <p:nvSpPr>
          <p:cNvPr id="26" name="Freeform 7"/>
          <p:cNvSpPr/>
          <p:nvPr/>
        </p:nvSpPr>
        <p:spPr>
          <a:xfrm>
            <a:off x="770974" y="2891097"/>
            <a:ext cx="2357528" cy="2570400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rgbClr val="0141C1"/>
          </a:solidFill>
          <a:ln w="38100" cap="rnd">
            <a:solidFill>
              <a:srgbClr val="FFFFFF"/>
            </a:solidFill>
            <a:prstDash val="solid"/>
            <a:round/>
          </a:ln>
        </p:spPr>
      </p:sp>
      <p:sp>
        <p:nvSpPr>
          <p:cNvPr id="35" name="Freeform 7"/>
          <p:cNvSpPr/>
          <p:nvPr/>
        </p:nvSpPr>
        <p:spPr>
          <a:xfrm>
            <a:off x="3492835" y="2891097"/>
            <a:ext cx="2357528" cy="2570400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rgbClr val="007EF9"/>
          </a:solidFill>
          <a:ln w="38100" cap="rnd">
            <a:solidFill>
              <a:srgbClr val="FFFFFF"/>
            </a:solidFill>
            <a:prstDash val="solid"/>
            <a:round/>
          </a:ln>
        </p:spPr>
      </p:sp>
      <p:sp>
        <p:nvSpPr>
          <p:cNvPr id="39" name="Freeform 7"/>
          <p:cNvSpPr/>
          <p:nvPr/>
        </p:nvSpPr>
        <p:spPr>
          <a:xfrm>
            <a:off x="6175882" y="2891098"/>
            <a:ext cx="2357528" cy="2569424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rgbClr val="0141C1"/>
          </a:solidFill>
          <a:ln w="38100" cap="rnd">
            <a:solidFill>
              <a:srgbClr val="FFFFFF"/>
            </a:solidFill>
            <a:prstDash val="solid"/>
            <a:round/>
          </a:ln>
        </p:spPr>
      </p:sp>
      <p:sp>
        <p:nvSpPr>
          <p:cNvPr id="40" name="Прямоугольник 39"/>
          <p:cNvSpPr/>
          <p:nvPr/>
        </p:nvSpPr>
        <p:spPr>
          <a:xfrm>
            <a:off x="6111913" y="3520092"/>
            <a:ext cx="248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БИЗНЕС-СООБЩЕСТВО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ШУИ</a:t>
            </a:r>
            <a:endParaRPr lang="ru-RU" b="1" dirty="0">
              <a:solidFill>
                <a:schemeClr val="bg1"/>
              </a:solidFill>
              <a:latin typeface="Cera Pro" pitchFamily="2" charset="0"/>
              <a:cs typeface="Arial" pitchFamily="34" charset="0"/>
            </a:endParaRPr>
          </a:p>
        </p:txBody>
      </p:sp>
      <p:sp>
        <p:nvSpPr>
          <p:cNvPr id="43" name="Freeform 7"/>
          <p:cNvSpPr/>
          <p:nvPr/>
        </p:nvSpPr>
        <p:spPr>
          <a:xfrm>
            <a:off x="8847354" y="2903968"/>
            <a:ext cx="2357528" cy="2570400"/>
          </a:xfrm>
          <a:custGeom>
            <a:avLst/>
            <a:gdLst/>
            <a:ahLst/>
            <a:cxnLst/>
            <a:rect l="l" t="t" r="r" b="b"/>
            <a:pathLst>
              <a:path w="1024138" h="1505989">
                <a:moveTo>
                  <a:pt x="65702" y="0"/>
                </a:moveTo>
                <a:lnTo>
                  <a:pt x="958436" y="0"/>
                </a:lnTo>
                <a:cubicBezTo>
                  <a:pt x="975861" y="0"/>
                  <a:pt x="992573" y="6922"/>
                  <a:pt x="1004894" y="19244"/>
                </a:cubicBezTo>
                <a:cubicBezTo>
                  <a:pt x="1017216" y="31565"/>
                  <a:pt x="1024138" y="48277"/>
                  <a:pt x="1024138" y="65702"/>
                </a:cubicBezTo>
                <a:lnTo>
                  <a:pt x="1024138" y="1440287"/>
                </a:lnTo>
                <a:cubicBezTo>
                  <a:pt x="1024138" y="1476573"/>
                  <a:pt x="994722" y="1505989"/>
                  <a:pt x="958436" y="1505989"/>
                </a:cubicBezTo>
                <a:lnTo>
                  <a:pt x="65702" y="1505989"/>
                </a:lnTo>
                <a:cubicBezTo>
                  <a:pt x="29416" y="1505989"/>
                  <a:pt x="0" y="1476573"/>
                  <a:pt x="0" y="1440287"/>
                </a:cubicBezTo>
                <a:lnTo>
                  <a:pt x="0" y="65702"/>
                </a:lnTo>
                <a:cubicBezTo>
                  <a:pt x="0" y="48277"/>
                  <a:pt x="6922" y="31565"/>
                  <a:pt x="19244" y="19244"/>
                </a:cubicBezTo>
                <a:cubicBezTo>
                  <a:pt x="31565" y="6922"/>
                  <a:pt x="48277" y="0"/>
                  <a:pt x="65702" y="0"/>
                </a:cubicBezTo>
                <a:close/>
              </a:path>
            </a:pathLst>
          </a:custGeom>
          <a:solidFill>
            <a:srgbClr val="007EF9"/>
          </a:solidFill>
          <a:ln w="38100" cap="rnd">
            <a:solidFill>
              <a:srgbClr val="FFFFFF"/>
            </a:solidFill>
            <a:prstDash val="solid"/>
            <a:round/>
          </a:ln>
        </p:spPr>
      </p:sp>
      <p:sp>
        <p:nvSpPr>
          <p:cNvPr id="47" name="Прямоугольник 46"/>
          <p:cNvSpPr/>
          <p:nvPr/>
        </p:nvSpPr>
        <p:spPr>
          <a:xfrm>
            <a:off x="610371" y="2157280"/>
            <a:ext cx="11108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150" dirty="0" smtClean="0">
                <a:latin typeface="Cera Pro" pitchFamily="2" charset="0"/>
                <a:cs typeface="Arial" panose="020B0604020202020204" pitchFamily="34" charset="0"/>
              </a:rPr>
              <a:t>Проект реализуется на долгосрочной </a:t>
            </a:r>
            <a:r>
              <a:rPr lang="ru-RU" sz="2000" spc="-150" dirty="0" smtClean="0">
                <a:latin typeface="Cera Pro" pitchFamily="2" charset="0"/>
                <a:cs typeface="Arial" panose="020B0604020202020204" pitchFamily="34" charset="0"/>
              </a:rPr>
              <a:t>основе</a:t>
            </a:r>
          </a:p>
          <a:p>
            <a:pPr algn="just"/>
            <a:r>
              <a:rPr lang="ru-RU" sz="2000" spc="-150" dirty="0" smtClean="0">
                <a:latin typeface="Cera Pro" pitchFamily="2" charset="0"/>
                <a:cs typeface="Arial" panose="020B0604020202020204" pitchFamily="34" charset="0"/>
              </a:rPr>
              <a:t>органами </a:t>
            </a:r>
            <a:r>
              <a:rPr lang="ru-RU" sz="2000" spc="-150" dirty="0" smtClean="0">
                <a:latin typeface="Cera Pro" pitchFamily="2" charset="0"/>
                <a:cs typeface="Arial" panose="020B0604020202020204" pitchFamily="34" charset="0"/>
              </a:rPr>
              <a:t>местного </a:t>
            </a:r>
            <a:r>
              <a:rPr lang="ru-RU" sz="2000" spc="-150" dirty="0" smtClean="0">
                <a:latin typeface="Cera Pro" pitchFamily="2" charset="0"/>
                <a:cs typeface="Arial" panose="020B0604020202020204" pitchFamily="34" charset="0"/>
              </a:rPr>
              <a:t>самоуправления и </a:t>
            </a:r>
            <a:r>
              <a:rPr lang="ru-RU" sz="2000" spc="-150" dirty="0" smtClean="0">
                <a:latin typeface="Cera Pro" pitchFamily="2" charset="0"/>
                <a:cs typeface="Arial" panose="020B0604020202020204" pitchFamily="34" charset="0"/>
              </a:rPr>
              <a:t>Шуйской епархией</a:t>
            </a:r>
            <a:endParaRPr lang="ru-RU" sz="2000" spc="-150" dirty="0">
              <a:latin typeface="Cera Pro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1912" y="3637983"/>
            <a:ext cx="248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ПРАВИТЕЛЬСТВО ИВАНОВСКОЙ ОБЛАСТИ</a:t>
            </a:r>
            <a:endParaRPr lang="ru-RU" b="1" dirty="0">
              <a:solidFill>
                <a:schemeClr val="bg1"/>
              </a:solidFill>
              <a:latin typeface="Cera Pro" pitchFamily="2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4860" y="3272823"/>
            <a:ext cx="248546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АНО 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«ЦЕНТР РАЗВИТИЯ ТУРИЗМА И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ГОСТЕПРИИМСТВА ИВАНОВСКОЙ ОБЛАСТИ»</a:t>
            </a:r>
            <a:endParaRPr lang="ru-RU" sz="1700" b="1" dirty="0">
              <a:solidFill>
                <a:schemeClr val="bg1"/>
              </a:solidFill>
              <a:latin typeface="Cera Pro" pitchFamily="2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94616" y="3554613"/>
            <a:ext cx="24854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b="1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МУНИЦИПАЛЬНЫЕ</a:t>
            </a:r>
            <a:br>
              <a:rPr lang="ru-RU" sz="1650" b="1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</a:br>
            <a:r>
              <a:rPr lang="ru-RU" sz="1650" b="1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УЧРЕЖДЕНИЯ ГОРОДСКОГО ОКРУГА ШУЯ</a:t>
            </a:r>
            <a:endParaRPr lang="ru-RU" sz="1650" b="1" dirty="0">
              <a:solidFill>
                <a:schemeClr val="bg1"/>
              </a:solidFill>
              <a:latin typeface="Cera Pr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4665" y="1297354"/>
            <a:ext cx="8033480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ru-RU" sz="5600" b="1" dirty="0" smtClean="0">
                <a:solidFill>
                  <a:schemeClr val="bg1"/>
                </a:solidFill>
                <a:latin typeface="Cera Pro" panose="00000500000000000000" pitchFamily="2" charset="0"/>
              </a:rPr>
              <a:t>ДАЛЬНЕЙШЕЕ РАЗВИТИЕ ПРОЕКТА</a:t>
            </a:r>
            <a:endParaRPr lang="ru-RU" sz="5600" b="1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3677" y="2825151"/>
            <a:ext cx="8531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Эффект от проведенных мероприятий подтверждает необходимость, значимость и своевременность такой работы.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4902511"/>
            <a:ext cx="2646731" cy="1955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56" y="322984"/>
            <a:ext cx="1968268" cy="824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476" y="4162705"/>
            <a:ext cx="9629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Использование исторического и духовного потенциала местности при определении стратегии развития города в долгосрочной перспективе позволит</a:t>
            </a:r>
            <a:br>
              <a:rPr lang="ru-RU" sz="2000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ra Pro" pitchFamily="2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itchFamily="2" charset="0"/>
                <a:cs typeface="Arial" pitchFamily="34" charset="0"/>
              </a:rPr>
              <a:t>обеспечить возрождение православных традиций в обществе,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itchFamily="2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itchFamily="2" charset="0"/>
                <a:cs typeface="Arial" pitchFamily="34" charset="0"/>
              </a:rPr>
              <a:t>    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itchFamily="2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itchFamily="2" charset="0"/>
                <a:cs typeface="Arial" pitchFamily="34" charset="0"/>
              </a:rPr>
              <a:t>     закрепить образ Шуи как духовного центра России.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ra Pro" pitchFamily="2" charset="0"/>
            </a:endParaRPr>
          </a:p>
        </p:txBody>
      </p:sp>
      <p:sp>
        <p:nvSpPr>
          <p:cNvPr id="9" name="Forma libre 262">
            <a:extLst>
              <a:ext uri="{FF2B5EF4-FFF2-40B4-BE49-F238E27FC236}">
                <a16:creationId xmlns:a16="http://schemas.microsoft.com/office/drawing/2014/main" xmlns="" id="{5922B87E-AB40-AA4D-89A5-0C1093DEC01F}"/>
              </a:ext>
            </a:extLst>
          </p:cNvPr>
          <p:cNvSpPr/>
          <p:nvPr/>
        </p:nvSpPr>
        <p:spPr>
          <a:xfrm>
            <a:off x="2282453" y="5092802"/>
            <a:ext cx="301338" cy="244621"/>
          </a:xfrm>
          <a:custGeom>
            <a:avLst/>
            <a:gdLst>
              <a:gd name="connsiteX0" fmla="*/ 5682644 w 5819775"/>
              <a:gd name="connsiteY0" fmla="*/ 709860 h 4724400"/>
              <a:gd name="connsiteX1" fmla="*/ 5119449 w 5819775"/>
              <a:gd name="connsiteY1" fmla="*/ 146656 h 4724400"/>
              <a:gd name="connsiteX2" fmla="*/ 4768682 w 5819775"/>
              <a:gd name="connsiteY2" fmla="*/ 0 h 4724400"/>
              <a:gd name="connsiteX3" fmla="*/ 4417914 w 5819775"/>
              <a:gd name="connsiteY3" fmla="*/ 146656 h 4724400"/>
              <a:gd name="connsiteX4" fmla="*/ 2146964 w 5819775"/>
              <a:gd name="connsiteY4" fmla="*/ 2424408 h 4724400"/>
              <a:gd name="connsiteX5" fmla="*/ 1412157 w 5819775"/>
              <a:gd name="connsiteY5" fmla="*/ 1689602 h 4724400"/>
              <a:gd name="connsiteX6" fmla="*/ 1012250 w 5819775"/>
              <a:gd name="connsiteY6" fmla="*/ 1526315 h 4724400"/>
              <a:gd name="connsiteX7" fmla="*/ 612343 w 5819775"/>
              <a:gd name="connsiteY7" fmla="*/ 1689602 h 4724400"/>
              <a:gd name="connsiteX8" fmla="*/ 163297 w 5819775"/>
              <a:gd name="connsiteY8" fmla="*/ 2138648 h 4724400"/>
              <a:gd name="connsiteX9" fmla="*/ 0 w 5819775"/>
              <a:gd name="connsiteY9" fmla="*/ 2538555 h 4724400"/>
              <a:gd name="connsiteX10" fmla="*/ 163287 w 5819775"/>
              <a:gd name="connsiteY10" fmla="*/ 2938463 h 4724400"/>
              <a:gd name="connsiteX11" fmla="*/ 1804502 w 5819775"/>
              <a:gd name="connsiteY11" fmla="*/ 4579677 h 4724400"/>
              <a:gd name="connsiteX12" fmla="*/ 2155269 w 5819775"/>
              <a:gd name="connsiteY12" fmla="*/ 4726334 h 4724400"/>
              <a:gd name="connsiteX13" fmla="*/ 2506037 w 5819775"/>
              <a:gd name="connsiteY13" fmla="*/ 4579677 h 4724400"/>
              <a:gd name="connsiteX14" fmla="*/ 5682634 w 5819775"/>
              <a:gd name="connsiteY14" fmla="*/ 1403842 h 4724400"/>
              <a:gd name="connsiteX15" fmla="*/ 5829291 w 5819775"/>
              <a:gd name="connsiteY15" fmla="*/ 1053075 h 4724400"/>
              <a:gd name="connsiteX16" fmla="*/ 5682644 w 5819775"/>
              <a:gd name="connsiteY16" fmla="*/ 709860 h 4724400"/>
              <a:gd name="connsiteX17" fmla="*/ 5461902 w 5819775"/>
              <a:gd name="connsiteY17" fmla="*/ 1191416 h 4724400"/>
              <a:gd name="connsiteX18" fmla="*/ 2294373 w 5819775"/>
              <a:gd name="connsiteY18" fmla="*/ 4367251 h 4724400"/>
              <a:gd name="connsiteX19" fmla="*/ 2025244 w 5819775"/>
              <a:gd name="connsiteY19" fmla="*/ 4367251 h 4724400"/>
              <a:gd name="connsiteX20" fmla="*/ 383276 w 5819775"/>
              <a:gd name="connsiteY20" fmla="*/ 2717721 h 4724400"/>
              <a:gd name="connsiteX21" fmla="*/ 309944 w 5819775"/>
              <a:gd name="connsiteY21" fmla="*/ 2530240 h 4724400"/>
              <a:gd name="connsiteX22" fmla="*/ 383276 w 5819775"/>
              <a:gd name="connsiteY22" fmla="*/ 2342760 h 4724400"/>
              <a:gd name="connsiteX23" fmla="*/ 832323 w 5819775"/>
              <a:gd name="connsiteY23" fmla="*/ 1893713 h 4724400"/>
              <a:gd name="connsiteX24" fmla="*/ 1019804 w 5819775"/>
              <a:gd name="connsiteY24" fmla="*/ 1820380 h 4724400"/>
              <a:gd name="connsiteX25" fmla="*/ 1207284 w 5819775"/>
              <a:gd name="connsiteY25" fmla="*/ 1893713 h 4724400"/>
              <a:gd name="connsiteX26" fmla="*/ 2032054 w 5819775"/>
              <a:gd name="connsiteY26" fmla="*/ 2742667 h 4724400"/>
              <a:gd name="connsiteX27" fmla="*/ 2244481 w 5819775"/>
              <a:gd name="connsiteY27" fmla="*/ 2742667 h 4724400"/>
              <a:gd name="connsiteX28" fmla="*/ 4628817 w 5819775"/>
              <a:gd name="connsiteY28" fmla="*/ 358331 h 4724400"/>
              <a:gd name="connsiteX29" fmla="*/ 4897945 w 5819775"/>
              <a:gd name="connsiteY29" fmla="*/ 358331 h 4724400"/>
              <a:gd name="connsiteX30" fmla="*/ 5461149 w 5819775"/>
              <a:gd name="connsiteY30" fmla="*/ 921534 h 4724400"/>
              <a:gd name="connsiteX31" fmla="*/ 5518604 w 5819775"/>
              <a:gd name="connsiteY31" fmla="*/ 1052313 h 4724400"/>
              <a:gd name="connsiteX32" fmla="*/ 5461902 w 5819775"/>
              <a:gd name="connsiteY32" fmla="*/ 1191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9775" h="472440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0" name="Forma libre 262">
            <a:extLst>
              <a:ext uri="{FF2B5EF4-FFF2-40B4-BE49-F238E27FC236}">
                <a16:creationId xmlns:a16="http://schemas.microsoft.com/office/drawing/2014/main" xmlns="" id="{5922B87E-AB40-AA4D-89A5-0C1093DEC01F}"/>
              </a:ext>
            </a:extLst>
          </p:cNvPr>
          <p:cNvSpPr/>
          <p:nvPr/>
        </p:nvSpPr>
        <p:spPr>
          <a:xfrm>
            <a:off x="2288211" y="5581616"/>
            <a:ext cx="301338" cy="244621"/>
          </a:xfrm>
          <a:custGeom>
            <a:avLst/>
            <a:gdLst>
              <a:gd name="connsiteX0" fmla="*/ 5682644 w 5819775"/>
              <a:gd name="connsiteY0" fmla="*/ 709860 h 4724400"/>
              <a:gd name="connsiteX1" fmla="*/ 5119449 w 5819775"/>
              <a:gd name="connsiteY1" fmla="*/ 146656 h 4724400"/>
              <a:gd name="connsiteX2" fmla="*/ 4768682 w 5819775"/>
              <a:gd name="connsiteY2" fmla="*/ 0 h 4724400"/>
              <a:gd name="connsiteX3" fmla="*/ 4417914 w 5819775"/>
              <a:gd name="connsiteY3" fmla="*/ 146656 h 4724400"/>
              <a:gd name="connsiteX4" fmla="*/ 2146964 w 5819775"/>
              <a:gd name="connsiteY4" fmla="*/ 2424408 h 4724400"/>
              <a:gd name="connsiteX5" fmla="*/ 1412157 w 5819775"/>
              <a:gd name="connsiteY5" fmla="*/ 1689602 h 4724400"/>
              <a:gd name="connsiteX6" fmla="*/ 1012250 w 5819775"/>
              <a:gd name="connsiteY6" fmla="*/ 1526315 h 4724400"/>
              <a:gd name="connsiteX7" fmla="*/ 612343 w 5819775"/>
              <a:gd name="connsiteY7" fmla="*/ 1689602 h 4724400"/>
              <a:gd name="connsiteX8" fmla="*/ 163297 w 5819775"/>
              <a:gd name="connsiteY8" fmla="*/ 2138648 h 4724400"/>
              <a:gd name="connsiteX9" fmla="*/ 0 w 5819775"/>
              <a:gd name="connsiteY9" fmla="*/ 2538555 h 4724400"/>
              <a:gd name="connsiteX10" fmla="*/ 163287 w 5819775"/>
              <a:gd name="connsiteY10" fmla="*/ 2938463 h 4724400"/>
              <a:gd name="connsiteX11" fmla="*/ 1804502 w 5819775"/>
              <a:gd name="connsiteY11" fmla="*/ 4579677 h 4724400"/>
              <a:gd name="connsiteX12" fmla="*/ 2155269 w 5819775"/>
              <a:gd name="connsiteY12" fmla="*/ 4726334 h 4724400"/>
              <a:gd name="connsiteX13" fmla="*/ 2506037 w 5819775"/>
              <a:gd name="connsiteY13" fmla="*/ 4579677 h 4724400"/>
              <a:gd name="connsiteX14" fmla="*/ 5682634 w 5819775"/>
              <a:gd name="connsiteY14" fmla="*/ 1403842 h 4724400"/>
              <a:gd name="connsiteX15" fmla="*/ 5829291 w 5819775"/>
              <a:gd name="connsiteY15" fmla="*/ 1053075 h 4724400"/>
              <a:gd name="connsiteX16" fmla="*/ 5682644 w 5819775"/>
              <a:gd name="connsiteY16" fmla="*/ 709860 h 4724400"/>
              <a:gd name="connsiteX17" fmla="*/ 5461902 w 5819775"/>
              <a:gd name="connsiteY17" fmla="*/ 1191416 h 4724400"/>
              <a:gd name="connsiteX18" fmla="*/ 2294373 w 5819775"/>
              <a:gd name="connsiteY18" fmla="*/ 4367251 h 4724400"/>
              <a:gd name="connsiteX19" fmla="*/ 2025244 w 5819775"/>
              <a:gd name="connsiteY19" fmla="*/ 4367251 h 4724400"/>
              <a:gd name="connsiteX20" fmla="*/ 383276 w 5819775"/>
              <a:gd name="connsiteY20" fmla="*/ 2717721 h 4724400"/>
              <a:gd name="connsiteX21" fmla="*/ 309944 w 5819775"/>
              <a:gd name="connsiteY21" fmla="*/ 2530240 h 4724400"/>
              <a:gd name="connsiteX22" fmla="*/ 383276 w 5819775"/>
              <a:gd name="connsiteY22" fmla="*/ 2342760 h 4724400"/>
              <a:gd name="connsiteX23" fmla="*/ 832323 w 5819775"/>
              <a:gd name="connsiteY23" fmla="*/ 1893713 h 4724400"/>
              <a:gd name="connsiteX24" fmla="*/ 1019804 w 5819775"/>
              <a:gd name="connsiteY24" fmla="*/ 1820380 h 4724400"/>
              <a:gd name="connsiteX25" fmla="*/ 1207284 w 5819775"/>
              <a:gd name="connsiteY25" fmla="*/ 1893713 h 4724400"/>
              <a:gd name="connsiteX26" fmla="*/ 2032054 w 5819775"/>
              <a:gd name="connsiteY26" fmla="*/ 2742667 h 4724400"/>
              <a:gd name="connsiteX27" fmla="*/ 2244481 w 5819775"/>
              <a:gd name="connsiteY27" fmla="*/ 2742667 h 4724400"/>
              <a:gd name="connsiteX28" fmla="*/ 4628817 w 5819775"/>
              <a:gd name="connsiteY28" fmla="*/ 358331 h 4724400"/>
              <a:gd name="connsiteX29" fmla="*/ 4897945 w 5819775"/>
              <a:gd name="connsiteY29" fmla="*/ 358331 h 4724400"/>
              <a:gd name="connsiteX30" fmla="*/ 5461149 w 5819775"/>
              <a:gd name="connsiteY30" fmla="*/ 921534 h 4724400"/>
              <a:gd name="connsiteX31" fmla="*/ 5518604 w 5819775"/>
              <a:gd name="connsiteY31" fmla="*/ 1052313 h 4724400"/>
              <a:gd name="connsiteX32" fmla="*/ 5461902 w 5819775"/>
              <a:gd name="connsiteY32" fmla="*/ 1191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9775" h="472440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4" name="Прямоугольник 13"/>
          <p:cNvSpPr/>
          <p:nvPr/>
        </p:nvSpPr>
        <p:spPr>
          <a:xfrm>
            <a:off x="1864979" y="3849062"/>
            <a:ext cx="765487" cy="76200"/>
          </a:xfrm>
          <a:prstGeom prst="rect">
            <a:avLst/>
          </a:prstGeom>
          <a:solidFill>
            <a:srgbClr val="E2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0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3" name="Forma libre 9">
            <a:extLst>
              <a:ext uri="{FF2B5EF4-FFF2-40B4-BE49-F238E27FC236}">
                <a16:creationId xmlns:a16="http://schemas.microsoft.com/office/drawing/2014/main" xmlns="" id="{C93D9380-C907-124A-8809-863D2DFBB415}"/>
              </a:ext>
            </a:extLst>
          </p:cNvPr>
          <p:cNvSpPr/>
          <p:nvPr/>
        </p:nvSpPr>
        <p:spPr>
          <a:xfrm>
            <a:off x="777948" y="4321524"/>
            <a:ext cx="301831" cy="211578"/>
          </a:xfrm>
          <a:custGeom>
            <a:avLst/>
            <a:gdLst>
              <a:gd name="connsiteX0" fmla="*/ 5830005 w 5829300"/>
              <a:gd name="connsiteY0" fmla="*/ 390287 h 4086225"/>
              <a:gd name="connsiteX1" fmla="*/ 5830005 w 5829300"/>
              <a:gd name="connsiteY1" fmla="*/ 367617 h 4086225"/>
              <a:gd name="connsiteX2" fmla="*/ 5723049 w 5829300"/>
              <a:gd name="connsiteY2" fmla="*/ 115462 h 4086225"/>
              <a:gd name="connsiteX3" fmla="*/ 5715257 w 5829300"/>
              <a:gd name="connsiteY3" fmla="*/ 107671 h 4086225"/>
              <a:gd name="connsiteX4" fmla="*/ 5707466 w 5829300"/>
              <a:gd name="connsiteY4" fmla="*/ 99879 h 4086225"/>
              <a:gd name="connsiteX5" fmla="*/ 5661431 w 5829300"/>
              <a:gd name="connsiteY5" fmla="*/ 61627 h 4086225"/>
              <a:gd name="connsiteX6" fmla="*/ 5645849 w 5829300"/>
              <a:gd name="connsiteY6" fmla="*/ 53835 h 4086225"/>
              <a:gd name="connsiteX7" fmla="*/ 5592014 w 5829300"/>
              <a:gd name="connsiteY7" fmla="*/ 31166 h 4086225"/>
              <a:gd name="connsiteX8" fmla="*/ 5576431 w 5829300"/>
              <a:gd name="connsiteY8" fmla="*/ 23374 h 4086225"/>
              <a:gd name="connsiteX9" fmla="*/ 5507727 w 5829300"/>
              <a:gd name="connsiteY9" fmla="*/ 7791 h 4086225"/>
              <a:gd name="connsiteX10" fmla="*/ 5492144 w 5829300"/>
              <a:gd name="connsiteY10" fmla="*/ 7791 h 4086225"/>
              <a:gd name="connsiteX11" fmla="*/ 5407857 w 5829300"/>
              <a:gd name="connsiteY11" fmla="*/ 0 h 4086225"/>
              <a:gd name="connsiteX12" fmla="*/ 413642 w 5829300"/>
              <a:gd name="connsiteY12" fmla="*/ 0 h 4086225"/>
              <a:gd name="connsiteX13" fmla="*/ 321564 w 5829300"/>
              <a:gd name="connsiteY13" fmla="*/ 7791 h 4086225"/>
              <a:gd name="connsiteX14" fmla="*/ 298895 w 5829300"/>
              <a:gd name="connsiteY14" fmla="*/ 15583 h 4086225"/>
              <a:gd name="connsiteX15" fmla="*/ 237982 w 5829300"/>
              <a:gd name="connsiteY15" fmla="*/ 31166 h 4086225"/>
              <a:gd name="connsiteX16" fmla="*/ 222399 w 5829300"/>
              <a:gd name="connsiteY16" fmla="*/ 38957 h 4086225"/>
              <a:gd name="connsiteX17" fmla="*/ 168564 w 5829300"/>
              <a:gd name="connsiteY17" fmla="*/ 61627 h 4086225"/>
              <a:gd name="connsiteX18" fmla="*/ 160772 w 5829300"/>
              <a:gd name="connsiteY18" fmla="*/ 69418 h 4086225"/>
              <a:gd name="connsiteX19" fmla="*/ 114729 w 5829300"/>
              <a:gd name="connsiteY19" fmla="*/ 99879 h 4086225"/>
              <a:gd name="connsiteX20" fmla="*/ 92059 w 5829300"/>
              <a:gd name="connsiteY20" fmla="*/ 122549 h 4086225"/>
              <a:gd name="connsiteX21" fmla="*/ 0 w 5829300"/>
              <a:gd name="connsiteY21" fmla="*/ 329375 h 4086225"/>
              <a:gd name="connsiteX22" fmla="*/ 0 w 5829300"/>
              <a:gd name="connsiteY22" fmla="*/ 344957 h 4086225"/>
              <a:gd name="connsiteX23" fmla="*/ 0 w 5829300"/>
              <a:gd name="connsiteY23" fmla="*/ 3749040 h 4086225"/>
              <a:gd name="connsiteX24" fmla="*/ 0 w 5829300"/>
              <a:gd name="connsiteY24" fmla="*/ 3764623 h 4086225"/>
              <a:gd name="connsiteX25" fmla="*/ 145199 w 5829300"/>
              <a:gd name="connsiteY25" fmla="*/ 4016778 h 4086225"/>
              <a:gd name="connsiteX26" fmla="*/ 397354 w 5829300"/>
              <a:gd name="connsiteY26" fmla="*/ 4093274 h 4086225"/>
              <a:gd name="connsiteX27" fmla="*/ 5423440 w 5829300"/>
              <a:gd name="connsiteY27" fmla="*/ 4093274 h 4086225"/>
              <a:gd name="connsiteX28" fmla="*/ 5431232 w 5829300"/>
              <a:gd name="connsiteY28" fmla="*/ 4093274 h 4086225"/>
              <a:gd name="connsiteX29" fmla="*/ 5431232 w 5829300"/>
              <a:gd name="connsiteY29" fmla="*/ 4093274 h 4086225"/>
              <a:gd name="connsiteX30" fmla="*/ 5507727 w 5829300"/>
              <a:gd name="connsiteY30" fmla="*/ 4085482 h 4086225"/>
              <a:gd name="connsiteX31" fmla="*/ 5523310 w 5829300"/>
              <a:gd name="connsiteY31" fmla="*/ 4085482 h 4086225"/>
              <a:gd name="connsiteX32" fmla="*/ 5584222 w 5829300"/>
              <a:gd name="connsiteY32" fmla="*/ 4069900 h 4086225"/>
              <a:gd name="connsiteX33" fmla="*/ 5592014 w 5829300"/>
              <a:gd name="connsiteY33" fmla="*/ 4069900 h 4086225"/>
              <a:gd name="connsiteX34" fmla="*/ 5829291 w 5829300"/>
              <a:gd name="connsiteY34" fmla="*/ 3725666 h 4086225"/>
              <a:gd name="connsiteX35" fmla="*/ 5829291 w 5829300"/>
              <a:gd name="connsiteY35" fmla="*/ 3702996 h 4086225"/>
              <a:gd name="connsiteX36" fmla="*/ 5829291 w 5829300"/>
              <a:gd name="connsiteY36" fmla="*/ 3695205 h 4086225"/>
              <a:gd name="connsiteX37" fmla="*/ 5829291 w 5829300"/>
              <a:gd name="connsiteY37" fmla="*/ 3687413 h 4086225"/>
              <a:gd name="connsiteX38" fmla="*/ 5829291 w 5829300"/>
              <a:gd name="connsiteY38" fmla="*/ 412956 h 4086225"/>
              <a:gd name="connsiteX39" fmla="*/ 5829291 w 5829300"/>
              <a:gd name="connsiteY39" fmla="*/ 397373 h 4086225"/>
              <a:gd name="connsiteX40" fmla="*/ 5830005 w 5829300"/>
              <a:gd name="connsiteY40" fmla="*/ 390287 h 4086225"/>
              <a:gd name="connsiteX41" fmla="*/ 5340573 w 5829300"/>
              <a:gd name="connsiteY41" fmla="*/ 283340 h 4086225"/>
              <a:gd name="connsiteX42" fmla="*/ 2930938 w 5829300"/>
              <a:gd name="connsiteY42" fmla="*/ 2631348 h 4086225"/>
              <a:gd name="connsiteX43" fmla="*/ 2379879 w 5829300"/>
              <a:gd name="connsiteY43" fmla="*/ 2095871 h 4086225"/>
              <a:gd name="connsiteX44" fmla="*/ 2379879 w 5829300"/>
              <a:gd name="connsiteY44" fmla="*/ 2095871 h 4086225"/>
              <a:gd name="connsiteX45" fmla="*/ 490147 w 5829300"/>
              <a:gd name="connsiteY45" fmla="*/ 282626 h 4086225"/>
              <a:gd name="connsiteX46" fmla="*/ 5340573 w 5829300"/>
              <a:gd name="connsiteY46" fmla="*/ 282626 h 4086225"/>
              <a:gd name="connsiteX47" fmla="*/ 5340573 w 5829300"/>
              <a:gd name="connsiteY47" fmla="*/ 283340 h 4086225"/>
              <a:gd name="connsiteX48" fmla="*/ 284026 w 5829300"/>
              <a:gd name="connsiteY48" fmla="*/ 3656962 h 4086225"/>
              <a:gd name="connsiteX49" fmla="*/ 284026 w 5829300"/>
              <a:gd name="connsiteY49" fmla="*/ 474583 h 4086225"/>
              <a:gd name="connsiteX50" fmla="*/ 2066106 w 5829300"/>
              <a:gd name="connsiteY50" fmla="*/ 2187959 h 4086225"/>
              <a:gd name="connsiteX51" fmla="*/ 284026 w 5829300"/>
              <a:gd name="connsiteY51" fmla="*/ 3656962 h 4086225"/>
              <a:gd name="connsiteX52" fmla="*/ 2854442 w 5829300"/>
              <a:gd name="connsiteY52" fmla="*/ 3817039 h 4086225"/>
              <a:gd name="connsiteX53" fmla="*/ 536181 w 5829300"/>
              <a:gd name="connsiteY53" fmla="*/ 3817039 h 4086225"/>
              <a:gd name="connsiteX54" fmla="*/ 2272932 w 5829300"/>
              <a:gd name="connsiteY54" fmla="*/ 2394071 h 4086225"/>
              <a:gd name="connsiteX55" fmla="*/ 2831068 w 5829300"/>
              <a:gd name="connsiteY55" fmla="*/ 2937339 h 4086225"/>
              <a:gd name="connsiteX56" fmla="*/ 2899772 w 5829300"/>
              <a:gd name="connsiteY56" fmla="*/ 2975591 h 4086225"/>
              <a:gd name="connsiteX57" fmla="*/ 2907564 w 5829300"/>
              <a:gd name="connsiteY57" fmla="*/ 2975591 h 4086225"/>
              <a:gd name="connsiteX58" fmla="*/ 2923146 w 5829300"/>
              <a:gd name="connsiteY58" fmla="*/ 2975591 h 4086225"/>
              <a:gd name="connsiteX59" fmla="*/ 2923146 w 5829300"/>
              <a:gd name="connsiteY59" fmla="*/ 2975591 h 4086225"/>
              <a:gd name="connsiteX60" fmla="*/ 2938729 w 5829300"/>
              <a:gd name="connsiteY60" fmla="*/ 2975591 h 4086225"/>
              <a:gd name="connsiteX61" fmla="*/ 2946521 w 5829300"/>
              <a:gd name="connsiteY61" fmla="*/ 2975591 h 4086225"/>
              <a:gd name="connsiteX62" fmla="*/ 3015225 w 5829300"/>
              <a:gd name="connsiteY62" fmla="*/ 2937339 h 4086225"/>
              <a:gd name="connsiteX63" fmla="*/ 3542910 w 5829300"/>
              <a:gd name="connsiteY63" fmla="*/ 2424532 h 4086225"/>
              <a:gd name="connsiteX64" fmla="*/ 5286737 w 5829300"/>
              <a:gd name="connsiteY64" fmla="*/ 3817049 h 4086225"/>
              <a:gd name="connsiteX65" fmla="*/ 2854442 w 5829300"/>
              <a:gd name="connsiteY65" fmla="*/ 3817049 h 4086225"/>
              <a:gd name="connsiteX66" fmla="*/ 5546684 w 5829300"/>
              <a:gd name="connsiteY66" fmla="*/ 3664048 h 4086225"/>
              <a:gd name="connsiteX67" fmla="*/ 3756822 w 5829300"/>
              <a:gd name="connsiteY67" fmla="*/ 2218411 h 4086225"/>
              <a:gd name="connsiteX68" fmla="*/ 5546684 w 5829300"/>
              <a:gd name="connsiteY68" fmla="*/ 474574 h 4086225"/>
              <a:gd name="connsiteX69" fmla="*/ 5546684 w 5829300"/>
              <a:gd name="connsiteY69" fmla="*/ 3664048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29300" h="4086225">
                <a:moveTo>
                  <a:pt x="5830005" y="390287"/>
                </a:moveTo>
                <a:lnTo>
                  <a:pt x="5830005" y="367617"/>
                </a:lnTo>
                <a:cubicBezTo>
                  <a:pt x="5830005" y="283331"/>
                  <a:pt x="5791753" y="184166"/>
                  <a:pt x="5723049" y="115462"/>
                </a:cubicBezTo>
                <a:lnTo>
                  <a:pt x="5715257" y="107671"/>
                </a:lnTo>
                <a:cubicBezTo>
                  <a:pt x="5715257" y="107671"/>
                  <a:pt x="5707466" y="107671"/>
                  <a:pt x="5707466" y="99879"/>
                </a:cubicBezTo>
                <a:cubicBezTo>
                  <a:pt x="5691883" y="84296"/>
                  <a:pt x="5677005" y="77210"/>
                  <a:pt x="5661431" y="61627"/>
                </a:cubicBezTo>
                <a:cubicBezTo>
                  <a:pt x="5653640" y="61627"/>
                  <a:pt x="5653640" y="53835"/>
                  <a:pt x="5645849" y="53835"/>
                </a:cubicBezTo>
                <a:cubicBezTo>
                  <a:pt x="5630266" y="46044"/>
                  <a:pt x="5607596" y="38252"/>
                  <a:pt x="5592014" y="31166"/>
                </a:cubicBezTo>
                <a:cubicBezTo>
                  <a:pt x="5584222" y="31166"/>
                  <a:pt x="5584222" y="23374"/>
                  <a:pt x="5576431" y="23374"/>
                </a:cubicBezTo>
                <a:cubicBezTo>
                  <a:pt x="5553761" y="15583"/>
                  <a:pt x="5530396" y="7791"/>
                  <a:pt x="5507727" y="7791"/>
                </a:cubicBezTo>
                <a:cubicBezTo>
                  <a:pt x="5499935" y="7791"/>
                  <a:pt x="5499935" y="7791"/>
                  <a:pt x="5492144" y="7791"/>
                </a:cubicBezTo>
                <a:cubicBezTo>
                  <a:pt x="5469475" y="7791"/>
                  <a:pt x="5438318" y="0"/>
                  <a:pt x="5407857" y="0"/>
                </a:cubicBezTo>
                <a:lnTo>
                  <a:pt x="413642" y="0"/>
                </a:lnTo>
                <a:cubicBezTo>
                  <a:pt x="383181" y="0"/>
                  <a:pt x="352730" y="0"/>
                  <a:pt x="321564" y="7791"/>
                </a:cubicBezTo>
                <a:cubicBezTo>
                  <a:pt x="313773" y="7791"/>
                  <a:pt x="305981" y="7791"/>
                  <a:pt x="298895" y="15583"/>
                </a:cubicBezTo>
                <a:cubicBezTo>
                  <a:pt x="276225" y="23374"/>
                  <a:pt x="252851" y="23374"/>
                  <a:pt x="237982" y="31166"/>
                </a:cubicBezTo>
                <a:cubicBezTo>
                  <a:pt x="230191" y="31166"/>
                  <a:pt x="230191" y="38957"/>
                  <a:pt x="222399" y="38957"/>
                </a:cubicBezTo>
                <a:cubicBezTo>
                  <a:pt x="206816" y="46749"/>
                  <a:pt x="184147" y="54540"/>
                  <a:pt x="168564" y="61627"/>
                </a:cubicBezTo>
                <a:lnTo>
                  <a:pt x="160772" y="69418"/>
                </a:lnTo>
                <a:cubicBezTo>
                  <a:pt x="145190" y="77210"/>
                  <a:pt x="130312" y="92088"/>
                  <a:pt x="114729" y="99879"/>
                </a:cubicBezTo>
                <a:cubicBezTo>
                  <a:pt x="106937" y="107671"/>
                  <a:pt x="99146" y="115462"/>
                  <a:pt x="92059" y="122549"/>
                </a:cubicBezTo>
                <a:cubicBezTo>
                  <a:pt x="38252" y="183471"/>
                  <a:pt x="7791" y="252879"/>
                  <a:pt x="0" y="329375"/>
                </a:cubicBezTo>
                <a:cubicBezTo>
                  <a:pt x="0" y="337166"/>
                  <a:pt x="0" y="337166"/>
                  <a:pt x="0" y="344957"/>
                </a:cubicBezTo>
                <a:lnTo>
                  <a:pt x="0" y="3749040"/>
                </a:lnTo>
                <a:cubicBezTo>
                  <a:pt x="0" y="3756832"/>
                  <a:pt x="0" y="3756832"/>
                  <a:pt x="0" y="3764623"/>
                </a:cubicBezTo>
                <a:cubicBezTo>
                  <a:pt x="15583" y="3871579"/>
                  <a:pt x="68704" y="3963657"/>
                  <a:pt x="145199" y="4016778"/>
                </a:cubicBezTo>
                <a:cubicBezTo>
                  <a:pt x="213903" y="4062813"/>
                  <a:pt x="298190" y="4093274"/>
                  <a:pt x="397354" y="4093274"/>
                </a:cubicBezTo>
                <a:lnTo>
                  <a:pt x="5423440" y="4093274"/>
                </a:lnTo>
                <a:cubicBezTo>
                  <a:pt x="5423440" y="4093274"/>
                  <a:pt x="5423440" y="4093274"/>
                  <a:pt x="5431232" y="4093274"/>
                </a:cubicBezTo>
                <a:lnTo>
                  <a:pt x="5431232" y="4093274"/>
                </a:lnTo>
                <a:cubicBezTo>
                  <a:pt x="5453901" y="4093274"/>
                  <a:pt x="5485057" y="4093274"/>
                  <a:pt x="5507727" y="4085482"/>
                </a:cubicBezTo>
                <a:cubicBezTo>
                  <a:pt x="5515518" y="4085482"/>
                  <a:pt x="5515518" y="4085482"/>
                  <a:pt x="5523310" y="4085482"/>
                </a:cubicBezTo>
                <a:cubicBezTo>
                  <a:pt x="5545979" y="4077691"/>
                  <a:pt x="5569353" y="4077691"/>
                  <a:pt x="5584222" y="4069900"/>
                </a:cubicBezTo>
                <a:lnTo>
                  <a:pt x="5592014" y="4069900"/>
                </a:lnTo>
                <a:cubicBezTo>
                  <a:pt x="5760587" y="4008987"/>
                  <a:pt x="5829291" y="3863073"/>
                  <a:pt x="5829291" y="3725666"/>
                </a:cubicBezTo>
                <a:lnTo>
                  <a:pt x="5829291" y="3702996"/>
                </a:lnTo>
                <a:lnTo>
                  <a:pt x="5829291" y="3695205"/>
                </a:lnTo>
                <a:lnTo>
                  <a:pt x="5829291" y="3687413"/>
                </a:lnTo>
                <a:lnTo>
                  <a:pt x="5829291" y="412956"/>
                </a:lnTo>
                <a:cubicBezTo>
                  <a:pt x="5829291" y="405165"/>
                  <a:pt x="5829291" y="405165"/>
                  <a:pt x="5829291" y="397373"/>
                </a:cubicBezTo>
                <a:cubicBezTo>
                  <a:pt x="5830005" y="398078"/>
                  <a:pt x="5830005" y="398078"/>
                  <a:pt x="5830005" y="390287"/>
                </a:cubicBezTo>
                <a:close/>
                <a:moveTo>
                  <a:pt x="5340573" y="283340"/>
                </a:moveTo>
                <a:lnTo>
                  <a:pt x="2930938" y="2631348"/>
                </a:lnTo>
                <a:lnTo>
                  <a:pt x="2379879" y="2095871"/>
                </a:lnTo>
                <a:lnTo>
                  <a:pt x="2379879" y="2095871"/>
                </a:lnTo>
                <a:lnTo>
                  <a:pt x="490147" y="282626"/>
                </a:lnTo>
                <a:lnTo>
                  <a:pt x="5340573" y="282626"/>
                </a:lnTo>
                <a:lnTo>
                  <a:pt x="5340573" y="283340"/>
                </a:lnTo>
                <a:close/>
                <a:moveTo>
                  <a:pt x="284026" y="3656962"/>
                </a:moveTo>
                <a:lnTo>
                  <a:pt x="284026" y="474583"/>
                </a:lnTo>
                <a:lnTo>
                  <a:pt x="2066106" y="2187959"/>
                </a:lnTo>
                <a:lnTo>
                  <a:pt x="284026" y="3656962"/>
                </a:lnTo>
                <a:close/>
                <a:moveTo>
                  <a:pt x="2854442" y="3817039"/>
                </a:moveTo>
                <a:lnTo>
                  <a:pt x="536181" y="3817039"/>
                </a:lnTo>
                <a:lnTo>
                  <a:pt x="2272932" y="2394071"/>
                </a:lnTo>
                <a:lnTo>
                  <a:pt x="2831068" y="2937339"/>
                </a:lnTo>
                <a:cubicBezTo>
                  <a:pt x="2853738" y="2960008"/>
                  <a:pt x="2877112" y="2967800"/>
                  <a:pt x="2899772" y="2975591"/>
                </a:cubicBezTo>
                <a:lnTo>
                  <a:pt x="2907564" y="2975591"/>
                </a:lnTo>
                <a:cubicBezTo>
                  <a:pt x="2915355" y="2975591"/>
                  <a:pt x="2915355" y="2975591"/>
                  <a:pt x="2923146" y="2975591"/>
                </a:cubicBezTo>
                <a:lnTo>
                  <a:pt x="2923146" y="2975591"/>
                </a:lnTo>
                <a:cubicBezTo>
                  <a:pt x="2930938" y="2975591"/>
                  <a:pt x="2938729" y="2975591"/>
                  <a:pt x="2938729" y="2975591"/>
                </a:cubicBezTo>
                <a:lnTo>
                  <a:pt x="2946521" y="2975591"/>
                </a:lnTo>
                <a:cubicBezTo>
                  <a:pt x="2969190" y="2967800"/>
                  <a:pt x="3000347" y="2960008"/>
                  <a:pt x="3015225" y="2937339"/>
                </a:cubicBezTo>
                <a:lnTo>
                  <a:pt x="3542910" y="2424532"/>
                </a:lnTo>
                <a:lnTo>
                  <a:pt x="5286737" y="3817049"/>
                </a:lnTo>
                <a:lnTo>
                  <a:pt x="2854442" y="3817049"/>
                </a:lnTo>
                <a:close/>
                <a:moveTo>
                  <a:pt x="5546684" y="3664048"/>
                </a:moveTo>
                <a:lnTo>
                  <a:pt x="3756822" y="2218411"/>
                </a:lnTo>
                <a:lnTo>
                  <a:pt x="5546684" y="474574"/>
                </a:lnTo>
                <a:lnTo>
                  <a:pt x="5546684" y="3664048"/>
                </a:lnTo>
                <a:close/>
              </a:path>
            </a:pathLst>
          </a:custGeom>
          <a:solidFill>
            <a:srgbClr val="007E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" name="Forma libre 23">
            <a:extLst>
              <a:ext uri="{FF2B5EF4-FFF2-40B4-BE49-F238E27FC236}">
                <a16:creationId xmlns:a16="http://schemas.microsoft.com/office/drawing/2014/main" xmlns="" id="{AD715DED-9981-D246-BD9B-0F19EE25A00A}"/>
              </a:ext>
            </a:extLst>
          </p:cNvPr>
          <p:cNvSpPr/>
          <p:nvPr/>
        </p:nvSpPr>
        <p:spPr>
          <a:xfrm>
            <a:off x="4052763" y="5162704"/>
            <a:ext cx="227257" cy="322729"/>
          </a:xfrm>
          <a:custGeom>
            <a:avLst/>
            <a:gdLst>
              <a:gd name="connsiteX0" fmla="*/ 4773515 w 4823113"/>
              <a:gd name="connsiteY0" fmla="*/ 1936441 h 6849340"/>
              <a:gd name="connsiteX1" fmla="*/ 2421628 w 4823113"/>
              <a:gd name="connsiteY1" fmla="*/ 0 h 6849340"/>
              <a:gd name="connsiteX2" fmla="*/ 1939707 w 4823113"/>
              <a:gd name="connsiteY2" fmla="*/ 47227 h 6849340"/>
              <a:gd name="connsiteX3" fmla="*/ 409100 w 4823113"/>
              <a:gd name="connsiteY3" fmla="*/ 1067051 h 6849340"/>
              <a:gd name="connsiteX4" fmla="*/ 50501 w 4823113"/>
              <a:gd name="connsiteY4" fmla="*/ 2889790 h 6849340"/>
              <a:gd name="connsiteX5" fmla="*/ 465955 w 4823113"/>
              <a:gd name="connsiteY5" fmla="*/ 4042557 h 6849340"/>
              <a:gd name="connsiteX6" fmla="*/ 1741171 w 4823113"/>
              <a:gd name="connsiteY6" fmla="*/ 6167914 h 6849340"/>
              <a:gd name="connsiteX7" fmla="*/ 2119010 w 4823113"/>
              <a:gd name="connsiteY7" fmla="*/ 6677822 h 6849340"/>
              <a:gd name="connsiteX8" fmla="*/ 2119010 w 4823113"/>
              <a:gd name="connsiteY8" fmla="*/ 6687442 h 6849340"/>
              <a:gd name="connsiteX9" fmla="*/ 2146997 w 4823113"/>
              <a:gd name="connsiteY9" fmla="*/ 6725049 h 6849340"/>
              <a:gd name="connsiteX10" fmla="*/ 2156617 w 4823113"/>
              <a:gd name="connsiteY10" fmla="*/ 6734669 h 6849340"/>
              <a:gd name="connsiteX11" fmla="*/ 2412008 w 4823113"/>
              <a:gd name="connsiteY11" fmla="*/ 6857117 h 6849340"/>
              <a:gd name="connsiteX12" fmla="*/ 2695386 w 4823113"/>
              <a:gd name="connsiteY12" fmla="*/ 6705808 h 6849340"/>
              <a:gd name="connsiteX13" fmla="*/ 3696844 w 4823113"/>
              <a:gd name="connsiteY13" fmla="*/ 5251297 h 6849340"/>
              <a:gd name="connsiteX14" fmla="*/ 4707923 w 4823113"/>
              <a:gd name="connsiteY14" fmla="*/ 3163547 h 6849340"/>
              <a:gd name="connsiteX15" fmla="*/ 4773515 w 4823113"/>
              <a:gd name="connsiteY15" fmla="*/ 1936441 h 6849340"/>
              <a:gd name="connsiteX16" fmla="*/ 4366816 w 4823113"/>
              <a:gd name="connsiteY16" fmla="*/ 3060339 h 6849340"/>
              <a:gd name="connsiteX17" fmla="*/ 3394226 w 4823113"/>
              <a:gd name="connsiteY17" fmla="*/ 5063248 h 6849340"/>
              <a:gd name="connsiteX18" fmla="*/ 2421637 w 4823113"/>
              <a:gd name="connsiteY18" fmla="*/ 6480152 h 6849340"/>
              <a:gd name="connsiteX19" fmla="*/ 2412017 w 4823113"/>
              <a:gd name="connsiteY19" fmla="*/ 6489772 h 6849340"/>
              <a:gd name="connsiteX20" fmla="*/ 2402396 w 4823113"/>
              <a:gd name="connsiteY20" fmla="*/ 6470532 h 6849340"/>
              <a:gd name="connsiteX21" fmla="*/ 2392776 w 4823113"/>
              <a:gd name="connsiteY21" fmla="*/ 6460912 h 6849340"/>
              <a:gd name="connsiteX22" fmla="*/ 2392776 w 4823113"/>
              <a:gd name="connsiteY22" fmla="*/ 6460912 h 6849340"/>
              <a:gd name="connsiteX23" fmla="*/ 2024557 w 4823113"/>
              <a:gd name="connsiteY23" fmla="*/ 5951004 h 6849340"/>
              <a:gd name="connsiteX24" fmla="*/ 777328 w 4823113"/>
              <a:gd name="connsiteY24" fmla="*/ 3882494 h 6849340"/>
              <a:gd name="connsiteX25" fmla="*/ 389868 w 4823113"/>
              <a:gd name="connsiteY25" fmla="*/ 2805823 h 6849340"/>
              <a:gd name="connsiteX26" fmla="*/ 692495 w 4823113"/>
              <a:gd name="connsiteY26" fmla="*/ 1247230 h 6849340"/>
              <a:gd name="connsiteX27" fmla="*/ 2005316 w 4823113"/>
              <a:gd name="connsiteY27" fmla="*/ 377848 h 6849340"/>
              <a:gd name="connsiteX28" fmla="*/ 2420771 w 4823113"/>
              <a:gd name="connsiteY28" fmla="*/ 340242 h 6849340"/>
              <a:gd name="connsiteX29" fmla="*/ 4432425 w 4823113"/>
              <a:gd name="connsiteY29" fmla="*/ 2002917 h 6849340"/>
              <a:gd name="connsiteX30" fmla="*/ 4366816 w 4823113"/>
              <a:gd name="connsiteY30" fmla="*/ 3060339 h 6849340"/>
              <a:gd name="connsiteX31" fmla="*/ 2392768 w 4823113"/>
              <a:gd name="connsiteY31" fmla="*/ 1265596 h 6849340"/>
              <a:gd name="connsiteX32" fmla="*/ 1278481 w 4823113"/>
              <a:gd name="connsiteY32" fmla="*/ 2379882 h 6849340"/>
              <a:gd name="connsiteX33" fmla="*/ 2392768 w 4823113"/>
              <a:gd name="connsiteY33" fmla="*/ 3494168 h 6849340"/>
              <a:gd name="connsiteX34" fmla="*/ 3507054 w 4823113"/>
              <a:gd name="connsiteY34" fmla="*/ 2379882 h 6849340"/>
              <a:gd name="connsiteX35" fmla="*/ 2392768 w 4823113"/>
              <a:gd name="connsiteY35" fmla="*/ 1265596 h 6849340"/>
              <a:gd name="connsiteX36" fmla="*/ 2392768 w 4823113"/>
              <a:gd name="connsiteY36" fmla="*/ 3145181 h 6849340"/>
              <a:gd name="connsiteX37" fmla="*/ 1627460 w 4823113"/>
              <a:gd name="connsiteY37" fmla="*/ 2379873 h 6849340"/>
              <a:gd name="connsiteX38" fmla="*/ 2392768 w 4823113"/>
              <a:gd name="connsiteY38" fmla="*/ 1614565 h 6849340"/>
              <a:gd name="connsiteX39" fmla="*/ 3158075 w 4823113"/>
              <a:gd name="connsiteY39" fmla="*/ 2379873 h 6849340"/>
              <a:gd name="connsiteX40" fmla="*/ 2392768 w 4823113"/>
              <a:gd name="connsiteY40" fmla="*/ 314518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23113" h="6849340">
                <a:moveTo>
                  <a:pt x="4773515" y="1936441"/>
                </a:moveTo>
                <a:cubicBezTo>
                  <a:pt x="4537365" y="793294"/>
                  <a:pt x="3564776" y="0"/>
                  <a:pt x="2421628" y="0"/>
                </a:cubicBezTo>
                <a:cubicBezTo>
                  <a:pt x="2260699" y="0"/>
                  <a:pt x="2100636" y="19240"/>
                  <a:pt x="1939707" y="47227"/>
                </a:cubicBezTo>
                <a:cubicBezTo>
                  <a:pt x="1306467" y="169675"/>
                  <a:pt x="768573" y="529157"/>
                  <a:pt x="409100" y="1067051"/>
                </a:cubicBezTo>
                <a:cubicBezTo>
                  <a:pt x="50501" y="1605828"/>
                  <a:pt x="-82442" y="2247805"/>
                  <a:pt x="50501" y="2889790"/>
                </a:cubicBezTo>
                <a:cubicBezTo>
                  <a:pt x="135343" y="3314865"/>
                  <a:pt x="305892" y="3711945"/>
                  <a:pt x="465955" y="4042557"/>
                </a:cubicBezTo>
                <a:cubicBezTo>
                  <a:pt x="777328" y="4703783"/>
                  <a:pt x="1184028" y="5374620"/>
                  <a:pt x="1741171" y="6167914"/>
                </a:cubicBezTo>
                <a:cubicBezTo>
                  <a:pt x="1863619" y="6337598"/>
                  <a:pt x="1986942" y="6508147"/>
                  <a:pt x="2119010" y="6677822"/>
                </a:cubicBezTo>
                <a:cubicBezTo>
                  <a:pt x="2119010" y="6677822"/>
                  <a:pt x="2119010" y="6677822"/>
                  <a:pt x="2119010" y="6687442"/>
                </a:cubicBezTo>
                <a:lnTo>
                  <a:pt x="2146997" y="6725049"/>
                </a:lnTo>
                <a:lnTo>
                  <a:pt x="2156617" y="6734669"/>
                </a:lnTo>
                <a:cubicBezTo>
                  <a:pt x="2223093" y="6819511"/>
                  <a:pt x="2317546" y="6857117"/>
                  <a:pt x="2412008" y="6857117"/>
                </a:cubicBezTo>
                <a:cubicBezTo>
                  <a:pt x="2478484" y="6857117"/>
                  <a:pt x="2591312" y="6829131"/>
                  <a:pt x="2695386" y="6705808"/>
                </a:cubicBezTo>
                <a:cubicBezTo>
                  <a:pt x="3073225" y="6214266"/>
                  <a:pt x="3394218" y="5733219"/>
                  <a:pt x="3696844" y="5251297"/>
                </a:cubicBezTo>
                <a:cubicBezTo>
                  <a:pt x="4037077" y="4703774"/>
                  <a:pt x="4452532" y="3976081"/>
                  <a:pt x="4707923" y="3163547"/>
                </a:cubicBezTo>
                <a:cubicBezTo>
                  <a:pt x="4839117" y="2748101"/>
                  <a:pt x="4858357" y="2332647"/>
                  <a:pt x="4773515" y="1936441"/>
                </a:cubicBezTo>
                <a:close/>
                <a:moveTo>
                  <a:pt x="4366816" y="3060339"/>
                </a:moveTo>
                <a:cubicBezTo>
                  <a:pt x="4121044" y="3835267"/>
                  <a:pt x="3715210" y="4534099"/>
                  <a:pt x="3394226" y="5063248"/>
                </a:cubicBezTo>
                <a:cubicBezTo>
                  <a:pt x="3101220" y="5535549"/>
                  <a:pt x="2780236" y="5998230"/>
                  <a:pt x="2421637" y="6480152"/>
                </a:cubicBezTo>
                <a:cubicBezTo>
                  <a:pt x="2421637" y="6480152"/>
                  <a:pt x="2421637" y="6489772"/>
                  <a:pt x="2412017" y="6489772"/>
                </a:cubicBezTo>
                <a:lnTo>
                  <a:pt x="2402396" y="6470532"/>
                </a:lnTo>
                <a:cubicBezTo>
                  <a:pt x="2402396" y="6470532"/>
                  <a:pt x="2402396" y="6460912"/>
                  <a:pt x="2392776" y="6460912"/>
                </a:cubicBezTo>
                <a:lnTo>
                  <a:pt x="2392776" y="6460912"/>
                </a:lnTo>
                <a:cubicBezTo>
                  <a:pt x="2270328" y="6291237"/>
                  <a:pt x="2147005" y="6120678"/>
                  <a:pt x="2024557" y="5951004"/>
                </a:cubicBezTo>
                <a:cubicBezTo>
                  <a:pt x="1477034" y="5176076"/>
                  <a:pt x="1079954" y="4524479"/>
                  <a:pt x="777328" y="3882494"/>
                </a:cubicBezTo>
                <a:cubicBezTo>
                  <a:pt x="626019" y="3571122"/>
                  <a:pt x="465955" y="3202028"/>
                  <a:pt x="389868" y="2805823"/>
                </a:cubicBezTo>
                <a:cubicBezTo>
                  <a:pt x="276165" y="2258300"/>
                  <a:pt x="389868" y="1700282"/>
                  <a:pt x="692495" y="1247230"/>
                </a:cubicBezTo>
                <a:cubicBezTo>
                  <a:pt x="995121" y="794177"/>
                  <a:pt x="1467423" y="481922"/>
                  <a:pt x="2005316" y="377848"/>
                </a:cubicBezTo>
                <a:cubicBezTo>
                  <a:pt x="2147005" y="349862"/>
                  <a:pt x="2279074" y="340242"/>
                  <a:pt x="2420771" y="340242"/>
                </a:cubicBezTo>
                <a:cubicBezTo>
                  <a:pt x="3402989" y="340242"/>
                  <a:pt x="4225144" y="1020708"/>
                  <a:pt x="4432425" y="2002917"/>
                </a:cubicBezTo>
                <a:cubicBezTo>
                  <a:pt x="4508504" y="2342267"/>
                  <a:pt x="4480518" y="2700866"/>
                  <a:pt x="4366816" y="3060339"/>
                </a:cubicBezTo>
                <a:close/>
                <a:moveTo>
                  <a:pt x="2392768" y="1265596"/>
                </a:moveTo>
                <a:cubicBezTo>
                  <a:pt x="1778777" y="1265596"/>
                  <a:pt x="1278481" y="1765883"/>
                  <a:pt x="1278481" y="2379882"/>
                </a:cubicBezTo>
                <a:cubicBezTo>
                  <a:pt x="1278481" y="2993881"/>
                  <a:pt x="1778769" y="3494168"/>
                  <a:pt x="2392768" y="3494168"/>
                </a:cubicBezTo>
                <a:cubicBezTo>
                  <a:pt x="3006767" y="3494168"/>
                  <a:pt x="3507054" y="2993881"/>
                  <a:pt x="3507054" y="2379882"/>
                </a:cubicBezTo>
                <a:cubicBezTo>
                  <a:pt x="3507054" y="1765883"/>
                  <a:pt x="3006758" y="1265596"/>
                  <a:pt x="2392768" y="1265596"/>
                </a:cubicBezTo>
                <a:close/>
                <a:moveTo>
                  <a:pt x="2392768" y="3145181"/>
                </a:moveTo>
                <a:cubicBezTo>
                  <a:pt x="1967693" y="3145181"/>
                  <a:pt x="1627460" y="2804948"/>
                  <a:pt x="1627460" y="2379873"/>
                </a:cubicBezTo>
                <a:cubicBezTo>
                  <a:pt x="1627460" y="1954799"/>
                  <a:pt x="1967693" y="1614565"/>
                  <a:pt x="2392768" y="1614565"/>
                </a:cubicBezTo>
                <a:cubicBezTo>
                  <a:pt x="2817843" y="1614565"/>
                  <a:pt x="3158075" y="1954799"/>
                  <a:pt x="3158075" y="2379873"/>
                </a:cubicBezTo>
                <a:cubicBezTo>
                  <a:pt x="3158075" y="2804948"/>
                  <a:pt x="2817834" y="3145181"/>
                  <a:pt x="2392768" y="3145181"/>
                </a:cubicBezTo>
                <a:close/>
              </a:path>
            </a:pathLst>
          </a:custGeom>
          <a:solidFill>
            <a:srgbClr val="007EF9"/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5" name="Forma libre 24">
            <a:extLst>
              <a:ext uri="{FF2B5EF4-FFF2-40B4-BE49-F238E27FC236}">
                <a16:creationId xmlns:a16="http://schemas.microsoft.com/office/drawing/2014/main" xmlns="" id="{513FCD09-BFAD-2F4D-AEF1-304072B96D18}"/>
              </a:ext>
            </a:extLst>
          </p:cNvPr>
          <p:cNvSpPr/>
          <p:nvPr/>
        </p:nvSpPr>
        <p:spPr>
          <a:xfrm>
            <a:off x="4052763" y="4321524"/>
            <a:ext cx="301831" cy="267801"/>
          </a:xfrm>
          <a:custGeom>
            <a:avLst/>
            <a:gdLst>
              <a:gd name="connsiteX0" fmla="*/ 5829300 w 5829300"/>
              <a:gd name="connsiteY0" fmla="*/ 772792 h 5172075"/>
              <a:gd name="connsiteX1" fmla="*/ 5821804 w 5829300"/>
              <a:gd name="connsiteY1" fmla="*/ 743493 h 5172075"/>
              <a:gd name="connsiteX2" fmla="*/ 5821804 w 5829300"/>
              <a:gd name="connsiteY2" fmla="*/ 360502 h 5172075"/>
              <a:gd name="connsiteX3" fmla="*/ 5461302 w 5829300"/>
              <a:gd name="connsiteY3" fmla="*/ 0 h 5172075"/>
              <a:gd name="connsiteX4" fmla="*/ 360502 w 5829300"/>
              <a:gd name="connsiteY4" fmla="*/ 0 h 5172075"/>
              <a:gd name="connsiteX5" fmla="*/ 0 w 5829300"/>
              <a:gd name="connsiteY5" fmla="*/ 360502 h 5172075"/>
              <a:gd name="connsiteX6" fmla="*/ 0 w 5829300"/>
              <a:gd name="connsiteY6" fmla="*/ 4135851 h 5172075"/>
              <a:gd name="connsiteX7" fmla="*/ 360502 w 5829300"/>
              <a:gd name="connsiteY7" fmla="*/ 4496353 h 5172075"/>
              <a:gd name="connsiteX8" fmla="*/ 1965369 w 5829300"/>
              <a:gd name="connsiteY8" fmla="*/ 4496353 h 5172075"/>
              <a:gd name="connsiteX9" fmla="*/ 1965369 w 5829300"/>
              <a:gd name="connsiteY9" fmla="*/ 5048346 h 5172075"/>
              <a:gd name="connsiteX10" fmla="*/ 2097577 w 5829300"/>
              <a:gd name="connsiteY10" fmla="*/ 5180553 h 5172075"/>
              <a:gd name="connsiteX11" fmla="*/ 3731743 w 5829300"/>
              <a:gd name="connsiteY11" fmla="*/ 5180553 h 5172075"/>
              <a:gd name="connsiteX12" fmla="*/ 3863950 w 5829300"/>
              <a:gd name="connsiteY12" fmla="*/ 5048346 h 5172075"/>
              <a:gd name="connsiteX13" fmla="*/ 3863950 w 5829300"/>
              <a:gd name="connsiteY13" fmla="*/ 4496353 h 5172075"/>
              <a:gd name="connsiteX14" fmla="*/ 5453825 w 5829300"/>
              <a:gd name="connsiteY14" fmla="*/ 4496353 h 5172075"/>
              <a:gd name="connsiteX15" fmla="*/ 5814327 w 5829300"/>
              <a:gd name="connsiteY15" fmla="*/ 4135851 h 5172075"/>
              <a:gd name="connsiteX16" fmla="*/ 5814327 w 5829300"/>
              <a:gd name="connsiteY16" fmla="*/ 3731057 h 5172075"/>
              <a:gd name="connsiteX17" fmla="*/ 5821823 w 5829300"/>
              <a:gd name="connsiteY17" fmla="*/ 3701758 h 5172075"/>
              <a:gd name="connsiteX18" fmla="*/ 5821823 w 5829300"/>
              <a:gd name="connsiteY18" fmla="*/ 772792 h 5172075"/>
              <a:gd name="connsiteX19" fmla="*/ 5829300 w 5829300"/>
              <a:gd name="connsiteY19" fmla="*/ 772792 h 5172075"/>
              <a:gd name="connsiteX20" fmla="*/ 5549217 w 5829300"/>
              <a:gd name="connsiteY20" fmla="*/ 3569551 h 5172075"/>
              <a:gd name="connsiteX21" fmla="*/ 286903 w 5829300"/>
              <a:gd name="connsiteY21" fmla="*/ 3569551 h 5172075"/>
              <a:gd name="connsiteX22" fmla="*/ 286903 w 5829300"/>
              <a:gd name="connsiteY22" fmla="*/ 904999 h 5172075"/>
              <a:gd name="connsiteX23" fmla="*/ 5556714 w 5829300"/>
              <a:gd name="connsiteY23" fmla="*/ 904999 h 5172075"/>
              <a:gd name="connsiteX24" fmla="*/ 5556714 w 5829300"/>
              <a:gd name="connsiteY24" fmla="*/ 3569551 h 5172075"/>
              <a:gd name="connsiteX25" fmla="*/ 5549217 w 5829300"/>
              <a:gd name="connsiteY25" fmla="*/ 3569551 h 5172075"/>
              <a:gd name="connsiteX26" fmla="*/ 360502 w 5829300"/>
              <a:gd name="connsiteY26" fmla="*/ 272596 h 5172075"/>
              <a:gd name="connsiteX27" fmla="*/ 5468122 w 5829300"/>
              <a:gd name="connsiteY27" fmla="*/ 272596 h 5172075"/>
              <a:gd name="connsiteX28" fmla="*/ 5556714 w 5829300"/>
              <a:gd name="connsiteY28" fmla="*/ 361188 h 5172075"/>
              <a:gd name="connsiteX29" fmla="*/ 5556714 w 5829300"/>
              <a:gd name="connsiteY29" fmla="*/ 640594 h 5172075"/>
              <a:gd name="connsiteX30" fmla="*/ 272586 w 5829300"/>
              <a:gd name="connsiteY30" fmla="*/ 640594 h 5172075"/>
              <a:gd name="connsiteX31" fmla="*/ 272586 w 5829300"/>
              <a:gd name="connsiteY31" fmla="*/ 361188 h 5172075"/>
              <a:gd name="connsiteX32" fmla="*/ 360502 w 5829300"/>
              <a:gd name="connsiteY32" fmla="*/ 272596 h 5172075"/>
              <a:gd name="connsiteX33" fmla="*/ 3606346 w 5829300"/>
              <a:gd name="connsiteY33" fmla="*/ 4909319 h 5172075"/>
              <a:gd name="connsiteX34" fmla="*/ 2237270 w 5829300"/>
              <a:gd name="connsiteY34" fmla="*/ 4909319 h 5172075"/>
              <a:gd name="connsiteX35" fmla="*/ 2237270 w 5829300"/>
              <a:gd name="connsiteY35" fmla="*/ 4497029 h 5172075"/>
              <a:gd name="connsiteX36" fmla="*/ 3598850 w 5829300"/>
              <a:gd name="connsiteY36" fmla="*/ 4497029 h 5172075"/>
              <a:gd name="connsiteX37" fmla="*/ 3598850 w 5829300"/>
              <a:gd name="connsiteY37" fmla="*/ 4909319 h 5172075"/>
              <a:gd name="connsiteX38" fmla="*/ 3606346 w 5829300"/>
              <a:gd name="connsiteY38" fmla="*/ 4909319 h 5172075"/>
              <a:gd name="connsiteX39" fmla="*/ 5468122 w 5829300"/>
              <a:gd name="connsiteY39" fmla="*/ 4225128 h 5172075"/>
              <a:gd name="connsiteX40" fmla="*/ 3738543 w 5829300"/>
              <a:gd name="connsiteY40" fmla="*/ 4225128 h 5172075"/>
              <a:gd name="connsiteX41" fmla="*/ 2105063 w 5829300"/>
              <a:gd name="connsiteY41" fmla="*/ 4225128 h 5172075"/>
              <a:gd name="connsiteX42" fmla="*/ 360502 w 5829300"/>
              <a:gd name="connsiteY42" fmla="*/ 4225128 h 5172075"/>
              <a:gd name="connsiteX43" fmla="*/ 271910 w 5829300"/>
              <a:gd name="connsiteY43" fmla="*/ 4136536 h 5172075"/>
              <a:gd name="connsiteX44" fmla="*/ 271910 w 5829300"/>
              <a:gd name="connsiteY44" fmla="*/ 3842137 h 5172075"/>
              <a:gd name="connsiteX45" fmla="*/ 5549217 w 5829300"/>
              <a:gd name="connsiteY45" fmla="*/ 3842137 h 5172075"/>
              <a:gd name="connsiteX46" fmla="*/ 5549217 w 5829300"/>
              <a:gd name="connsiteY46" fmla="*/ 4136536 h 5172075"/>
              <a:gd name="connsiteX47" fmla="*/ 5468122 w 5829300"/>
              <a:gd name="connsiteY47" fmla="*/ 4225128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29300" h="5172075">
                <a:moveTo>
                  <a:pt x="5829300" y="772792"/>
                </a:moveTo>
                <a:cubicBezTo>
                  <a:pt x="5829300" y="765296"/>
                  <a:pt x="5829300" y="750989"/>
                  <a:pt x="5821804" y="743493"/>
                </a:cubicBezTo>
                <a:lnTo>
                  <a:pt x="5821804" y="360502"/>
                </a:lnTo>
                <a:cubicBezTo>
                  <a:pt x="5821804" y="161515"/>
                  <a:pt x="5659612" y="0"/>
                  <a:pt x="5461302" y="0"/>
                </a:cubicBezTo>
                <a:lnTo>
                  <a:pt x="360502" y="0"/>
                </a:lnTo>
                <a:cubicBezTo>
                  <a:pt x="161506" y="10"/>
                  <a:pt x="0" y="162192"/>
                  <a:pt x="0" y="360502"/>
                </a:cubicBezTo>
                <a:lnTo>
                  <a:pt x="0" y="4135851"/>
                </a:lnTo>
                <a:cubicBezTo>
                  <a:pt x="0" y="4334837"/>
                  <a:pt x="162192" y="4496353"/>
                  <a:pt x="360502" y="4496353"/>
                </a:cubicBezTo>
                <a:lnTo>
                  <a:pt x="1965369" y="4496353"/>
                </a:lnTo>
                <a:lnTo>
                  <a:pt x="1965369" y="5048346"/>
                </a:lnTo>
                <a:cubicBezTo>
                  <a:pt x="1965369" y="5121945"/>
                  <a:pt x="2023977" y="5180553"/>
                  <a:pt x="2097577" y="5180553"/>
                </a:cubicBezTo>
                <a:lnTo>
                  <a:pt x="3731743" y="5180553"/>
                </a:lnTo>
                <a:cubicBezTo>
                  <a:pt x="3805342" y="5180553"/>
                  <a:pt x="3863950" y="5121945"/>
                  <a:pt x="3863950" y="5048346"/>
                </a:cubicBezTo>
                <a:lnTo>
                  <a:pt x="3863950" y="4496353"/>
                </a:lnTo>
                <a:lnTo>
                  <a:pt x="5453825" y="4496353"/>
                </a:lnTo>
                <a:cubicBezTo>
                  <a:pt x="5652812" y="4496353"/>
                  <a:pt x="5814327" y="4334161"/>
                  <a:pt x="5814327" y="4135851"/>
                </a:cubicBezTo>
                <a:lnTo>
                  <a:pt x="5814327" y="3731057"/>
                </a:lnTo>
                <a:cubicBezTo>
                  <a:pt x="5814327" y="3723561"/>
                  <a:pt x="5821823" y="3709254"/>
                  <a:pt x="5821823" y="3701758"/>
                </a:cubicBezTo>
                <a:lnTo>
                  <a:pt x="5821823" y="772792"/>
                </a:lnTo>
                <a:lnTo>
                  <a:pt x="5829300" y="772792"/>
                </a:lnTo>
                <a:close/>
                <a:moveTo>
                  <a:pt x="5549217" y="3569551"/>
                </a:moveTo>
                <a:lnTo>
                  <a:pt x="286903" y="3569551"/>
                </a:lnTo>
                <a:lnTo>
                  <a:pt x="286903" y="904999"/>
                </a:lnTo>
                <a:lnTo>
                  <a:pt x="5556714" y="904999"/>
                </a:lnTo>
                <a:lnTo>
                  <a:pt x="5556714" y="3569551"/>
                </a:lnTo>
                <a:lnTo>
                  <a:pt x="5549217" y="3569551"/>
                </a:lnTo>
                <a:close/>
                <a:moveTo>
                  <a:pt x="360502" y="272596"/>
                </a:moveTo>
                <a:lnTo>
                  <a:pt x="5468122" y="272596"/>
                </a:lnTo>
                <a:cubicBezTo>
                  <a:pt x="5512413" y="272596"/>
                  <a:pt x="5556714" y="309391"/>
                  <a:pt x="5556714" y="361188"/>
                </a:cubicBezTo>
                <a:lnTo>
                  <a:pt x="5556714" y="640594"/>
                </a:lnTo>
                <a:lnTo>
                  <a:pt x="272586" y="640594"/>
                </a:lnTo>
                <a:lnTo>
                  <a:pt x="272586" y="361188"/>
                </a:lnTo>
                <a:cubicBezTo>
                  <a:pt x="272586" y="309391"/>
                  <a:pt x="309391" y="272596"/>
                  <a:pt x="360502" y="272596"/>
                </a:cubicBezTo>
                <a:close/>
                <a:moveTo>
                  <a:pt x="3606346" y="4909319"/>
                </a:moveTo>
                <a:lnTo>
                  <a:pt x="2237270" y="4909319"/>
                </a:lnTo>
                <a:lnTo>
                  <a:pt x="2237270" y="4497029"/>
                </a:lnTo>
                <a:lnTo>
                  <a:pt x="3598850" y="4497029"/>
                </a:lnTo>
                <a:lnTo>
                  <a:pt x="3598850" y="4909319"/>
                </a:lnTo>
                <a:lnTo>
                  <a:pt x="3606346" y="4909319"/>
                </a:lnTo>
                <a:close/>
                <a:moveTo>
                  <a:pt x="5468122" y="4225128"/>
                </a:moveTo>
                <a:lnTo>
                  <a:pt x="3738543" y="4225128"/>
                </a:lnTo>
                <a:lnTo>
                  <a:pt x="2105063" y="4225128"/>
                </a:lnTo>
                <a:lnTo>
                  <a:pt x="360502" y="4225128"/>
                </a:lnTo>
                <a:cubicBezTo>
                  <a:pt x="316211" y="4225128"/>
                  <a:pt x="271910" y="4188333"/>
                  <a:pt x="271910" y="4136536"/>
                </a:cubicBezTo>
                <a:lnTo>
                  <a:pt x="271910" y="3842137"/>
                </a:lnTo>
                <a:lnTo>
                  <a:pt x="5549217" y="3842137"/>
                </a:lnTo>
                <a:lnTo>
                  <a:pt x="5549217" y="4136536"/>
                </a:lnTo>
                <a:cubicBezTo>
                  <a:pt x="5549217" y="4188323"/>
                  <a:pt x="5512413" y="4225128"/>
                  <a:pt x="5468122" y="4225128"/>
                </a:cubicBezTo>
                <a:close/>
              </a:path>
            </a:pathLst>
          </a:custGeom>
          <a:solidFill>
            <a:srgbClr val="007E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grpSp>
        <p:nvGrpSpPr>
          <p:cNvPr id="6" name="Gráfico 28">
            <a:extLst>
              <a:ext uri="{FF2B5EF4-FFF2-40B4-BE49-F238E27FC236}">
                <a16:creationId xmlns:a16="http://schemas.microsoft.com/office/drawing/2014/main" xmlns="" id="{523D30F0-3D4C-6B49-9C0B-959DA37A6FAB}"/>
              </a:ext>
            </a:extLst>
          </p:cNvPr>
          <p:cNvGrpSpPr/>
          <p:nvPr/>
        </p:nvGrpSpPr>
        <p:grpSpPr>
          <a:xfrm>
            <a:off x="821075" y="5123051"/>
            <a:ext cx="181191" cy="362382"/>
            <a:chOff x="947936" y="3959993"/>
            <a:chExt cx="181191" cy="362382"/>
          </a:xfrm>
          <a:solidFill>
            <a:srgbClr val="007EF9"/>
          </a:solidFill>
        </p:grpSpPr>
        <p:grpSp>
          <p:nvGrpSpPr>
            <p:cNvPr id="7" name="Gráfico 28">
              <a:extLst>
                <a:ext uri="{FF2B5EF4-FFF2-40B4-BE49-F238E27FC236}">
                  <a16:creationId xmlns:a16="http://schemas.microsoft.com/office/drawing/2014/main" xmlns="" id="{523D30F0-3D4C-6B49-9C0B-959DA37A6FAB}"/>
                </a:ext>
              </a:extLst>
            </p:cNvPr>
            <p:cNvGrpSpPr/>
            <p:nvPr/>
          </p:nvGrpSpPr>
          <p:grpSpPr>
            <a:xfrm>
              <a:off x="947936" y="3959993"/>
              <a:ext cx="181191" cy="362382"/>
              <a:chOff x="947936" y="3959993"/>
              <a:chExt cx="181191" cy="362382"/>
            </a:xfrm>
            <a:grpFill/>
          </p:grpSpPr>
          <p:sp>
            <p:nvSpPr>
              <p:cNvPr id="8" name="Forma libre 31">
                <a:extLst>
                  <a:ext uri="{FF2B5EF4-FFF2-40B4-BE49-F238E27FC236}">
                    <a16:creationId xmlns:a16="http://schemas.microsoft.com/office/drawing/2014/main" xmlns="" id="{21EFD619-8C06-474D-8F04-94F8E12B81F5}"/>
                  </a:ext>
                </a:extLst>
              </p:cNvPr>
              <p:cNvSpPr/>
              <p:nvPr/>
            </p:nvSpPr>
            <p:spPr>
              <a:xfrm>
                <a:off x="947936" y="3959993"/>
                <a:ext cx="181191" cy="362382"/>
              </a:xfrm>
              <a:custGeom>
                <a:avLst/>
                <a:gdLst>
                  <a:gd name="connsiteX0" fmla="*/ 148247 w 181191"/>
                  <a:gd name="connsiteY0" fmla="*/ 362382 h 362382"/>
                  <a:gd name="connsiteX1" fmla="*/ 181191 w 181191"/>
                  <a:gd name="connsiteY1" fmla="*/ 329438 h 362382"/>
                  <a:gd name="connsiteX2" fmla="*/ 181191 w 181191"/>
                  <a:gd name="connsiteY2" fmla="*/ 32944 h 362382"/>
                  <a:gd name="connsiteX3" fmla="*/ 148247 w 181191"/>
                  <a:gd name="connsiteY3" fmla="*/ 0 h 362382"/>
                  <a:gd name="connsiteX4" fmla="*/ 32944 w 181191"/>
                  <a:gd name="connsiteY4" fmla="*/ 0 h 362382"/>
                  <a:gd name="connsiteX5" fmla="*/ 0 w 181191"/>
                  <a:gd name="connsiteY5" fmla="*/ 32944 h 362382"/>
                  <a:gd name="connsiteX6" fmla="*/ 0 w 181191"/>
                  <a:gd name="connsiteY6" fmla="*/ 329438 h 362382"/>
                  <a:gd name="connsiteX7" fmla="*/ 32944 w 181191"/>
                  <a:gd name="connsiteY7" fmla="*/ 362382 h 362382"/>
                  <a:gd name="connsiteX8" fmla="*/ 148247 w 181191"/>
                  <a:gd name="connsiteY8" fmla="*/ 362382 h 362382"/>
                  <a:gd name="connsiteX9" fmla="*/ 16472 w 181191"/>
                  <a:gd name="connsiteY9" fmla="*/ 32944 h 362382"/>
                  <a:gd name="connsiteX10" fmla="*/ 23835 w 181191"/>
                  <a:gd name="connsiteY10" fmla="*/ 18844 h 362382"/>
                  <a:gd name="connsiteX11" fmla="*/ 32944 w 181191"/>
                  <a:gd name="connsiteY11" fmla="*/ 16472 h 362382"/>
                  <a:gd name="connsiteX12" fmla="*/ 148247 w 181191"/>
                  <a:gd name="connsiteY12" fmla="*/ 16472 h 362382"/>
                  <a:gd name="connsiteX13" fmla="*/ 157356 w 181191"/>
                  <a:gd name="connsiteY13" fmla="*/ 18844 h 362382"/>
                  <a:gd name="connsiteX14" fmla="*/ 164719 w 181191"/>
                  <a:gd name="connsiteY14" fmla="*/ 32944 h 362382"/>
                  <a:gd name="connsiteX15" fmla="*/ 164719 w 181191"/>
                  <a:gd name="connsiteY15" fmla="*/ 41180 h 362382"/>
                  <a:gd name="connsiteX16" fmla="*/ 16472 w 181191"/>
                  <a:gd name="connsiteY16" fmla="*/ 41180 h 362382"/>
                  <a:gd name="connsiteX17" fmla="*/ 16472 w 181191"/>
                  <a:gd name="connsiteY17" fmla="*/ 32944 h 362382"/>
                  <a:gd name="connsiteX18" fmla="*/ 16472 w 181191"/>
                  <a:gd name="connsiteY18" fmla="*/ 57652 h 362382"/>
                  <a:gd name="connsiteX19" fmla="*/ 164719 w 181191"/>
                  <a:gd name="connsiteY19" fmla="*/ 57652 h 362382"/>
                  <a:gd name="connsiteX20" fmla="*/ 164719 w 181191"/>
                  <a:gd name="connsiteY20" fmla="*/ 280022 h 362382"/>
                  <a:gd name="connsiteX21" fmla="*/ 16472 w 181191"/>
                  <a:gd name="connsiteY21" fmla="*/ 280022 h 362382"/>
                  <a:gd name="connsiteX22" fmla="*/ 16472 w 181191"/>
                  <a:gd name="connsiteY22" fmla="*/ 57652 h 362382"/>
                  <a:gd name="connsiteX23" fmla="*/ 16472 w 181191"/>
                  <a:gd name="connsiteY23" fmla="*/ 329438 h 362382"/>
                  <a:gd name="connsiteX24" fmla="*/ 16472 w 181191"/>
                  <a:gd name="connsiteY24" fmla="*/ 296494 h 362382"/>
                  <a:gd name="connsiteX25" fmla="*/ 164719 w 181191"/>
                  <a:gd name="connsiteY25" fmla="*/ 296494 h 362382"/>
                  <a:gd name="connsiteX26" fmla="*/ 164719 w 181191"/>
                  <a:gd name="connsiteY26" fmla="*/ 329438 h 362382"/>
                  <a:gd name="connsiteX27" fmla="*/ 157356 w 181191"/>
                  <a:gd name="connsiteY27" fmla="*/ 343538 h 362382"/>
                  <a:gd name="connsiteX28" fmla="*/ 148247 w 181191"/>
                  <a:gd name="connsiteY28" fmla="*/ 345910 h 362382"/>
                  <a:gd name="connsiteX29" fmla="*/ 32944 w 181191"/>
                  <a:gd name="connsiteY29" fmla="*/ 345910 h 362382"/>
                  <a:gd name="connsiteX30" fmla="*/ 23835 w 181191"/>
                  <a:gd name="connsiteY30" fmla="*/ 343538 h 362382"/>
                  <a:gd name="connsiteX31" fmla="*/ 16472 w 181191"/>
                  <a:gd name="connsiteY31" fmla="*/ 329438 h 36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1191" h="362382">
                    <a:moveTo>
                      <a:pt x="148247" y="362382"/>
                    </a:moveTo>
                    <a:cubicBezTo>
                      <a:pt x="148247" y="362382"/>
                      <a:pt x="181191" y="362382"/>
                      <a:pt x="181191" y="329438"/>
                    </a:cubicBezTo>
                    <a:lnTo>
                      <a:pt x="181191" y="32944"/>
                    </a:lnTo>
                    <a:cubicBezTo>
                      <a:pt x="181191" y="0"/>
                      <a:pt x="148247" y="0"/>
                      <a:pt x="148247" y="0"/>
                    </a:cubicBezTo>
                    <a:lnTo>
                      <a:pt x="32944" y="0"/>
                    </a:lnTo>
                    <a:cubicBezTo>
                      <a:pt x="32944" y="0"/>
                      <a:pt x="0" y="0"/>
                      <a:pt x="0" y="32944"/>
                    </a:cubicBezTo>
                    <a:lnTo>
                      <a:pt x="0" y="329438"/>
                    </a:lnTo>
                    <a:cubicBezTo>
                      <a:pt x="0" y="362382"/>
                      <a:pt x="32944" y="362382"/>
                      <a:pt x="32944" y="362382"/>
                    </a:cubicBezTo>
                    <a:lnTo>
                      <a:pt x="148247" y="362382"/>
                    </a:lnTo>
                    <a:close/>
                    <a:moveTo>
                      <a:pt x="16472" y="32944"/>
                    </a:moveTo>
                    <a:cubicBezTo>
                      <a:pt x="16472" y="25004"/>
                      <a:pt x="18943" y="21298"/>
                      <a:pt x="23835" y="18844"/>
                    </a:cubicBezTo>
                    <a:cubicBezTo>
                      <a:pt x="27310" y="17114"/>
                      <a:pt x="31148" y="16472"/>
                      <a:pt x="32944" y="16472"/>
                    </a:cubicBezTo>
                    <a:lnTo>
                      <a:pt x="148247" y="16472"/>
                    </a:lnTo>
                    <a:cubicBezTo>
                      <a:pt x="150043" y="16472"/>
                      <a:pt x="153881" y="17114"/>
                      <a:pt x="157356" y="18844"/>
                    </a:cubicBezTo>
                    <a:cubicBezTo>
                      <a:pt x="162248" y="21298"/>
                      <a:pt x="164719" y="25004"/>
                      <a:pt x="164719" y="32944"/>
                    </a:cubicBezTo>
                    <a:lnTo>
                      <a:pt x="164719" y="41180"/>
                    </a:lnTo>
                    <a:lnTo>
                      <a:pt x="16472" y="41180"/>
                    </a:lnTo>
                    <a:lnTo>
                      <a:pt x="16472" y="32944"/>
                    </a:lnTo>
                    <a:close/>
                    <a:moveTo>
                      <a:pt x="16472" y="57652"/>
                    </a:moveTo>
                    <a:lnTo>
                      <a:pt x="164719" y="57652"/>
                    </a:lnTo>
                    <a:lnTo>
                      <a:pt x="164719" y="280022"/>
                    </a:lnTo>
                    <a:lnTo>
                      <a:pt x="16472" y="280022"/>
                    </a:lnTo>
                    <a:lnTo>
                      <a:pt x="16472" y="57652"/>
                    </a:lnTo>
                    <a:close/>
                    <a:moveTo>
                      <a:pt x="16472" y="329438"/>
                    </a:moveTo>
                    <a:lnTo>
                      <a:pt x="16472" y="296494"/>
                    </a:lnTo>
                    <a:lnTo>
                      <a:pt x="164719" y="296494"/>
                    </a:lnTo>
                    <a:lnTo>
                      <a:pt x="164719" y="329438"/>
                    </a:lnTo>
                    <a:cubicBezTo>
                      <a:pt x="164719" y="337378"/>
                      <a:pt x="162248" y="341084"/>
                      <a:pt x="157356" y="343538"/>
                    </a:cubicBezTo>
                    <a:cubicBezTo>
                      <a:pt x="153881" y="345268"/>
                      <a:pt x="150043" y="345910"/>
                      <a:pt x="148247" y="345910"/>
                    </a:cubicBezTo>
                    <a:lnTo>
                      <a:pt x="32944" y="345910"/>
                    </a:lnTo>
                    <a:cubicBezTo>
                      <a:pt x="31148" y="345910"/>
                      <a:pt x="27310" y="345268"/>
                      <a:pt x="23835" y="343538"/>
                    </a:cubicBezTo>
                    <a:cubicBezTo>
                      <a:pt x="18943" y="341084"/>
                      <a:pt x="16472" y="337378"/>
                      <a:pt x="16472" y="329438"/>
                    </a:cubicBezTo>
                    <a:close/>
                  </a:path>
                </a:pathLst>
              </a:custGeom>
              <a:grpFill/>
              <a:ln w="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" name="Forma libre 32">
                <a:extLst>
                  <a:ext uri="{FF2B5EF4-FFF2-40B4-BE49-F238E27FC236}">
                    <a16:creationId xmlns:a16="http://schemas.microsoft.com/office/drawing/2014/main" xmlns="" id="{351DDD21-A697-B748-BB48-D2043899BFAF}"/>
                  </a:ext>
                </a:extLst>
              </p:cNvPr>
              <p:cNvSpPr/>
              <p:nvPr/>
            </p:nvSpPr>
            <p:spPr>
              <a:xfrm>
                <a:off x="1013823" y="3984701"/>
                <a:ext cx="49416" cy="8236"/>
              </a:xfrm>
              <a:custGeom>
                <a:avLst/>
                <a:gdLst>
                  <a:gd name="connsiteX0" fmla="*/ 47225 w 49415"/>
                  <a:gd name="connsiteY0" fmla="*/ 0 h 8235"/>
                  <a:gd name="connsiteX1" fmla="*/ 2191 w 49415"/>
                  <a:gd name="connsiteY1" fmla="*/ 0 h 8235"/>
                  <a:gd name="connsiteX2" fmla="*/ 0 w 49415"/>
                  <a:gd name="connsiteY2" fmla="*/ 3640 h 8235"/>
                  <a:gd name="connsiteX3" fmla="*/ 0 w 49415"/>
                  <a:gd name="connsiteY3" fmla="*/ 4612 h 8235"/>
                  <a:gd name="connsiteX4" fmla="*/ 2191 w 49415"/>
                  <a:gd name="connsiteY4" fmla="*/ 8252 h 8235"/>
                  <a:gd name="connsiteX5" fmla="*/ 47225 w 49415"/>
                  <a:gd name="connsiteY5" fmla="*/ 8252 h 8235"/>
                  <a:gd name="connsiteX6" fmla="*/ 49416 w 49415"/>
                  <a:gd name="connsiteY6" fmla="*/ 4612 h 8235"/>
                  <a:gd name="connsiteX7" fmla="*/ 49416 w 49415"/>
                  <a:gd name="connsiteY7" fmla="*/ 3640 h 8235"/>
                  <a:gd name="connsiteX8" fmla="*/ 47225 w 49415"/>
                  <a:gd name="connsiteY8" fmla="*/ 0 h 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15" h="8235">
                    <a:moveTo>
                      <a:pt x="47225" y="0"/>
                    </a:moveTo>
                    <a:lnTo>
                      <a:pt x="2191" y="0"/>
                    </a:lnTo>
                    <a:cubicBezTo>
                      <a:pt x="972" y="0"/>
                      <a:pt x="0" y="1598"/>
                      <a:pt x="0" y="3640"/>
                    </a:cubicBezTo>
                    <a:lnTo>
                      <a:pt x="0" y="4612"/>
                    </a:lnTo>
                    <a:cubicBezTo>
                      <a:pt x="0" y="6622"/>
                      <a:pt x="988" y="8252"/>
                      <a:pt x="2191" y="8252"/>
                    </a:cubicBezTo>
                    <a:lnTo>
                      <a:pt x="47225" y="8252"/>
                    </a:lnTo>
                    <a:cubicBezTo>
                      <a:pt x="48444" y="8252"/>
                      <a:pt x="49416" y="6655"/>
                      <a:pt x="49416" y="4612"/>
                    </a:cubicBezTo>
                    <a:lnTo>
                      <a:pt x="49416" y="3640"/>
                    </a:lnTo>
                    <a:cubicBezTo>
                      <a:pt x="49416" y="1631"/>
                      <a:pt x="48427" y="0"/>
                      <a:pt x="47225" y="0"/>
                    </a:cubicBezTo>
                    <a:close/>
                  </a:path>
                </a:pathLst>
              </a:custGeom>
              <a:grpFill/>
              <a:ln w="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" name="Forma libre 33">
                <a:extLst>
                  <a:ext uri="{FF2B5EF4-FFF2-40B4-BE49-F238E27FC236}">
                    <a16:creationId xmlns:a16="http://schemas.microsoft.com/office/drawing/2014/main" xmlns="" id="{71F36700-CAF8-4C48-9DAA-4B74FAA3BA15}"/>
                  </a:ext>
                </a:extLst>
              </p:cNvPr>
              <p:cNvSpPr/>
              <p:nvPr/>
            </p:nvSpPr>
            <p:spPr>
              <a:xfrm>
                <a:off x="1022059" y="4264723"/>
                <a:ext cx="32944" cy="32944"/>
              </a:xfrm>
              <a:custGeom>
                <a:avLst/>
                <a:gdLst>
                  <a:gd name="connsiteX0" fmla="*/ 32944 w 32943"/>
                  <a:gd name="connsiteY0" fmla="*/ 16472 h 32943"/>
                  <a:gd name="connsiteX1" fmla="*/ 16472 w 32943"/>
                  <a:gd name="connsiteY1" fmla="*/ 32944 h 32943"/>
                  <a:gd name="connsiteX2" fmla="*/ 0 w 32943"/>
                  <a:gd name="connsiteY2" fmla="*/ 16472 h 32943"/>
                  <a:gd name="connsiteX3" fmla="*/ 16472 w 32943"/>
                  <a:gd name="connsiteY3" fmla="*/ 0 h 32943"/>
                  <a:gd name="connsiteX4" fmla="*/ 32944 w 32943"/>
                  <a:gd name="connsiteY4" fmla="*/ 16472 h 3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43" h="32943">
                    <a:moveTo>
                      <a:pt x="32944" y="16472"/>
                    </a:moveTo>
                    <a:cubicBezTo>
                      <a:pt x="32944" y="25569"/>
                      <a:pt x="25569" y="32944"/>
                      <a:pt x="16472" y="32944"/>
                    </a:cubicBezTo>
                    <a:cubicBezTo>
                      <a:pt x="7375" y="32944"/>
                      <a:pt x="0" y="25569"/>
                      <a:pt x="0" y="16472"/>
                    </a:cubicBezTo>
                    <a:cubicBezTo>
                      <a:pt x="0" y="7375"/>
                      <a:pt x="7375" y="0"/>
                      <a:pt x="16472" y="0"/>
                    </a:cubicBezTo>
                    <a:cubicBezTo>
                      <a:pt x="25569" y="0"/>
                      <a:pt x="32944" y="7375"/>
                      <a:pt x="32944" y="16472"/>
                    </a:cubicBezTo>
                    <a:close/>
                  </a:path>
                </a:pathLst>
              </a:custGeom>
              <a:grpFill/>
              <a:ln w="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610371" y="1824456"/>
            <a:ext cx="830289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4400" dirty="0" smtClean="0">
                <a:solidFill>
                  <a:srgbClr val="A4D6FF"/>
                </a:solidFill>
                <a:latin typeface="Cera Pro" panose="00000500000000000000" pitchFamily="2" charset="0"/>
              </a:rPr>
              <a:t>БЛАГОДАРЮ </a:t>
            </a:r>
            <a:endParaRPr lang="ru-RU" sz="4400" dirty="0">
              <a:solidFill>
                <a:srgbClr val="A4D6FF"/>
              </a:solidFill>
              <a:latin typeface="Cera Pro" panose="00000500000000000000" pitchFamily="2" charset="0"/>
            </a:endParaRPr>
          </a:p>
          <a:p>
            <a:pPr>
              <a:lnSpc>
                <a:spcPts val="4500"/>
              </a:lnSpc>
            </a:pPr>
            <a:r>
              <a:rPr lang="ru-RU" sz="4400" dirty="0">
                <a:solidFill>
                  <a:srgbClr val="A4D6FF"/>
                </a:solidFill>
                <a:latin typeface="Cera Pro" panose="00000500000000000000" pitchFamily="2" charset="0"/>
              </a:rPr>
              <a:t>ЗА ВНИМАНИЕ!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82638826-F450-AD40-8305-E41982A2E001}"/>
              </a:ext>
            </a:extLst>
          </p:cNvPr>
          <p:cNvSpPr txBox="1"/>
          <p:nvPr/>
        </p:nvSpPr>
        <p:spPr>
          <a:xfrm>
            <a:off x="1165218" y="4281548"/>
            <a:ext cx="221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en-US" kern="0" dirty="0" smtClean="0">
                <a:latin typeface="Cera Pro" pitchFamily="2" charset="0"/>
                <a:ea typeface="Roboto Th" pitchFamily="2" charset="0"/>
                <a:cs typeface="Arial" panose="020B0604020202020204" pitchFamily="34" charset="0"/>
              </a:rPr>
              <a:t>admin@okrugshuya.ru</a:t>
            </a:r>
            <a:endParaRPr lang="lt-LT" kern="0" dirty="0">
              <a:latin typeface="Cera Pro" pitchFamily="2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228ED6B9-286C-CC4A-804A-B1EC1CC8A371}"/>
              </a:ext>
            </a:extLst>
          </p:cNvPr>
          <p:cNvSpPr txBox="1"/>
          <p:nvPr/>
        </p:nvSpPr>
        <p:spPr>
          <a:xfrm>
            <a:off x="1165218" y="5177656"/>
            <a:ext cx="221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es-ES" kern="0" dirty="0">
                <a:latin typeface="Cera Pro" pitchFamily="2" charset="0"/>
                <a:ea typeface="Roboto Th" pitchFamily="2" charset="0"/>
                <a:cs typeface="Arial" panose="020B0604020202020204" pitchFamily="34" charset="0"/>
              </a:rPr>
              <a:t>+7 </a:t>
            </a:r>
            <a:r>
              <a:rPr lang="es-ES" kern="0" dirty="0" smtClean="0">
                <a:latin typeface="Cera Pro" pitchFamily="2" charset="0"/>
                <a:ea typeface="Roboto Th" pitchFamily="2" charset="0"/>
                <a:cs typeface="Arial" panose="020B0604020202020204" pitchFamily="34" charset="0"/>
              </a:rPr>
              <a:t>(49351) 4-12-</a:t>
            </a:r>
            <a:r>
              <a:rPr lang="ru-RU" kern="0" dirty="0" smtClean="0">
                <a:latin typeface="Cera Pro" pitchFamily="2" charset="0"/>
                <a:ea typeface="Roboto Th" pitchFamily="2" charset="0"/>
                <a:cs typeface="Arial" panose="020B0604020202020204" pitchFamily="34" charset="0"/>
              </a:rPr>
              <a:t>05</a:t>
            </a:r>
            <a:endParaRPr lang="lt-LT" kern="0" dirty="0">
              <a:latin typeface="Cera Pro" pitchFamily="2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06276DE1-DA6B-814A-9468-1EE1E4154DC2}"/>
              </a:ext>
            </a:extLst>
          </p:cNvPr>
          <p:cNvSpPr txBox="1"/>
          <p:nvPr/>
        </p:nvSpPr>
        <p:spPr>
          <a:xfrm>
            <a:off x="4469923" y="4281548"/>
            <a:ext cx="307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en-US" kern="0" dirty="0" smtClean="0">
                <a:latin typeface="Cera Pro" pitchFamily="2" charset="0"/>
                <a:ea typeface="Roboto Th" pitchFamily="2" charset="0"/>
                <a:cs typeface="Arial" panose="020B0604020202020204" pitchFamily="34" charset="0"/>
              </a:rPr>
              <a:t>okrugshuya.ru</a:t>
            </a:r>
            <a:endParaRPr lang="lt-LT" kern="0" dirty="0">
              <a:latin typeface="Cera Pro" pitchFamily="2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82638826-F450-AD40-8305-E41982A2E001}"/>
              </a:ext>
            </a:extLst>
          </p:cNvPr>
          <p:cNvSpPr txBox="1"/>
          <p:nvPr/>
        </p:nvSpPr>
        <p:spPr>
          <a:xfrm>
            <a:off x="710791" y="3616601"/>
            <a:ext cx="221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ru-RU" b="1" kern="0" dirty="0">
                <a:latin typeface="Cera Pro" pitchFamily="2" charset="0"/>
                <a:ea typeface="Roboto Th" pitchFamily="2" charset="0"/>
                <a:cs typeface="Arial" panose="020B0604020202020204" pitchFamily="34" charset="0"/>
              </a:rPr>
              <a:t>Контактные данные:</a:t>
            </a:r>
            <a:endParaRPr lang="lt-LT" b="1" kern="0" dirty="0">
              <a:latin typeface="Cera Pro" pitchFamily="2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xmlns="" id="{06276DE1-DA6B-814A-9468-1EE1E4154DC2}"/>
              </a:ext>
            </a:extLst>
          </p:cNvPr>
          <p:cNvSpPr txBox="1"/>
          <p:nvPr/>
        </p:nvSpPr>
        <p:spPr>
          <a:xfrm>
            <a:off x="4475681" y="5158532"/>
            <a:ext cx="3077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ru-RU" kern="0" dirty="0" smtClean="0">
                <a:latin typeface="Cera Pro" pitchFamily="2" charset="0"/>
                <a:ea typeface="Roboto Th" pitchFamily="2" charset="0"/>
                <a:cs typeface="Arial" panose="020B0604020202020204" pitchFamily="34" charset="0"/>
              </a:rPr>
              <a:t>Ивановская область,</a:t>
            </a:r>
          </a:p>
          <a:p>
            <a:pPr defTabSz="238110">
              <a:defRPr/>
            </a:pPr>
            <a:r>
              <a:rPr lang="ru-RU" kern="0" dirty="0" smtClean="0">
                <a:latin typeface="Cera Pro" pitchFamily="2" charset="0"/>
                <a:ea typeface="Roboto Th" pitchFamily="2" charset="0"/>
                <a:cs typeface="Arial" panose="020B0604020202020204" pitchFamily="34" charset="0"/>
              </a:rPr>
              <a:t>городской округ Шуя,</a:t>
            </a:r>
          </a:p>
          <a:p>
            <a:pPr defTabSz="238110">
              <a:defRPr/>
            </a:pPr>
            <a:r>
              <a:rPr lang="ru-RU" kern="0" dirty="0" smtClean="0">
                <a:latin typeface="Cera Pro" pitchFamily="2" charset="0"/>
                <a:ea typeface="Roboto Th" pitchFamily="2" charset="0"/>
                <a:cs typeface="Arial" panose="020B0604020202020204" pitchFamily="34" charset="0"/>
              </a:rPr>
              <a:t>ул. Советская, д. 48</a:t>
            </a:r>
            <a:endParaRPr lang="lt-LT" kern="0" dirty="0">
              <a:latin typeface="Cera Pro" pitchFamily="2" charset="0"/>
              <a:ea typeface="Roboto Th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8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302</Words>
  <Application>Microsoft Office PowerPoint</Application>
  <PresentationFormat>Произвольный</PresentationFormat>
  <Paragraphs>69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Екатерина Починина</cp:lastModifiedBy>
  <cp:revision>91</cp:revision>
  <dcterms:created xsi:type="dcterms:W3CDTF">2023-12-18T10:42:15Z</dcterms:created>
  <dcterms:modified xsi:type="dcterms:W3CDTF">2024-01-12T10:06:27Z</dcterms:modified>
</cp:coreProperties>
</file>