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9" r:id="rId2"/>
    <p:sldId id="346" r:id="rId3"/>
    <p:sldId id="327" r:id="rId4"/>
    <p:sldId id="328" r:id="rId5"/>
    <p:sldId id="347" r:id="rId6"/>
    <p:sldId id="332" r:id="rId7"/>
    <p:sldId id="333" r:id="rId8"/>
    <p:sldId id="334" r:id="rId9"/>
    <p:sldId id="348" r:id="rId10"/>
    <p:sldId id="336" r:id="rId11"/>
    <p:sldId id="337" r:id="rId12"/>
    <p:sldId id="338" r:id="rId13"/>
    <p:sldId id="339" r:id="rId14"/>
    <p:sldId id="340" r:id="rId15"/>
    <p:sldId id="341" r:id="rId16"/>
    <p:sldId id="349" r:id="rId17"/>
    <p:sldId id="342" r:id="rId18"/>
    <p:sldId id="350" r:id="rId19"/>
  </p:sldIdLst>
  <p:sldSz cx="9144000" cy="5143500" type="screen16x9"/>
  <p:notesSz cx="6888163" cy="10020300"/>
  <p:defaultTextStyle>
    <a:defPPr>
      <a:defRPr lang="ru-RU"/>
    </a:defPPr>
    <a:lvl1pPr marL="0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6329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2657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08986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45314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81642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17972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54300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90629" algn="l" defTabSz="87265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12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Шубина Наталья Александровна" initials="Ш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F9A"/>
    <a:srgbClr val="E8F8FE"/>
    <a:srgbClr val="47B3AE"/>
    <a:srgbClr val="4FAB9C"/>
    <a:srgbClr val="5CB4A5"/>
    <a:srgbClr val="10253F"/>
    <a:srgbClr val="60963C"/>
    <a:srgbClr val="A1DE74"/>
    <a:srgbClr val="93CDDD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1" autoAdjust="0"/>
    <p:restoredTop sz="94057" autoAdjust="0"/>
  </p:normalViewPr>
  <p:slideViewPr>
    <p:cSldViewPr snapToGrid="0">
      <p:cViewPr>
        <p:scale>
          <a:sx n="125" d="100"/>
          <a:sy n="125" d="100"/>
        </p:scale>
        <p:origin x="-1524" y="-444"/>
      </p:cViewPr>
      <p:guideLst>
        <p:guide orient="horz" pos="3158"/>
        <p:guide pos="39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5621" cy="501017"/>
          </a:xfrm>
          <a:prstGeom prst="rect">
            <a:avLst/>
          </a:prstGeom>
        </p:spPr>
        <p:txBody>
          <a:bodyPr vert="horz" lIns="92682" tIns="46341" rIns="92682" bIns="4634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0938" y="2"/>
            <a:ext cx="2985621" cy="501017"/>
          </a:xfrm>
          <a:prstGeom prst="rect">
            <a:avLst/>
          </a:prstGeom>
        </p:spPr>
        <p:txBody>
          <a:bodyPr vert="horz" lIns="92682" tIns="46341" rIns="92682" bIns="46341" rtlCol="0"/>
          <a:lstStyle>
            <a:lvl1pPr algn="r">
              <a:defRPr sz="1200"/>
            </a:lvl1pPr>
          </a:lstStyle>
          <a:p>
            <a:fld id="{A5CAF164-B20E-4CEA-AD69-2EDFA821E8F0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7676"/>
            <a:ext cx="2985621" cy="501017"/>
          </a:xfrm>
          <a:prstGeom prst="rect">
            <a:avLst/>
          </a:prstGeom>
        </p:spPr>
        <p:txBody>
          <a:bodyPr vert="horz" lIns="92682" tIns="46341" rIns="92682" bIns="4634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0938" y="9517676"/>
            <a:ext cx="2985621" cy="501017"/>
          </a:xfrm>
          <a:prstGeom prst="rect">
            <a:avLst/>
          </a:prstGeom>
        </p:spPr>
        <p:txBody>
          <a:bodyPr vert="horz" lIns="92682" tIns="46341" rIns="92682" bIns="46341" rtlCol="0" anchor="b"/>
          <a:lstStyle>
            <a:lvl1pPr algn="r">
              <a:defRPr sz="1200"/>
            </a:lvl1pPr>
          </a:lstStyle>
          <a:p>
            <a:fld id="{27D7E0B7-3D14-486E-8A10-C3F92E516E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5588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84869" cy="501017"/>
          </a:xfrm>
          <a:prstGeom prst="rect">
            <a:avLst/>
          </a:prstGeom>
        </p:spPr>
        <p:txBody>
          <a:bodyPr vert="horz" lIns="92682" tIns="46341" rIns="92682" bIns="4634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4" y="2"/>
            <a:ext cx="2984869" cy="501017"/>
          </a:xfrm>
          <a:prstGeom prst="rect">
            <a:avLst/>
          </a:prstGeom>
        </p:spPr>
        <p:txBody>
          <a:bodyPr vert="horz" lIns="92682" tIns="46341" rIns="92682" bIns="46341" rtlCol="0"/>
          <a:lstStyle>
            <a:lvl1pPr algn="r">
              <a:defRPr sz="1200"/>
            </a:lvl1pPr>
          </a:lstStyle>
          <a:p>
            <a:fld id="{ACBF5F24-C5CB-41B7-B8BB-AEE2B24C4C08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52475"/>
            <a:ext cx="6672263" cy="3754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2" tIns="46341" rIns="92682" bIns="4634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22" y="4759646"/>
            <a:ext cx="5510529" cy="4509137"/>
          </a:xfrm>
          <a:prstGeom prst="rect">
            <a:avLst/>
          </a:prstGeom>
        </p:spPr>
        <p:txBody>
          <a:bodyPr vert="horz" lIns="92682" tIns="46341" rIns="92682" bIns="463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517547"/>
            <a:ext cx="2984869" cy="501017"/>
          </a:xfrm>
          <a:prstGeom prst="rect">
            <a:avLst/>
          </a:prstGeom>
        </p:spPr>
        <p:txBody>
          <a:bodyPr vert="horz" lIns="92682" tIns="46341" rIns="92682" bIns="4634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4" y="9517547"/>
            <a:ext cx="2984869" cy="501017"/>
          </a:xfrm>
          <a:prstGeom prst="rect">
            <a:avLst/>
          </a:prstGeom>
        </p:spPr>
        <p:txBody>
          <a:bodyPr vert="horz" lIns="92682" tIns="46341" rIns="92682" bIns="46341" rtlCol="0" anchor="b"/>
          <a:lstStyle>
            <a:lvl1pPr algn="r">
              <a:defRPr sz="1200"/>
            </a:lvl1pPr>
          </a:lstStyle>
          <a:p>
            <a:fld id="{865FEC96-9830-4F06-BF42-2C568DAF31F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2196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6329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2657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08986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5314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1642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17972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54300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0629" algn="l" defTabSz="87265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52475"/>
            <a:ext cx="6672263" cy="3754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03769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54063"/>
            <a:ext cx="6669087" cy="3752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2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6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8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1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4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0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63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72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089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4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1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179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543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906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6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36329" indent="0">
              <a:buNone/>
              <a:defRPr sz="1900" b="1"/>
            </a:lvl2pPr>
            <a:lvl3pPr marL="872657" indent="0">
              <a:buNone/>
              <a:defRPr sz="1700" b="1"/>
            </a:lvl3pPr>
            <a:lvl4pPr marL="1308986" indent="0">
              <a:buNone/>
              <a:defRPr sz="1600" b="1"/>
            </a:lvl4pPr>
            <a:lvl5pPr marL="1745314" indent="0">
              <a:buNone/>
              <a:defRPr sz="1600" b="1"/>
            </a:lvl5pPr>
            <a:lvl6pPr marL="2181642" indent="0">
              <a:buNone/>
              <a:defRPr sz="1600" b="1"/>
            </a:lvl6pPr>
            <a:lvl7pPr marL="2617972" indent="0">
              <a:buNone/>
              <a:defRPr sz="1600" b="1"/>
            </a:lvl7pPr>
            <a:lvl8pPr marL="3054300" indent="0">
              <a:buNone/>
              <a:defRPr sz="1600" b="1"/>
            </a:lvl8pPr>
            <a:lvl9pPr marL="349062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6"/>
            <a:ext cx="4041776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36329" indent="0">
              <a:buNone/>
              <a:defRPr sz="1900" b="1"/>
            </a:lvl2pPr>
            <a:lvl3pPr marL="872657" indent="0">
              <a:buNone/>
              <a:defRPr sz="1700" b="1"/>
            </a:lvl3pPr>
            <a:lvl4pPr marL="1308986" indent="0">
              <a:buNone/>
              <a:defRPr sz="1600" b="1"/>
            </a:lvl4pPr>
            <a:lvl5pPr marL="1745314" indent="0">
              <a:buNone/>
              <a:defRPr sz="1600" b="1"/>
            </a:lvl5pPr>
            <a:lvl6pPr marL="2181642" indent="0">
              <a:buNone/>
              <a:defRPr sz="1600" b="1"/>
            </a:lvl6pPr>
            <a:lvl7pPr marL="2617972" indent="0">
              <a:buNone/>
              <a:defRPr sz="1600" b="1"/>
            </a:lvl7pPr>
            <a:lvl8pPr marL="3054300" indent="0">
              <a:buNone/>
              <a:defRPr sz="1600" b="1"/>
            </a:lvl8pPr>
            <a:lvl9pPr marL="349062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6" cy="296346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49" cy="4389836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36329" indent="0">
              <a:buNone/>
              <a:defRPr sz="1100"/>
            </a:lvl2pPr>
            <a:lvl3pPr marL="872657" indent="0">
              <a:buNone/>
              <a:defRPr sz="1000"/>
            </a:lvl3pPr>
            <a:lvl4pPr marL="1308986" indent="0">
              <a:buNone/>
              <a:defRPr sz="900"/>
            </a:lvl4pPr>
            <a:lvl5pPr marL="1745314" indent="0">
              <a:buNone/>
              <a:defRPr sz="900"/>
            </a:lvl5pPr>
            <a:lvl6pPr marL="2181642" indent="0">
              <a:buNone/>
              <a:defRPr sz="900"/>
            </a:lvl6pPr>
            <a:lvl7pPr marL="2617972" indent="0">
              <a:buNone/>
              <a:defRPr sz="900"/>
            </a:lvl7pPr>
            <a:lvl8pPr marL="3054300" indent="0">
              <a:buNone/>
              <a:defRPr sz="900"/>
            </a:lvl8pPr>
            <a:lvl9pPr marL="349062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000"/>
            </a:lvl1pPr>
            <a:lvl2pPr marL="436329" indent="0">
              <a:buNone/>
              <a:defRPr sz="2700"/>
            </a:lvl2pPr>
            <a:lvl3pPr marL="872657" indent="0">
              <a:buNone/>
              <a:defRPr sz="2200"/>
            </a:lvl3pPr>
            <a:lvl4pPr marL="1308986" indent="0">
              <a:buNone/>
              <a:defRPr sz="1900"/>
            </a:lvl4pPr>
            <a:lvl5pPr marL="1745314" indent="0">
              <a:buNone/>
              <a:defRPr sz="1900"/>
            </a:lvl5pPr>
            <a:lvl6pPr marL="2181642" indent="0">
              <a:buNone/>
              <a:defRPr sz="1900"/>
            </a:lvl6pPr>
            <a:lvl7pPr marL="2617972" indent="0">
              <a:buNone/>
              <a:defRPr sz="1900"/>
            </a:lvl7pPr>
            <a:lvl8pPr marL="3054300" indent="0">
              <a:buNone/>
              <a:defRPr sz="1900"/>
            </a:lvl8pPr>
            <a:lvl9pPr marL="3490629" indent="0">
              <a:buNone/>
              <a:defRPr sz="19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36329" indent="0">
              <a:buNone/>
              <a:defRPr sz="1100"/>
            </a:lvl2pPr>
            <a:lvl3pPr marL="872657" indent="0">
              <a:buNone/>
              <a:defRPr sz="1000"/>
            </a:lvl3pPr>
            <a:lvl4pPr marL="1308986" indent="0">
              <a:buNone/>
              <a:defRPr sz="900"/>
            </a:lvl4pPr>
            <a:lvl5pPr marL="1745314" indent="0">
              <a:buNone/>
              <a:defRPr sz="900"/>
            </a:lvl5pPr>
            <a:lvl6pPr marL="2181642" indent="0">
              <a:buNone/>
              <a:defRPr sz="900"/>
            </a:lvl6pPr>
            <a:lvl7pPr marL="2617972" indent="0">
              <a:buNone/>
              <a:defRPr sz="900"/>
            </a:lvl7pPr>
            <a:lvl8pPr marL="3054300" indent="0">
              <a:buNone/>
              <a:defRPr sz="900"/>
            </a:lvl8pPr>
            <a:lvl9pPr marL="349062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7265" tIns="43633" rIns="87265" bIns="436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7265" tIns="43633" rIns="87265" bIns="4363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87265" tIns="43633" rIns="87265" bIns="4363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87265" tIns="43633" rIns="87265" bIns="4363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87265" tIns="43633" rIns="87265" bIns="4363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872657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46" indent="-327246" algn="l" defTabSz="8726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9034" indent="-272705" algn="l" defTabSz="87265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822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150" indent="-218165" algn="l" defTabSz="872657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478" indent="-218165" algn="l" defTabSz="872657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07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136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464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8793" indent="-218165" algn="l" defTabSz="87265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29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2657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986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314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642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972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300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90629" algn="l" defTabSz="8726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2" y="2077675"/>
            <a:ext cx="7828551" cy="293570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67" y="306161"/>
            <a:ext cx="1060738" cy="135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2632" y="1810145"/>
            <a:ext cx="7996011" cy="334339"/>
          </a:xfrm>
          <a:prstGeom prst="rect">
            <a:avLst/>
          </a:prstGeom>
        </p:spPr>
        <p:txBody>
          <a:bodyPr wrap="square" lIns="87265" tIns="43633" rIns="87265" bIns="43633">
            <a:spAutoFit/>
          </a:bodyPr>
          <a:lstStyle/>
          <a:p>
            <a:pPr marL="12120"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О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МАСТЕР-ПЛАНЕ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АРХАНГЕЛЬСКОЙ АГЛОМЕРАЦИИ</a:t>
            </a:r>
          </a:p>
        </p:txBody>
      </p:sp>
    </p:spTree>
    <p:extLst>
      <p:ext uri="{BB962C8B-B14F-4D97-AF65-F5344CB8AC3E}">
        <p14:creationId xmlns:p14="http://schemas.microsoft.com/office/powerpoint/2010/main" val="29953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2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3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4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7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9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6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8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9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4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5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220" cy="521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1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734"/>
            <a:ext cx="9144000" cy="4661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774" y="60613"/>
            <a:ext cx="6189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 развития Архангельской агломерации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0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4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"/>
            <a:ext cx="9143999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7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Скругленный прямоугольник 122"/>
          <p:cNvSpPr/>
          <p:nvPr/>
        </p:nvSpPr>
        <p:spPr>
          <a:xfrm>
            <a:off x="2587451" y="1227856"/>
            <a:ext cx="1453012" cy="432048"/>
          </a:xfrm>
          <a:prstGeom prst="roundRect">
            <a:avLst>
              <a:gd name="adj" fmla="val 674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01" tIns="51200" rIns="102401" bIns="51200" rtlCol="0" anchor="ctr"/>
          <a:lstStyle/>
          <a:p>
            <a:pPr algn="ctr"/>
            <a:endParaRPr lang="ru-RU" sz="18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1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32915</TotalTime>
  <Words>9</Words>
  <Application>Microsoft Office PowerPoint</Application>
  <PresentationFormat>Экран (16:9)</PresentationFormat>
  <Paragraphs>2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Васильевна Колебакина</dc:creator>
  <cp:lastModifiedBy>Карасева Яна Игоревна</cp:lastModifiedBy>
  <cp:revision>3420</cp:revision>
  <cp:lastPrinted>2024-06-21T13:23:37Z</cp:lastPrinted>
  <dcterms:created xsi:type="dcterms:W3CDTF">2018-04-02T07:57:18Z</dcterms:created>
  <dcterms:modified xsi:type="dcterms:W3CDTF">2024-06-26T06:20:43Z</dcterms:modified>
</cp:coreProperties>
</file>