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5" r:id="rId4"/>
    <p:sldMasterId id="2147483666" r:id="rId5"/>
    <p:sldMasterId id="214748366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12" name="Google Shape;3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19" name="Google Shape;2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"/>
          <p:cNvSpPr txBox="1"/>
          <p:nvPr>
            <p:ph type="ctrTitle"/>
          </p:nvPr>
        </p:nvSpPr>
        <p:spPr>
          <a:xfrm>
            <a:off x="333375" y="1884363"/>
            <a:ext cx="8229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"/>
          <p:cNvSpPr txBox="1"/>
          <p:nvPr>
            <p:ph idx="10" type="dt"/>
          </p:nvPr>
        </p:nvSpPr>
        <p:spPr>
          <a:xfrm>
            <a:off x="457200" y="6407150"/>
            <a:ext cx="21336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"/>
          <p:cNvSpPr txBox="1"/>
          <p:nvPr>
            <p:ph idx="11" type="ftr"/>
          </p:nvPr>
        </p:nvSpPr>
        <p:spPr>
          <a:xfrm>
            <a:off x="3124200" y="6407150"/>
            <a:ext cx="28956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"/>
          <p:cNvSpPr txBox="1"/>
          <p:nvPr>
            <p:ph idx="12" type="sldNum"/>
          </p:nvPr>
        </p:nvSpPr>
        <p:spPr>
          <a:xfrm>
            <a:off x="6553200" y="6407150"/>
            <a:ext cx="21336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/>
          <p:nvPr>
            <p:ph type="title"/>
          </p:nvPr>
        </p:nvSpPr>
        <p:spPr>
          <a:xfrm>
            <a:off x="1692275" y="325437"/>
            <a:ext cx="6994500" cy="927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FFFFFF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2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34" name="Google Shape;134;p12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2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2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FFFFFF"/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13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41" name="Google Shape;141;p13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3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3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FFFFFF"/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4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147" name="Google Shape;147;p14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148" name="Google Shape;148;p14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4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4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/>
          <p:nvPr>
            <p:ph type="title"/>
          </p:nvPr>
        </p:nvSpPr>
        <p:spPr>
          <a:xfrm>
            <a:off x="1692275" y="325437"/>
            <a:ext cx="6994500" cy="927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FFFFFF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5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5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5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FFFFFF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6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59" name="Google Shape;159;p16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60" name="Google Shape;160;p16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161" name="Google Shape;161;p16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162" name="Google Shape;162;p16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6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6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/>
          <p:nvPr>
            <p:ph type="title"/>
          </p:nvPr>
        </p:nvSpPr>
        <p:spPr>
          <a:xfrm>
            <a:off x="1692275" y="325437"/>
            <a:ext cx="6994500" cy="927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FFFFFF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7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68" name="Google Shape;168;p17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169" name="Google Shape;169;p17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7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7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FFFFFF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8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175" name="Google Shape;175;p18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8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8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" showMasterSp="0" type="title">
  <p:cSld name="TITLE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>
            <p:ph idx="1" type="subTitle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sz="1600" cap="none">
                <a:solidFill>
                  <a:schemeClr val="dk2"/>
                </a:solidFill>
              </a:defRPr>
            </a:lvl1pPr>
            <a:lvl2pPr lvl="1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195" name="Google Shape;195;p20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FFFFFF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>
                <a:solidFill>
                  <a:schemeClr val="accen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0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0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0"/>
          <p:cNvSpPr txBox="1"/>
          <p:nvPr>
            <p:ph idx="12" type="sldNum"/>
          </p:nvPr>
        </p:nvSpPr>
        <p:spPr>
          <a:xfrm>
            <a:off x="4343400" y="2198687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BAD"/>
              </a:buClr>
              <a:buSzPts val="1400"/>
              <a:buFont typeface="Arial"/>
              <a:buNone/>
              <a:defRPr b="0" i="0" sz="1400" u="none">
                <a:solidFill>
                  <a:srgbClr val="E0DBA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BAD"/>
              </a:buClr>
              <a:buSzPts val="1400"/>
              <a:buFont typeface="Arial"/>
              <a:buNone/>
              <a:defRPr b="0" i="0" sz="1400" u="none">
                <a:solidFill>
                  <a:srgbClr val="E0DBA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BAD"/>
              </a:buClr>
              <a:buSzPts val="1400"/>
              <a:buFont typeface="Arial"/>
              <a:buNone/>
              <a:defRPr b="0" i="0" sz="1400" u="none">
                <a:solidFill>
                  <a:srgbClr val="E0DBA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BAD"/>
              </a:buClr>
              <a:buSzPts val="1400"/>
              <a:buFont typeface="Arial"/>
              <a:buNone/>
              <a:defRPr b="0" i="0" sz="1400" u="none">
                <a:solidFill>
                  <a:srgbClr val="E0DBA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BAD"/>
              </a:buClr>
              <a:buSzPts val="1400"/>
              <a:buFont typeface="Arial"/>
              <a:buNone/>
              <a:defRPr b="0" i="0" sz="1400" u="none">
                <a:solidFill>
                  <a:srgbClr val="E0DBA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BAD"/>
              </a:buClr>
              <a:buSzPts val="1400"/>
              <a:buFont typeface="Arial"/>
              <a:buNone/>
              <a:defRPr b="0" i="0" sz="1400" u="none">
                <a:solidFill>
                  <a:srgbClr val="E0DBA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BAD"/>
              </a:buClr>
              <a:buSzPts val="1400"/>
              <a:buFont typeface="Arial"/>
              <a:buNone/>
              <a:defRPr b="0" i="0" sz="1400" u="none">
                <a:solidFill>
                  <a:srgbClr val="E0DBA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BAD"/>
              </a:buClr>
              <a:buSzPts val="1400"/>
              <a:buFont typeface="Arial"/>
              <a:buNone/>
              <a:defRPr b="0" i="0" sz="1400" u="none">
                <a:solidFill>
                  <a:srgbClr val="E0DBA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BAD"/>
              </a:buClr>
              <a:buSzPts val="1400"/>
              <a:buFont typeface="Arial"/>
              <a:buNone/>
              <a:defRPr b="0" i="0" sz="1400" u="none">
                <a:solidFill>
                  <a:srgbClr val="E0DB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>
            <p:ph type="title"/>
          </p:nvPr>
        </p:nvSpPr>
        <p:spPr>
          <a:xfrm>
            <a:off x="1692275" y="325437"/>
            <a:ext cx="6994500" cy="927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FFFFFF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1" name="Google Shape;91;p5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5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текст и объект" type="txAndObj">
  <p:cSld name="TEXT_AND_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/>
          <p:nvPr>
            <p:ph type="title"/>
          </p:nvPr>
        </p:nvSpPr>
        <p:spPr>
          <a:xfrm>
            <a:off x="457200" y="325438"/>
            <a:ext cx="8229600" cy="927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FFFFFF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6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7" name="Google Shape;97;p6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8" name="Google Shape;98;p6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6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6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схема или организационная диаграмма" type="dgm">
  <p:cSld name="DIAGRAM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>
            <p:ph type="title"/>
          </p:nvPr>
        </p:nvSpPr>
        <p:spPr>
          <a:xfrm>
            <a:off x="457200" y="325438"/>
            <a:ext cx="8229600" cy="927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FFFFFF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7"/>
          <p:cNvSpPr/>
          <p:nvPr>
            <p:ph idx="2" type="dgm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7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7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7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диаграмма" type="chart">
  <p:cSld name="CHAR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/>
          <p:nvPr>
            <p:ph type="title"/>
          </p:nvPr>
        </p:nvSpPr>
        <p:spPr>
          <a:xfrm>
            <a:off x="457200" y="325438"/>
            <a:ext cx="8229600" cy="927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FFFFFF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8"/>
          <p:cNvSpPr/>
          <p:nvPr>
            <p:ph idx="2" type="chart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8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8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8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аблица" type="tbl">
  <p:cSld name="TAB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/>
          <p:nvPr>
            <p:ph type="title"/>
          </p:nvPr>
        </p:nvSpPr>
        <p:spPr>
          <a:xfrm>
            <a:off x="457200" y="325438"/>
            <a:ext cx="8229600" cy="927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FFFFFF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9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9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9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екст над объектом" type="txOverObj">
  <p:cSld name="TEXT_OVER_OBJEC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/>
          <p:nvPr>
            <p:ph type="title"/>
          </p:nvPr>
        </p:nvSpPr>
        <p:spPr>
          <a:xfrm>
            <a:off x="457200" y="325438"/>
            <a:ext cx="8229600" cy="927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FFFFFF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0"/>
          <p:cNvSpPr txBox="1"/>
          <p:nvPr>
            <p:ph idx="1" type="body"/>
          </p:nvPr>
        </p:nvSpPr>
        <p:spPr>
          <a:xfrm>
            <a:off x="457200" y="1600200"/>
            <a:ext cx="82296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21" name="Google Shape;121;p10"/>
          <p:cNvSpPr txBox="1"/>
          <p:nvPr>
            <p:ph idx="2" type="body"/>
          </p:nvPr>
        </p:nvSpPr>
        <p:spPr>
          <a:xfrm>
            <a:off x="457200" y="3938588"/>
            <a:ext cx="8229600" cy="21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22" name="Google Shape;122;p10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0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0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/>
          <p:nvPr>
            <p:ph type="title"/>
          </p:nvPr>
        </p:nvSpPr>
        <p:spPr>
          <a:xfrm rot="5400000">
            <a:off x="4757700" y="2197138"/>
            <a:ext cx="5800800" cy="20574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FFFFFF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" type="body"/>
          </p:nvPr>
        </p:nvSpPr>
        <p:spPr>
          <a:xfrm rot="5400000">
            <a:off x="566700" y="215938"/>
            <a:ext cx="58008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28" name="Google Shape;128;p11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1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1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048375"/>
            <a:ext cx="2762250" cy="809625"/>
          </a:xfrm>
          <a:custGeom>
            <a:rect b="b" l="l" r="r" t="t"/>
            <a:pathLst>
              <a:path extrusionOk="0" h="510" w="174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2590800" y="4705350"/>
            <a:ext cx="6400800" cy="2152650"/>
          </a:xfrm>
          <a:custGeom>
            <a:rect b="b" l="l" r="r" t="t"/>
            <a:pathLst>
              <a:path extrusionOk="0" h="1356" w="4032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4400550" y="781050"/>
            <a:ext cx="4743450" cy="5048250"/>
          </a:xfrm>
          <a:custGeom>
            <a:rect b="b" l="l" r="r" t="t"/>
            <a:pathLst>
              <a:path extrusionOk="0" h="3180" w="2988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4800600" y="0"/>
            <a:ext cx="3276600" cy="2409825"/>
          </a:xfrm>
          <a:custGeom>
            <a:rect b="b" l="l" r="r" t="t"/>
            <a:pathLst>
              <a:path extrusionOk="0" h="1518" w="2064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0" y="0"/>
            <a:ext cx="6583361" cy="7267575"/>
          </a:xfrm>
          <a:custGeom>
            <a:rect b="b" l="l" r="r" t="t"/>
            <a:pathLst>
              <a:path extrusionOk="0" h="4455" w="4014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0" y="0"/>
            <a:ext cx="6372225" cy="7072313"/>
          </a:xfrm>
          <a:custGeom>
            <a:rect b="b" l="l" r="r" t="t"/>
            <a:pathLst>
              <a:path extrusionOk="0" h="4455" w="4014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EFCE2"/>
              </a:gs>
              <a:gs pos="100000">
                <a:schemeClr val="lt1"/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1"/>
          <p:cNvCxnSpPr/>
          <p:nvPr/>
        </p:nvCxnSpPr>
        <p:spPr>
          <a:xfrm>
            <a:off x="250825" y="1587"/>
            <a:ext cx="0" cy="6015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49800"/>
              </a:schemeClr>
            </a:outerShdw>
          </a:effectLst>
        </p:spPr>
      </p:cxnSp>
      <p:cxnSp>
        <p:nvCxnSpPr>
          <p:cNvPr id="17" name="Google Shape;17;p1"/>
          <p:cNvCxnSpPr/>
          <p:nvPr/>
        </p:nvCxnSpPr>
        <p:spPr>
          <a:xfrm>
            <a:off x="1293812" y="1587"/>
            <a:ext cx="0" cy="6207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49800"/>
              </a:schemeClr>
            </a:outerShdw>
          </a:effectLst>
        </p:spPr>
      </p:cxnSp>
      <p:cxnSp>
        <p:nvCxnSpPr>
          <p:cNvPr id="18" name="Google Shape;18;p1"/>
          <p:cNvCxnSpPr/>
          <p:nvPr/>
        </p:nvCxnSpPr>
        <p:spPr>
          <a:xfrm>
            <a:off x="2338387" y="1587"/>
            <a:ext cx="0" cy="6183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49800"/>
              </a:schemeClr>
            </a:outerShdw>
          </a:effectLst>
        </p:spPr>
      </p:cxnSp>
      <p:cxnSp>
        <p:nvCxnSpPr>
          <p:cNvPr id="19" name="Google Shape;19;p1"/>
          <p:cNvCxnSpPr/>
          <p:nvPr/>
        </p:nvCxnSpPr>
        <p:spPr>
          <a:xfrm>
            <a:off x="3382962" y="1587"/>
            <a:ext cx="0" cy="5972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49800"/>
              </a:schemeClr>
            </a:outerShdw>
          </a:effectLst>
        </p:spPr>
      </p:cxnSp>
      <p:cxnSp>
        <p:nvCxnSpPr>
          <p:cNvPr id="20" name="Google Shape;20;p1"/>
          <p:cNvCxnSpPr/>
          <p:nvPr/>
        </p:nvCxnSpPr>
        <p:spPr>
          <a:xfrm>
            <a:off x="4427537" y="1587"/>
            <a:ext cx="0" cy="5449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49800"/>
              </a:schemeClr>
            </a:outerShdw>
          </a:effectLst>
        </p:spPr>
      </p:cxnSp>
      <p:cxnSp>
        <p:nvCxnSpPr>
          <p:cNvPr id="21" name="Google Shape;21;p1"/>
          <p:cNvCxnSpPr/>
          <p:nvPr/>
        </p:nvCxnSpPr>
        <p:spPr>
          <a:xfrm>
            <a:off x="2913075" y="-2654287"/>
            <a:ext cx="0" cy="58134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49800"/>
              </a:schemeClr>
            </a:outerShdw>
          </a:effectLst>
        </p:spPr>
      </p:cxnSp>
      <p:cxnSp>
        <p:nvCxnSpPr>
          <p:cNvPr id="22" name="Google Shape;22;p1"/>
          <p:cNvCxnSpPr/>
          <p:nvPr/>
        </p:nvCxnSpPr>
        <p:spPr>
          <a:xfrm>
            <a:off x="3006800" y="-1682675"/>
            <a:ext cx="0" cy="60006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49800"/>
              </a:schemeClr>
            </a:outerShdw>
          </a:effectLst>
        </p:spPr>
      </p:cxnSp>
      <p:cxnSp>
        <p:nvCxnSpPr>
          <p:cNvPr id="23" name="Google Shape;23;p1"/>
          <p:cNvCxnSpPr/>
          <p:nvPr/>
        </p:nvCxnSpPr>
        <p:spPr>
          <a:xfrm>
            <a:off x="3011525" y="-622262"/>
            <a:ext cx="0" cy="6010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49800"/>
              </a:schemeClr>
            </a:outerShdw>
          </a:effectLst>
        </p:spPr>
      </p:cxnSp>
      <p:cxnSp>
        <p:nvCxnSpPr>
          <p:cNvPr id="24" name="Google Shape;24;p1"/>
          <p:cNvCxnSpPr/>
          <p:nvPr/>
        </p:nvCxnSpPr>
        <p:spPr>
          <a:xfrm>
            <a:off x="2907512" y="548487"/>
            <a:ext cx="0" cy="58023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49800"/>
              </a:schemeClr>
            </a:outerShdw>
          </a:effectLst>
        </p:spPr>
      </p:cxnSp>
      <p:cxnSp>
        <p:nvCxnSpPr>
          <p:cNvPr id="25" name="Google Shape;25;p1"/>
          <p:cNvCxnSpPr/>
          <p:nvPr/>
        </p:nvCxnSpPr>
        <p:spPr>
          <a:xfrm>
            <a:off x="2666262" y="1855049"/>
            <a:ext cx="0" cy="53196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49800"/>
              </a:schemeClr>
            </a:outerShdw>
          </a:effectLst>
        </p:spPr>
      </p:cxnSp>
      <p:cxnSp>
        <p:nvCxnSpPr>
          <p:cNvPr id="26" name="Google Shape;26;p1"/>
          <p:cNvCxnSpPr/>
          <p:nvPr/>
        </p:nvCxnSpPr>
        <p:spPr>
          <a:xfrm>
            <a:off x="2115337" y="3472650"/>
            <a:ext cx="0" cy="42180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49800"/>
              </a:schemeClr>
            </a:outerShdw>
          </a:effectLst>
        </p:spPr>
      </p:cxnSp>
      <p:sp>
        <p:nvSpPr>
          <p:cNvPr id="27" name="Google Shape;27;p1"/>
          <p:cNvSpPr txBox="1"/>
          <p:nvPr/>
        </p:nvSpPr>
        <p:spPr>
          <a:xfrm>
            <a:off x="274637" y="133350"/>
            <a:ext cx="5449800" cy="9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МАОУ «Школа № 20 имени Кирилла и Мефодия»</a:t>
            </a:r>
            <a:endParaRPr/>
          </a:p>
        </p:txBody>
      </p:sp>
      <p:sp>
        <p:nvSpPr>
          <p:cNvPr id="28" name="Google Shape;28;p1"/>
          <p:cNvSpPr txBox="1"/>
          <p:nvPr/>
        </p:nvSpPr>
        <p:spPr>
          <a:xfrm>
            <a:off x="285750" y="2427287"/>
            <a:ext cx="1012800" cy="10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0" y="271462"/>
            <a:ext cx="250800" cy="10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"/>
          <p:cNvSpPr txBox="1"/>
          <p:nvPr/>
        </p:nvSpPr>
        <p:spPr>
          <a:xfrm>
            <a:off x="1331912" y="1587"/>
            <a:ext cx="1012800" cy="234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"/>
          <p:cNvSpPr/>
          <p:nvPr/>
        </p:nvSpPr>
        <p:spPr>
          <a:xfrm>
            <a:off x="2365375" y="4541837"/>
            <a:ext cx="1009650" cy="1033463"/>
          </a:xfrm>
          <a:custGeom>
            <a:rect b="b" l="l" r="r" t="t"/>
            <a:pathLst>
              <a:path extrusionOk="0" h="651" w="636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61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"/>
          <p:cNvSpPr txBox="1"/>
          <p:nvPr/>
        </p:nvSpPr>
        <p:spPr>
          <a:xfrm>
            <a:off x="285750" y="2435225"/>
            <a:ext cx="1012800" cy="10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1"/>
          <p:cNvGrpSpPr/>
          <p:nvPr/>
        </p:nvGrpSpPr>
        <p:grpSpPr>
          <a:xfrm>
            <a:off x="8077200" y="0"/>
            <a:ext cx="1075960" cy="6858000"/>
            <a:chOff x="5088" y="0"/>
            <a:chExt cx="678" cy="4320"/>
          </a:xfrm>
        </p:grpSpPr>
        <p:sp>
          <p:nvSpPr>
            <p:cNvPr id="34" name="Google Shape;34;p1"/>
            <p:cNvSpPr/>
            <p:nvPr/>
          </p:nvSpPr>
          <p:spPr>
            <a:xfrm>
              <a:off x="5088" y="0"/>
              <a:ext cx="672" cy="702"/>
            </a:xfrm>
            <a:custGeom>
              <a:rect b="b" l="l" r="r" t="t"/>
              <a:pathLst>
                <a:path extrusionOk="0" h="720" w="672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5602" y="3496"/>
              <a:ext cx="164" cy="824"/>
            </a:xfrm>
            <a:custGeom>
              <a:rect b="b" l="l" r="r" t="t"/>
              <a:pathLst>
                <a:path extrusionOk="0" h="824" w="212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1"/>
          <p:cNvSpPr txBox="1"/>
          <p:nvPr/>
        </p:nvSpPr>
        <p:spPr>
          <a:xfrm>
            <a:off x="5495925" y="1333500"/>
            <a:ext cx="660300" cy="10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" name="Google Shape;37;p1"/>
          <p:cNvCxnSpPr/>
          <p:nvPr/>
        </p:nvCxnSpPr>
        <p:spPr>
          <a:xfrm>
            <a:off x="5480050" y="1587"/>
            <a:ext cx="0" cy="42387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49800"/>
              </a:schemeClr>
            </a:outerShdw>
          </a:effectLst>
        </p:spPr>
      </p:cxnSp>
      <p:sp>
        <p:nvSpPr>
          <p:cNvPr id="38" name="Google Shape;38;p1"/>
          <p:cNvSpPr txBox="1"/>
          <p:nvPr/>
        </p:nvSpPr>
        <p:spPr>
          <a:xfrm>
            <a:off x="4457700" y="3495675"/>
            <a:ext cx="1012800" cy="102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water" id="39" name="Google Shape;39;p1"/>
          <p:cNvPicPr preferRelativeResize="0"/>
          <p:nvPr/>
        </p:nvPicPr>
        <p:blipFill rotWithShape="1">
          <a:blip r:embed="rId1">
            <a:alphaModFix/>
          </a:blip>
          <a:srcRect b="27481" l="22408" r="0" t="16376"/>
          <a:stretch/>
        </p:blipFill>
        <p:spPr>
          <a:xfrm rot="360000">
            <a:off x="2667000" y="609600"/>
            <a:ext cx="2663825" cy="2197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ерб.png" id="40" name="Google Shape;4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8312" y="4775200"/>
            <a:ext cx="1727200" cy="121126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"/>
          <p:cNvSpPr txBox="1"/>
          <p:nvPr>
            <p:ph type="title"/>
          </p:nvPr>
        </p:nvSpPr>
        <p:spPr>
          <a:xfrm>
            <a:off x="1692275" y="325437"/>
            <a:ext cx="6994500" cy="927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FFFFFF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"/>
          <p:cNvSpPr txBox="1"/>
          <p:nvPr>
            <p:ph idx="10" type="dt"/>
          </p:nvPr>
        </p:nvSpPr>
        <p:spPr>
          <a:xfrm>
            <a:off x="457200" y="6407150"/>
            <a:ext cx="21336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1"/>
          <p:cNvSpPr txBox="1"/>
          <p:nvPr>
            <p:ph idx="11" type="ftr"/>
          </p:nvPr>
        </p:nvSpPr>
        <p:spPr>
          <a:xfrm>
            <a:off x="3124200" y="6407150"/>
            <a:ext cx="28956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"/>
          <p:cNvSpPr txBox="1"/>
          <p:nvPr>
            <p:ph idx="12" type="sldNum"/>
          </p:nvPr>
        </p:nvSpPr>
        <p:spPr>
          <a:xfrm>
            <a:off x="6553200" y="6407150"/>
            <a:ext cx="21336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>
            <a:off x="-9525" y="-9525"/>
            <a:ext cx="9156700" cy="6872288"/>
          </a:xfrm>
          <a:custGeom>
            <a:rect b="b" l="l" r="r" t="t"/>
            <a:pathLst>
              <a:path extrusionOk="0" h="4329" w="5768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>
            <a:gsLst>
              <a:gs pos="0">
                <a:srgbClr val="FFFFFB"/>
              </a:gs>
              <a:gs pos="100000">
                <a:srgbClr val="FDF58D">
                  <a:alpha val="69803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-4762" y="5500687"/>
            <a:ext cx="1441449" cy="1358899"/>
          </a:xfrm>
          <a:custGeom>
            <a:rect b="b" l="l" r="r" t="t"/>
            <a:pathLst>
              <a:path extrusionOk="0" h="1100" w="1089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" name="Google Shape;54;p3"/>
          <p:cNvCxnSpPr/>
          <p:nvPr/>
        </p:nvCxnSpPr>
        <p:spPr>
          <a:xfrm>
            <a:off x="527050" y="0"/>
            <a:ext cx="0" cy="5910300"/>
          </a:xfrm>
          <a:prstGeom prst="straightConnector1">
            <a:avLst/>
          </a:prstGeom>
          <a:noFill/>
          <a:ln cap="flat" cmpd="sng" w="9525">
            <a:solidFill>
              <a:srgbClr val="FFFFFF">
                <a:alpha val="49800"/>
              </a:srgbClr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34900"/>
              </a:schemeClr>
            </a:outerShdw>
          </a:effectLst>
        </p:spPr>
      </p:cxnSp>
      <p:cxnSp>
        <p:nvCxnSpPr>
          <p:cNvPr id="55" name="Google Shape;55;p3"/>
          <p:cNvCxnSpPr/>
          <p:nvPr/>
        </p:nvCxnSpPr>
        <p:spPr>
          <a:xfrm>
            <a:off x="1677987" y="0"/>
            <a:ext cx="0" cy="6832500"/>
          </a:xfrm>
          <a:prstGeom prst="straightConnector1">
            <a:avLst/>
          </a:prstGeom>
          <a:noFill/>
          <a:ln cap="flat" cmpd="sng" w="9525">
            <a:solidFill>
              <a:srgbClr val="FFFFFF">
                <a:alpha val="49800"/>
              </a:srgbClr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34900"/>
              </a:schemeClr>
            </a:outerShdw>
          </a:effectLst>
        </p:spPr>
      </p:cxnSp>
      <p:cxnSp>
        <p:nvCxnSpPr>
          <p:cNvPr id="56" name="Google Shape;56;p3"/>
          <p:cNvCxnSpPr/>
          <p:nvPr/>
        </p:nvCxnSpPr>
        <p:spPr>
          <a:xfrm>
            <a:off x="2830512" y="0"/>
            <a:ext cx="0" cy="6861300"/>
          </a:xfrm>
          <a:prstGeom prst="straightConnector1">
            <a:avLst/>
          </a:prstGeom>
          <a:noFill/>
          <a:ln cap="flat" cmpd="sng" w="9525">
            <a:solidFill>
              <a:srgbClr val="FFFFFF">
                <a:alpha val="49800"/>
              </a:srgbClr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34900"/>
              </a:schemeClr>
            </a:outerShdw>
          </a:effectLst>
        </p:spPr>
      </p:cxnSp>
      <p:cxnSp>
        <p:nvCxnSpPr>
          <p:cNvPr id="57" name="Google Shape;57;p3"/>
          <p:cNvCxnSpPr/>
          <p:nvPr/>
        </p:nvCxnSpPr>
        <p:spPr>
          <a:xfrm>
            <a:off x="3983037" y="0"/>
            <a:ext cx="0" cy="6875400"/>
          </a:xfrm>
          <a:prstGeom prst="straightConnector1">
            <a:avLst/>
          </a:prstGeom>
          <a:noFill/>
          <a:ln cap="flat" cmpd="sng" w="9525">
            <a:solidFill>
              <a:srgbClr val="FFFFFF">
                <a:alpha val="49800"/>
              </a:srgbClr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34900"/>
              </a:schemeClr>
            </a:outerShdw>
          </a:effectLst>
        </p:spPr>
      </p:cxnSp>
      <p:cxnSp>
        <p:nvCxnSpPr>
          <p:cNvPr id="58" name="Google Shape;58;p3"/>
          <p:cNvCxnSpPr/>
          <p:nvPr/>
        </p:nvCxnSpPr>
        <p:spPr>
          <a:xfrm>
            <a:off x="5133975" y="388937"/>
            <a:ext cx="0" cy="6486600"/>
          </a:xfrm>
          <a:prstGeom prst="straightConnector1">
            <a:avLst/>
          </a:prstGeom>
          <a:noFill/>
          <a:ln cap="flat" cmpd="sng" w="9525">
            <a:solidFill>
              <a:srgbClr val="FFFFFF">
                <a:alpha val="49800"/>
              </a:srgbClr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34900"/>
              </a:schemeClr>
            </a:outerShdw>
          </a:effectLst>
        </p:spPr>
      </p:cxnSp>
      <p:cxnSp>
        <p:nvCxnSpPr>
          <p:cNvPr id="59" name="Google Shape;59;p3"/>
          <p:cNvCxnSpPr/>
          <p:nvPr/>
        </p:nvCxnSpPr>
        <p:spPr>
          <a:xfrm>
            <a:off x="6286500" y="619125"/>
            <a:ext cx="0" cy="6256200"/>
          </a:xfrm>
          <a:prstGeom prst="straightConnector1">
            <a:avLst/>
          </a:prstGeom>
          <a:noFill/>
          <a:ln cap="flat" cmpd="sng" w="9525">
            <a:solidFill>
              <a:srgbClr val="FFFFFF">
                <a:alpha val="49800"/>
              </a:srgbClr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34900"/>
              </a:schemeClr>
            </a:outerShdw>
          </a:effectLst>
        </p:spPr>
      </p:cxnSp>
      <p:cxnSp>
        <p:nvCxnSpPr>
          <p:cNvPr id="60" name="Google Shape;60;p3"/>
          <p:cNvCxnSpPr/>
          <p:nvPr/>
        </p:nvCxnSpPr>
        <p:spPr>
          <a:xfrm>
            <a:off x="7439025" y="773112"/>
            <a:ext cx="0" cy="6102300"/>
          </a:xfrm>
          <a:prstGeom prst="straightConnector1">
            <a:avLst/>
          </a:prstGeom>
          <a:noFill/>
          <a:ln cap="flat" cmpd="sng" w="9525">
            <a:solidFill>
              <a:srgbClr val="FFFFFF">
                <a:alpha val="49800"/>
              </a:srgbClr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34900"/>
              </a:schemeClr>
            </a:outerShdw>
          </a:effectLst>
        </p:spPr>
      </p:cxnSp>
      <p:cxnSp>
        <p:nvCxnSpPr>
          <p:cNvPr id="61" name="Google Shape;61;p3"/>
          <p:cNvCxnSpPr/>
          <p:nvPr/>
        </p:nvCxnSpPr>
        <p:spPr>
          <a:xfrm>
            <a:off x="8591550" y="900112"/>
            <a:ext cx="0" cy="5975400"/>
          </a:xfrm>
          <a:prstGeom prst="straightConnector1">
            <a:avLst/>
          </a:prstGeom>
          <a:noFill/>
          <a:ln cap="flat" cmpd="sng" w="9525">
            <a:solidFill>
              <a:srgbClr val="FFFFFF">
                <a:alpha val="49800"/>
              </a:srgbClr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34900"/>
              </a:schemeClr>
            </a:outerShdw>
          </a:effectLst>
        </p:spPr>
      </p:cxnSp>
      <p:cxnSp>
        <p:nvCxnSpPr>
          <p:cNvPr id="62" name="Google Shape;62;p3"/>
          <p:cNvCxnSpPr/>
          <p:nvPr/>
        </p:nvCxnSpPr>
        <p:spPr>
          <a:xfrm>
            <a:off x="2595525" y="-2176499"/>
            <a:ext cx="0" cy="5191200"/>
          </a:xfrm>
          <a:prstGeom prst="straightConnector1">
            <a:avLst/>
          </a:prstGeom>
          <a:noFill/>
          <a:ln cap="flat" cmpd="sng" w="9525">
            <a:solidFill>
              <a:srgbClr val="FFFFFF">
                <a:alpha val="49800"/>
              </a:srgbClr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34900"/>
              </a:schemeClr>
            </a:outerShdw>
          </a:effectLst>
        </p:spPr>
      </p:cxnSp>
      <p:cxnSp>
        <p:nvCxnSpPr>
          <p:cNvPr id="63" name="Google Shape;63;p3"/>
          <p:cNvCxnSpPr/>
          <p:nvPr/>
        </p:nvCxnSpPr>
        <p:spPr>
          <a:xfrm>
            <a:off x="4578400" y="-3036837"/>
            <a:ext cx="0" cy="9156600"/>
          </a:xfrm>
          <a:prstGeom prst="straightConnector1">
            <a:avLst/>
          </a:prstGeom>
          <a:noFill/>
          <a:ln cap="flat" cmpd="sng" w="9525">
            <a:solidFill>
              <a:srgbClr val="FFFFFF">
                <a:alpha val="49800"/>
              </a:srgbClr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34900"/>
              </a:schemeClr>
            </a:outerShdw>
          </a:effectLst>
        </p:spPr>
      </p:cxnSp>
      <p:cxnSp>
        <p:nvCxnSpPr>
          <p:cNvPr id="64" name="Google Shape;64;p3"/>
          <p:cNvCxnSpPr/>
          <p:nvPr/>
        </p:nvCxnSpPr>
        <p:spPr>
          <a:xfrm>
            <a:off x="4578400" y="-1912887"/>
            <a:ext cx="0" cy="9156600"/>
          </a:xfrm>
          <a:prstGeom prst="straightConnector1">
            <a:avLst/>
          </a:prstGeom>
          <a:noFill/>
          <a:ln cap="flat" cmpd="sng" w="9525">
            <a:solidFill>
              <a:srgbClr val="FFFFFF">
                <a:alpha val="49800"/>
              </a:srgbClr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34900"/>
              </a:schemeClr>
            </a:outerShdw>
          </a:effectLst>
        </p:spPr>
      </p:cxnSp>
      <p:cxnSp>
        <p:nvCxnSpPr>
          <p:cNvPr id="65" name="Google Shape;65;p3"/>
          <p:cNvCxnSpPr/>
          <p:nvPr/>
        </p:nvCxnSpPr>
        <p:spPr>
          <a:xfrm>
            <a:off x="4579899" y="-789025"/>
            <a:ext cx="0" cy="9153600"/>
          </a:xfrm>
          <a:prstGeom prst="straightConnector1">
            <a:avLst/>
          </a:prstGeom>
          <a:noFill/>
          <a:ln cap="flat" cmpd="sng" w="9525">
            <a:solidFill>
              <a:srgbClr val="FFFFFF">
                <a:alpha val="49800"/>
              </a:srgbClr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34900"/>
              </a:schemeClr>
            </a:outerShdw>
          </a:effectLst>
        </p:spPr>
      </p:cxnSp>
      <p:cxnSp>
        <p:nvCxnSpPr>
          <p:cNvPr id="66" name="Google Shape;66;p3"/>
          <p:cNvCxnSpPr/>
          <p:nvPr/>
        </p:nvCxnSpPr>
        <p:spPr>
          <a:xfrm>
            <a:off x="4579899" y="334925"/>
            <a:ext cx="0" cy="9153600"/>
          </a:xfrm>
          <a:prstGeom prst="straightConnector1">
            <a:avLst/>
          </a:prstGeom>
          <a:noFill/>
          <a:ln cap="flat" cmpd="sng" w="9525">
            <a:solidFill>
              <a:srgbClr val="FFFFFF">
                <a:alpha val="49800"/>
              </a:srgbClr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34900"/>
              </a:schemeClr>
            </a:outerShdw>
          </a:effectLst>
        </p:spPr>
      </p:cxnSp>
      <p:cxnSp>
        <p:nvCxnSpPr>
          <p:cNvPr id="67" name="Google Shape;67;p3"/>
          <p:cNvCxnSpPr/>
          <p:nvPr/>
        </p:nvCxnSpPr>
        <p:spPr>
          <a:xfrm>
            <a:off x="4905313" y="1823975"/>
            <a:ext cx="0" cy="8423400"/>
          </a:xfrm>
          <a:prstGeom prst="straightConnector1">
            <a:avLst/>
          </a:prstGeom>
          <a:noFill/>
          <a:ln cap="flat" cmpd="sng" w="9525">
            <a:solidFill>
              <a:srgbClr val="FFFFFF">
                <a:alpha val="49800"/>
              </a:srgbClr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2700000" dist="17960">
              <a:schemeClr val="accent2">
                <a:alpha val="34900"/>
              </a:schemeClr>
            </a:outerShdw>
          </a:effectLst>
        </p:spPr>
      </p:cxnSp>
      <p:sp>
        <p:nvSpPr>
          <p:cNvPr id="68" name="Google Shape;68;p3"/>
          <p:cNvSpPr txBox="1"/>
          <p:nvPr/>
        </p:nvSpPr>
        <p:spPr>
          <a:xfrm>
            <a:off x="4005262" y="2692400"/>
            <a:ext cx="1128600" cy="107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7459662" y="4937125"/>
            <a:ext cx="1120800" cy="107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549275" y="3808412"/>
            <a:ext cx="1128600" cy="107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6307137" y="6064250"/>
            <a:ext cx="1128600" cy="79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"/>
          <p:cNvSpPr txBox="1"/>
          <p:nvPr/>
        </p:nvSpPr>
        <p:spPr>
          <a:xfrm>
            <a:off x="2846387" y="0"/>
            <a:ext cx="1128600" cy="40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 txBox="1"/>
          <p:nvPr/>
        </p:nvSpPr>
        <p:spPr>
          <a:xfrm>
            <a:off x="2852737" y="4938712"/>
            <a:ext cx="1120800" cy="107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6300787" y="1566862"/>
            <a:ext cx="1120800" cy="107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3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3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3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4041775" y="0"/>
            <a:ext cx="5105398" cy="739775"/>
          </a:xfrm>
          <a:custGeom>
            <a:rect b="b" l="l" r="r" t="t"/>
            <a:pathLst>
              <a:path extrusionOk="0" h="453" w="3130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"/>
          <p:cNvSpPr txBox="1"/>
          <p:nvPr>
            <p:ph type="title"/>
          </p:nvPr>
        </p:nvSpPr>
        <p:spPr>
          <a:xfrm>
            <a:off x="1692275" y="325437"/>
            <a:ext cx="6994500" cy="927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FFFFFF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water" id="81" name="Google Shape;81;p3"/>
          <p:cNvPicPr preferRelativeResize="0"/>
          <p:nvPr/>
        </p:nvPicPr>
        <p:blipFill rotWithShape="1">
          <a:blip r:embed="rId1">
            <a:alphaModFix/>
          </a:blip>
          <a:srcRect b="27481" l="22408" r="0" t="16376"/>
          <a:stretch/>
        </p:blipFill>
        <p:spPr>
          <a:xfrm rot="780000">
            <a:off x="6629400" y="-381000"/>
            <a:ext cx="2417762" cy="1995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" id="82" name="Google Shape;8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-840000">
            <a:off x="49212" y="5726112"/>
            <a:ext cx="1223962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ерб.png" id="83" name="Google Shape;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333375"/>
            <a:ext cx="1400175" cy="97948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</p:sldLayoutIdLs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"/>
          <p:cNvSpPr txBox="1"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146050" y="6391275"/>
            <a:ext cx="8832900" cy="309600"/>
          </a:xfrm>
          <a:prstGeom prst="rect">
            <a:avLst/>
          </a:prstGeom>
          <a:solidFill>
            <a:srgbClr val="FEF9C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" name="Google Shape;184;p19"/>
          <p:cNvCxnSpPr/>
          <p:nvPr/>
        </p:nvCxnSpPr>
        <p:spPr>
          <a:xfrm>
            <a:off x="155575" y="2419350"/>
            <a:ext cx="8832900" cy="0"/>
          </a:xfrm>
          <a:prstGeom prst="straightConnector1">
            <a:avLst/>
          </a:prstGeom>
          <a:noFill/>
          <a:ln cap="flat" cmpd="sng" w="11425">
            <a:solidFill>
              <a:srgbClr val="E0DBAD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185" name="Google Shape;185;p19"/>
          <p:cNvSpPr txBox="1"/>
          <p:nvPr/>
        </p:nvSpPr>
        <p:spPr>
          <a:xfrm>
            <a:off x="152400" y="152400"/>
            <a:ext cx="8832900" cy="6546900"/>
          </a:xfrm>
          <a:prstGeom prst="rect">
            <a:avLst/>
          </a:prstGeom>
          <a:noFill/>
          <a:ln cap="flat" cmpd="sng" w="9525">
            <a:solidFill>
              <a:srgbClr val="E0DBA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4362450" y="2209800"/>
            <a:ext cx="419100" cy="4206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E0DBA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p19"/>
          <p:cNvSpPr txBox="1"/>
          <p:nvPr>
            <p:ph type="title"/>
          </p:nvPr>
        </p:nvSpPr>
        <p:spPr>
          <a:xfrm>
            <a:off x="1692275" y="325437"/>
            <a:ext cx="6994500" cy="927000"/>
          </a:xfrm>
          <a:prstGeom prst="rect">
            <a:avLst/>
          </a:prstGeom>
          <a:noFill/>
          <a:ln>
            <a:noFill/>
          </a:ln>
          <a:effectLst>
            <a:outerShdw blurRad="63500" dir="2700000" dist="35921">
              <a:srgbClr val="FFFFFF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p19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Google Shape;191;p19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p19"/>
          <p:cNvSpPr txBox="1"/>
          <p:nvPr>
            <p:ph idx="12" type="sldNum"/>
          </p:nvPr>
        </p:nvSpPr>
        <p:spPr>
          <a:xfrm>
            <a:off x="4343400" y="2198687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BAD"/>
              </a:buClr>
              <a:buSzPts val="1400"/>
              <a:buFont typeface="Arial"/>
              <a:buNone/>
              <a:defRPr b="0" i="0" sz="1400" u="none">
                <a:solidFill>
                  <a:srgbClr val="E0DBA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BAD"/>
              </a:buClr>
              <a:buSzPts val="1400"/>
              <a:buFont typeface="Arial"/>
              <a:buNone/>
              <a:defRPr b="0" i="0" sz="1400" u="none">
                <a:solidFill>
                  <a:srgbClr val="E0DBA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BAD"/>
              </a:buClr>
              <a:buSzPts val="1400"/>
              <a:buFont typeface="Arial"/>
              <a:buNone/>
              <a:defRPr b="0" i="0" sz="1400" u="none">
                <a:solidFill>
                  <a:srgbClr val="E0DBA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BAD"/>
              </a:buClr>
              <a:buSzPts val="1400"/>
              <a:buFont typeface="Arial"/>
              <a:buNone/>
              <a:defRPr b="0" i="0" sz="1400" u="none">
                <a:solidFill>
                  <a:srgbClr val="E0DBA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BAD"/>
              </a:buClr>
              <a:buSzPts val="1400"/>
              <a:buFont typeface="Arial"/>
              <a:buNone/>
              <a:defRPr b="0" i="0" sz="1400" u="none">
                <a:solidFill>
                  <a:srgbClr val="E0DBA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BAD"/>
              </a:buClr>
              <a:buSzPts val="1400"/>
              <a:buFont typeface="Arial"/>
              <a:buNone/>
              <a:defRPr b="0" i="0" sz="1400" u="none">
                <a:solidFill>
                  <a:srgbClr val="E0DBA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BAD"/>
              </a:buClr>
              <a:buSzPts val="1400"/>
              <a:buFont typeface="Arial"/>
              <a:buNone/>
              <a:defRPr b="0" i="0" sz="1400" u="none">
                <a:solidFill>
                  <a:srgbClr val="E0DBA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BAD"/>
              </a:buClr>
              <a:buSzPts val="1400"/>
              <a:buFont typeface="Arial"/>
              <a:buNone/>
              <a:defRPr b="0" i="0" sz="1400" u="none">
                <a:solidFill>
                  <a:srgbClr val="E0DBA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BAD"/>
              </a:buClr>
              <a:buSzPts val="1400"/>
              <a:buFont typeface="Arial"/>
              <a:buNone/>
              <a:defRPr b="0" i="0" sz="1400" u="none">
                <a:solidFill>
                  <a:srgbClr val="E0DB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/>
          <p:nvPr>
            <p:ph idx="4294967295" type="subTitle"/>
          </p:nvPr>
        </p:nvSpPr>
        <p:spPr>
          <a:xfrm>
            <a:off x="6804025" y="6165850"/>
            <a:ext cx="1836600" cy="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27.11.2024</a:t>
            </a:r>
            <a:endParaRPr/>
          </a:p>
        </p:txBody>
      </p:sp>
      <p:sp>
        <p:nvSpPr>
          <p:cNvPr id="205" name="Google Shape;205;p21"/>
          <p:cNvSpPr txBox="1"/>
          <p:nvPr>
            <p:ph type="ctrTitle"/>
          </p:nvPr>
        </p:nvSpPr>
        <p:spPr>
          <a:xfrm>
            <a:off x="0" y="1844675"/>
            <a:ext cx="59040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Волонтерский проект «Православный лагерь»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"/>
          <p:cNvSpPr txBox="1"/>
          <p:nvPr>
            <p:ph type="title"/>
          </p:nvPr>
        </p:nvSpPr>
        <p:spPr>
          <a:xfrm>
            <a:off x="1692275" y="325437"/>
            <a:ext cx="69945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Трудятся</a:t>
            </a:r>
            <a:endParaRPr/>
          </a:p>
        </p:txBody>
      </p:sp>
      <p:pic>
        <p:nvPicPr>
          <p:cNvPr id="262" name="Google Shape;26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450" y="1465262"/>
            <a:ext cx="2376487" cy="488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462" y="1412875"/>
            <a:ext cx="3725862" cy="496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/>
          <p:nvPr>
            <p:ph type="title"/>
          </p:nvPr>
        </p:nvSpPr>
        <p:spPr>
          <a:xfrm>
            <a:off x="1692275" y="325437"/>
            <a:ext cx="69945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Трапезничают</a:t>
            </a:r>
            <a:endParaRPr/>
          </a:p>
        </p:txBody>
      </p:sp>
      <p:pic>
        <p:nvPicPr>
          <p:cNvPr id="269" name="Google Shape;26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987" y="1412875"/>
            <a:ext cx="3673475" cy="489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162" y="1412875"/>
            <a:ext cx="21606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/>
          <p:nvPr>
            <p:ph type="title"/>
          </p:nvPr>
        </p:nvSpPr>
        <p:spPr>
          <a:xfrm>
            <a:off x="1692275" y="325437"/>
            <a:ext cx="69945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Посещают храм</a:t>
            </a:r>
            <a:endParaRPr/>
          </a:p>
        </p:txBody>
      </p:sp>
      <p:pic>
        <p:nvPicPr>
          <p:cNvPr id="276" name="Google Shape;27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1882775"/>
            <a:ext cx="3076576" cy="41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0462" y="1700212"/>
            <a:ext cx="2978150" cy="2233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0712" y="4076700"/>
            <a:ext cx="3252788" cy="2439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 txBox="1"/>
          <p:nvPr>
            <p:ph type="title"/>
          </p:nvPr>
        </p:nvSpPr>
        <p:spPr>
          <a:xfrm>
            <a:off x="1692275" y="325437"/>
            <a:ext cx="69945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Отдыхают</a:t>
            </a:r>
            <a:endParaRPr/>
          </a:p>
        </p:txBody>
      </p:sp>
      <p:pic>
        <p:nvPicPr>
          <p:cNvPr id="284" name="Google Shape;28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87" y="1412875"/>
            <a:ext cx="6081712" cy="27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3"/>
          <p:cNvPicPr preferRelativeResize="0"/>
          <p:nvPr/>
        </p:nvPicPr>
        <p:blipFill rotWithShape="1">
          <a:blip r:embed="rId4">
            <a:alphaModFix/>
          </a:blip>
          <a:srcRect b="1512" l="0" r="1195" t="25414"/>
          <a:stretch/>
        </p:blipFill>
        <p:spPr>
          <a:xfrm>
            <a:off x="3635375" y="3867150"/>
            <a:ext cx="5051425" cy="280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 txBox="1"/>
          <p:nvPr>
            <p:ph type="title"/>
          </p:nvPr>
        </p:nvSpPr>
        <p:spPr>
          <a:xfrm>
            <a:off x="1692275" y="325437"/>
            <a:ext cx="69945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Православный лагерь</a:t>
            </a:r>
            <a:endParaRPr/>
          </a:p>
        </p:txBody>
      </p:sp>
      <p:pic>
        <p:nvPicPr>
          <p:cNvPr id="291" name="Google Shape;291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1274762"/>
            <a:ext cx="7045200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/>
          <p:cNvSpPr txBox="1"/>
          <p:nvPr>
            <p:ph type="title"/>
          </p:nvPr>
        </p:nvSpPr>
        <p:spPr>
          <a:xfrm>
            <a:off x="1692275" y="325437"/>
            <a:ext cx="69945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Воспоминания</a:t>
            </a:r>
            <a:endParaRPr/>
          </a:p>
        </p:txBody>
      </p:sp>
      <p:sp>
        <p:nvSpPr>
          <p:cNvPr id="297" name="Google Shape;297;p35"/>
          <p:cNvSpPr txBox="1"/>
          <p:nvPr>
            <p:ph idx="1" type="body"/>
          </p:nvPr>
        </p:nvSpPr>
        <p:spPr>
          <a:xfrm>
            <a:off x="611187" y="1600200"/>
            <a:ext cx="8075700" cy="42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день приезда всех участников проекта разместили в монастырской гостинице, для нас предоставили все удобства проживания. Экскурсовод Татьяна Николаевна провела экскурсию по монастырю, рассказала о его истории, насельниках, поведала об укладе жизни монахов. За проведенное в монастыре время все отведали монастырских блюд в монастырской трапезной. Для некоторых участников эта поездка стала первым в жизни прикосновением к православной святыне.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 txBox="1"/>
          <p:nvPr>
            <p:ph type="title"/>
          </p:nvPr>
        </p:nvSpPr>
        <p:spPr>
          <a:xfrm>
            <a:off x="1692275" y="325437"/>
            <a:ext cx="69945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Воспоминания</a:t>
            </a:r>
            <a:endParaRPr/>
          </a:p>
        </p:txBody>
      </p:sp>
      <p:sp>
        <p:nvSpPr>
          <p:cNvPr id="303" name="Google Shape;303;p3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2014 году мы там встретились с группой учащихся из православной гимназии деревни Городня Тверской области. Мы вместе с увлечением оказывали посильную помощь монастырю для наведения порядка на его территории после зимы. Это была уборка листьев и мусора возле храмов и на воинском захоронении. В вечернее время мы проводили совместные творческие мероприятия, конкурсы, спортивные соревнования, квесты.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Время пролетело быстро. Эти дни поездки остались незабываемы, мы записали свои воспоминания о поездке.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1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1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/>
          <p:nvPr>
            <p:ph type="ctrTitle"/>
          </p:nvPr>
        </p:nvSpPr>
        <p:spPr>
          <a:xfrm>
            <a:off x="333375" y="1884362"/>
            <a:ext cx="8229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b="1" i="0" lang="en-US" sz="4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Открыты для сотрудничества</a:t>
            </a:r>
            <a:endParaRPr/>
          </a:p>
        </p:txBody>
      </p:sp>
      <p:sp>
        <p:nvSpPr>
          <p:cNvPr id="309" name="Google Shape;309;p37"/>
          <p:cNvSpPr txBox="1"/>
          <p:nvPr/>
        </p:nvSpPr>
        <p:spPr>
          <a:xfrm>
            <a:off x="755650" y="3500437"/>
            <a:ext cx="8229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Комогорцева Татьяна Витальевна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school20km@mail.ru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"/>
          <p:cNvSpPr txBox="1"/>
          <p:nvPr>
            <p:ph type="title"/>
          </p:nvPr>
        </p:nvSpPr>
        <p:spPr>
          <a:xfrm>
            <a:off x="1835150" y="325437"/>
            <a:ext cx="6851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Знаменские Чтения</a:t>
            </a:r>
            <a:endParaRPr/>
          </a:p>
        </p:txBody>
      </p:sp>
      <p:pic>
        <p:nvPicPr>
          <p:cNvPr descr="C:\Users\татьяна\Desktop\фото школьное\album-776\9.jpg" id="316" name="Google Shape;31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4062" y="3422650"/>
            <a:ext cx="15875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татьяна\Desktop\фото школьное\album-776\9.jpg" id="317" name="Google Shape;31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4062" y="3422650"/>
            <a:ext cx="15875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татьяна\Desktop\фото школьное\album-776\9.jpg" id="318" name="Google Shape;31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2475" y="3422650"/>
            <a:ext cx="17462" cy="11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татьяна\Desktop\фото школьное\album-776\9.jpg" id="319" name="Google Shape;31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1500" y="1557337"/>
            <a:ext cx="3281362" cy="2087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татьяна\Desktop\фото школьное\album-776\4.jpg" id="320" name="Google Shape;32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387" y="1557337"/>
            <a:ext cx="5184774" cy="3455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татьяна\Desktop\фото школьное\album-776\8.jpg" id="321" name="Google Shape;321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51500" y="4011612"/>
            <a:ext cx="3230562" cy="215423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8"/>
          <p:cNvSpPr txBox="1"/>
          <p:nvPr/>
        </p:nvSpPr>
        <p:spPr>
          <a:xfrm>
            <a:off x="1555750" y="5299075"/>
            <a:ext cx="37863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b="0" i="0" lang="en-US" sz="54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10 декабря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"/>
          <p:cNvSpPr txBox="1"/>
          <p:nvPr>
            <p:ph type="title"/>
          </p:nvPr>
        </p:nvSpPr>
        <p:spPr>
          <a:xfrm>
            <a:off x="1763712" y="115887"/>
            <a:ext cx="7129500" cy="14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Региональная инновационная площадка</a:t>
            </a:r>
            <a:endParaRPr/>
          </a:p>
        </p:txBody>
      </p:sp>
      <p:pic>
        <p:nvPicPr>
          <p:cNvPr descr="https://sun9-64.userapi.com/s/v1/ig2/f08E4bU_qQgJ1YCxXEXW9-EMal2T35RpsoUf2aQB4IC1bu8hdmiTdYwbfw56BYWe_hH2R88a3wr1muq-nYiORzw6.jpg?quality=95&amp;as=32x32,48x48,72x72,108x108,160x160,240x240,360x360,440x440&amp;from=bu&amp;u=VQXVrLWiYWd1124bkZ_k_KB0DkSmHGd1JeUxjFpnvK0&amp;cs=440x440" id="328" name="Google Shape;328;p39"/>
          <p:cNvPicPr preferRelativeResize="0"/>
          <p:nvPr>
            <p:ph idx="2" type="dgm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6500" y="1766887"/>
            <a:ext cx="41910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russouvenirs.ru/files/tovar/10300_10400/10339/02-28k6_detal.jpg" id="210" name="Google Shape;21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7" y="404812"/>
            <a:ext cx="8737600" cy="585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/>
          <p:nvPr>
            <p:ph type="title"/>
          </p:nvPr>
        </p:nvSpPr>
        <p:spPr>
          <a:xfrm>
            <a:off x="1692275" y="325437"/>
            <a:ext cx="69945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Школа №20 имени Кирилла и Мефодия</a:t>
            </a:r>
            <a:endParaRPr/>
          </a:p>
        </p:txBody>
      </p:sp>
      <p:pic>
        <p:nvPicPr>
          <p:cNvPr id="216" name="Google Shape;216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7" y="1427162"/>
            <a:ext cx="7859700" cy="51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/>
          <p:nvPr>
            <p:ph type="title"/>
          </p:nvPr>
        </p:nvSpPr>
        <p:spPr>
          <a:xfrm>
            <a:off x="1692275" y="325437"/>
            <a:ext cx="69945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i="0" lang="en-US" sz="36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Региональная инновационная площадка</a:t>
            </a:r>
            <a:endParaRPr/>
          </a:p>
        </p:txBody>
      </p:sp>
      <p:sp>
        <p:nvSpPr>
          <p:cNvPr id="223" name="Google Shape;223;p2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1511300"/>
            <a:ext cx="7620000" cy="50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 txBox="1"/>
          <p:nvPr>
            <p:ph type="title"/>
          </p:nvPr>
        </p:nvSpPr>
        <p:spPr>
          <a:xfrm>
            <a:off x="1692275" y="325437"/>
            <a:ext cx="69945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Детско-взрослые сообщества</a:t>
            </a:r>
            <a:endParaRPr/>
          </a:p>
        </p:txBody>
      </p:sp>
      <p:sp>
        <p:nvSpPr>
          <p:cNvPr id="230" name="Google Shape;230;p2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школьный хор,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«Волонтерский православный лагерь на базе Валдайского Иверского Святоозерского Богородицкого мужского монастыря»,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военно-патриотический клуб имени Святого Георгия,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театральная студия «В гостях у сказки»,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историко-краеведческий музей школы. 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/>
          <p:nvPr>
            <p:ph type="title"/>
          </p:nvPr>
        </p:nvSpPr>
        <p:spPr>
          <a:xfrm>
            <a:off x="1692275" y="325437"/>
            <a:ext cx="69945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Цель</a:t>
            </a:r>
            <a:endParaRPr/>
          </a:p>
        </p:txBody>
      </p:sp>
      <p:sp>
        <p:nvSpPr>
          <p:cNvPr id="236" name="Google Shape;236;p26"/>
          <p:cNvSpPr txBox="1"/>
          <p:nvPr>
            <p:ph idx="1" type="body"/>
          </p:nvPr>
        </p:nvSpPr>
        <p:spPr>
          <a:xfrm>
            <a:off x="457200" y="1600200"/>
            <a:ext cx="8436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построение диалога между представителями различных поколений и мировоззрений внутри детско-взрослого сообщества.</a:t>
            </a:r>
            <a:endParaRPr/>
          </a:p>
        </p:txBody>
      </p:sp>
      <p:pic>
        <p:nvPicPr>
          <p:cNvPr descr="фото3.jpg" id="237" name="Google Shape;23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864" y="3284984"/>
            <a:ext cx="5102100" cy="3308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/>
          <p:nvPr>
            <p:ph type="title"/>
          </p:nvPr>
        </p:nvSpPr>
        <p:spPr>
          <a:xfrm>
            <a:off x="1692275" y="325437"/>
            <a:ext cx="69945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Задачи</a:t>
            </a:r>
            <a:endParaRPr/>
          </a:p>
        </p:txBody>
      </p:sp>
      <p:sp>
        <p:nvSpPr>
          <p:cNvPr id="243" name="Google Shape;243;p2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формирование активной жизненной позиции,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ориентация на позитивные ценности своего народа,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способность трудиться в команде на благо общества,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обогащение навыков социального взаимодействия. 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/>
          <p:nvPr>
            <p:ph type="title"/>
          </p:nvPr>
        </p:nvSpPr>
        <p:spPr>
          <a:xfrm>
            <a:off x="1692275" y="325437"/>
            <a:ext cx="69945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Адрес реализации проекта</a:t>
            </a:r>
            <a:endParaRPr/>
          </a:p>
        </p:txBody>
      </p:sp>
      <p:sp>
        <p:nvSpPr>
          <p:cNvPr id="249" name="Google Shape;249;p28"/>
          <p:cNvSpPr txBox="1"/>
          <p:nvPr>
            <p:ph idx="1" type="body"/>
          </p:nvPr>
        </p:nvSpPr>
        <p:spPr>
          <a:xfrm>
            <a:off x="457200" y="1600200"/>
            <a:ext cx="8229600" cy="10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Валдайский Иверский Святоозерский Богородицкий мужской монастырь</a:t>
            </a:r>
            <a:endParaRPr/>
          </a:p>
        </p:txBody>
      </p:sp>
      <p:pic>
        <p:nvPicPr>
          <p:cNvPr id="250" name="Google Shape;25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912" y="2636837"/>
            <a:ext cx="7354889" cy="413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/>
          <p:nvPr>
            <p:ph type="title"/>
          </p:nvPr>
        </p:nvSpPr>
        <p:spPr>
          <a:xfrm>
            <a:off x="1692275" y="325437"/>
            <a:ext cx="69945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-US" sz="4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Шаги проекта</a:t>
            </a:r>
            <a:endParaRPr/>
          </a:p>
        </p:txBody>
      </p:sp>
      <p:sp>
        <p:nvSpPr>
          <p:cNvPr id="256" name="Google Shape;256;p2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выявление группы школьников, желающих принять участие в волонтерской деятельности.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теоретическая подготовка учащихся: утверждение ведущих правил и принципов деятельности волонтеров при проживании в условиях мужского монастыря.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выбор приоритетного направления деятельности, согласование режима дня во время пребывания в монастыре, составление плана мероприятий в рамках волонтерского проекта. </a:t>
            </a:r>
            <a:endParaRPr/>
          </a:p>
          <a:p>
            <a:pPr indent="-177800" lvl="0" marL="3429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342900" marR="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Default Design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Default Design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