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47" r:id="rId4"/>
    <p:sldId id="351" r:id="rId5"/>
    <p:sldId id="384" r:id="rId6"/>
    <p:sldId id="385" r:id="rId7"/>
    <p:sldId id="388" r:id="rId8"/>
    <p:sldId id="386" r:id="rId9"/>
    <p:sldId id="383" r:id="rId10"/>
    <p:sldId id="368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07B42D0-8076-4423-9320-BA74150F4623}">
          <p14:sldIdLst>
            <p14:sldId id="256"/>
            <p14:sldId id="347"/>
            <p14:sldId id="351"/>
            <p14:sldId id="384"/>
            <p14:sldId id="385"/>
            <p14:sldId id="388"/>
            <p14:sldId id="386"/>
            <p14:sldId id="383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75CAFF"/>
    <a:srgbClr val="D00000"/>
    <a:srgbClr val="63A7F9"/>
    <a:srgbClr val="5DC1FF"/>
    <a:srgbClr val="29C7FF"/>
    <a:srgbClr val="53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84F64-68DA-4B37-AB46-0D4B38C1EFBE}" v="3202" dt="2020-09-27T14:36:09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70964" autoAdjust="0"/>
  </p:normalViewPr>
  <p:slideViewPr>
    <p:cSldViewPr>
      <p:cViewPr varScale="1">
        <p:scale>
          <a:sx n="76" d="100"/>
          <a:sy n="76" d="100"/>
        </p:scale>
        <p:origin x="21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84" cy="497923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97" y="0"/>
            <a:ext cx="2946084" cy="497923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F257A4D8-5223-4721-88EC-BFAE8F5214A7}" type="datetimeFigureOut">
              <a:rPr lang="ru-RU"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0" y="4777196"/>
            <a:ext cx="5439415" cy="3908613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716"/>
            <a:ext cx="2946084" cy="49792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97" y="9428716"/>
            <a:ext cx="2946084" cy="49792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FEC67105-0C62-4630-843E-89344909023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4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67105-0C62-4630-843E-8934490902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9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399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884" algn="just" defTabSz="917052"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3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610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884" algn="just" defTabSz="917052"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4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803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884" algn="just" defTabSz="917052"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5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469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884" algn="just" defTabSz="917052"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67105-0C62-4630-843E-8934490902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8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884" algn="just" defTabSz="917052"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180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052">
              <a:defRPr/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52">
              <a:defRPr/>
            </a:pPr>
            <a:fld id="{FEC67105-0C62-4630-843E-89344909023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7052">
                <a:defRPr/>
              </a:pPr>
              <a:t>8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282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67105-0C62-4630-843E-8934490902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6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322-FC6A-4448-B543-2B25EB65D4A7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4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139C-FFCD-4A64-88F6-CDF6A9EEED7E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7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D9E5-7941-423E-BD44-71800405D76D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86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322-FC6A-4448-B543-2B25EB65D4A7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646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C279-2C16-4196-B7FD-58BAF8BFE49E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80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0D7B-2D66-46F4-B8E1-3C68C3FA75F5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124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F721E-EB04-4379-867A-99FF0D722CEB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24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BA75-6F92-439F-B1E7-03C4AC772BD1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610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87F3-6FD8-4F39-BFFD-EF13F259EAEA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506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7A0C-6B0D-4B50-8D9A-5AE29898C074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845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E7A9-ADEF-4B53-AB2B-52499B697789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02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C279-2C16-4196-B7FD-58BAF8BFE49E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84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4164-039B-432C-9324-CD544510626C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86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139C-FFCD-4A64-88F6-CDF6A9EEED7E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0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D9E5-7941-423E-BD44-71800405D76D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0D7B-2D66-46F4-B8E1-3C68C3FA75F5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5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F721E-EB04-4379-867A-99FF0D722CEB}" type="datetime1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2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BA75-6F92-439F-B1E7-03C4AC772BD1}" type="datetime1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52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87F3-6FD8-4F39-BFFD-EF13F259EAEA}" type="datetime1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44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7A0C-6B0D-4B50-8D9A-5AE29898C074}" type="datetime1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9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E7A9-ADEF-4B53-AB2B-52499B697789}" type="datetime1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7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4164-039B-432C-9324-CD544510626C}" type="datetime1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6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79D7-CA0E-426D-99B2-9E7537449891}" type="datetime1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631A3-99B1-4AC6-BF60-7B7F461A3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79D7-CA0E-426D-99B2-9E7537449891}" type="datetime1">
              <a:rPr lang="ru-RU" smtClean="0"/>
              <a:pPr/>
              <a:t>26.11.2024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631A3-99B1-4AC6-BF60-7B7F461A3F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96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95954" y="4653136"/>
            <a:ext cx="8745852" cy="114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</a:rPr>
              <a:t>Муниципальный проект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 Автобус Победы в </a:t>
            </a:r>
            <a:r>
              <a:rPr lang="ru-RU" sz="3200" b="1" dirty="0">
                <a:solidFill>
                  <a:srgbClr val="0070C0"/>
                </a:solidFill>
              </a:rPr>
              <a:t>г. Череповце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71600" y="6432690"/>
            <a:ext cx="6400800" cy="33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70C0"/>
                </a:solidFill>
              </a:rPr>
              <a:t>2024 </a:t>
            </a:r>
            <a:r>
              <a:rPr lang="ru-RU" sz="1600" dirty="0">
                <a:solidFill>
                  <a:srgbClr val="0070C0"/>
                </a:solidFill>
              </a:rPr>
              <a:t>год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18154" y="5879074"/>
            <a:ext cx="8745852" cy="553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rgbClr val="0070C0"/>
                </a:solidFill>
              </a:rPr>
              <a:t>        </a:t>
            </a:r>
            <a:r>
              <a:rPr lang="ru-RU" sz="1600" b="1" dirty="0">
                <a:solidFill>
                  <a:srgbClr val="0070C0"/>
                </a:solidFill>
              </a:rPr>
              <a:t>Докладчик: </a:t>
            </a:r>
            <a:r>
              <a:rPr lang="ru-RU" sz="1600" b="1" dirty="0" smtClean="0">
                <a:solidFill>
                  <a:srgbClr val="0070C0"/>
                </a:solidFill>
              </a:rPr>
              <a:t>Вера Дмитриевна Павлова, консультант отдела общего и дополнительного образования управления образования мэрии г. Череповца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13"/>
          <p:cNvSpPr>
            <a:spLocks noGrp="1" noChangeArrowheads="1"/>
          </p:cNvSpPr>
          <p:nvPr>
            <p:ph type="title"/>
          </p:nvPr>
        </p:nvSpPr>
        <p:spPr bwMode="auto">
          <a:xfrm>
            <a:off x="1" y="-5138"/>
            <a:ext cx="8172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altLang="ru-RU" sz="2800" b="1" dirty="0">
                <a:solidFill>
                  <a:schemeClr val="accent1"/>
                </a:solidFill>
                <a:latin typeface="+mj-lt"/>
              </a:rPr>
            </a:br>
            <a:endParaRPr lang="ru-RU" altLang="ru-RU" sz="22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745233" y="992806"/>
            <a:ext cx="7427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историей города Череповца в годы Великой Отечественной войны, посещение памятных объектов города. </a:t>
            </a:r>
          </a:p>
        </p:txBody>
      </p:sp>
      <p:grpSp>
        <p:nvGrpSpPr>
          <p:cNvPr id="19" name="object 181">
            <a:extLst>
              <a:ext uri="{FF2B5EF4-FFF2-40B4-BE49-F238E27FC236}">
                <a16:creationId xmlns:a16="http://schemas.microsoft.com/office/drawing/2014/main" id="{3D340C69-61BF-4715-A280-CA7DB9F28A68}"/>
              </a:ext>
            </a:extLst>
          </p:cNvPr>
          <p:cNvGrpSpPr/>
          <p:nvPr/>
        </p:nvGrpSpPr>
        <p:grpSpPr>
          <a:xfrm>
            <a:off x="611560" y="999949"/>
            <a:ext cx="537788" cy="504000"/>
            <a:chOff x="339870" y="1322867"/>
            <a:chExt cx="812165" cy="812165"/>
          </a:xfrm>
        </p:grpSpPr>
        <p:pic>
          <p:nvPicPr>
            <p:cNvPr id="20" name="object 182">
              <a:extLst>
                <a:ext uri="{FF2B5EF4-FFF2-40B4-BE49-F238E27FC236}">
                  <a16:creationId xmlns:a16="http://schemas.microsoft.com/office/drawing/2014/main" id="{B0F99A06-45C3-4AEB-A23F-81BCE4F9CCFD}"/>
                </a:ext>
              </a:extLst>
            </p:cNvPr>
            <p:cNvPicPr/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263" y="1536924"/>
              <a:ext cx="238672" cy="238673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object 183">
              <a:extLst>
                <a:ext uri="{FF2B5EF4-FFF2-40B4-BE49-F238E27FC236}">
                  <a16:creationId xmlns:a16="http://schemas.microsoft.com/office/drawing/2014/main" id="{6E9C2F42-323C-43B7-8F55-4D4F0916F08D}"/>
                </a:ext>
              </a:extLst>
            </p:cNvPr>
            <p:cNvSpPr/>
            <p:nvPr/>
          </p:nvSpPr>
          <p:spPr>
            <a:xfrm>
              <a:off x="604636" y="1442191"/>
              <a:ext cx="427990" cy="427990"/>
            </a:xfrm>
            <a:custGeom>
              <a:avLst/>
              <a:gdLst/>
              <a:ahLst/>
              <a:cxnLst/>
              <a:rect l="l" t="t" r="r" b="b"/>
              <a:pathLst>
                <a:path w="427990" h="427989">
                  <a:moveTo>
                    <a:pt x="28655" y="320952"/>
                  </a:moveTo>
                  <a:lnTo>
                    <a:pt x="16257" y="295796"/>
                  </a:lnTo>
                  <a:lnTo>
                    <a:pt x="7287" y="269350"/>
                  </a:lnTo>
                  <a:lnTo>
                    <a:pt x="1837" y="241962"/>
                  </a:lnTo>
                  <a:lnTo>
                    <a:pt x="0" y="213977"/>
                  </a:lnTo>
                  <a:lnTo>
                    <a:pt x="5651" y="164915"/>
                  </a:lnTo>
                  <a:lnTo>
                    <a:pt x="21748" y="119877"/>
                  </a:lnTo>
                  <a:lnTo>
                    <a:pt x="47008" y="80146"/>
                  </a:lnTo>
                  <a:lnTo>
                    <a:pt x="80145" y="47009"/>
                  </a:lnTo>
                  <a:lnTo>
                    <a:pt x="119875" y="21749"/>
                  </a:lnTo>
                  <a:lnTo>
                    <a:pt x="164914" y="5651"/>
                  </a:lnTo>
                  <a:lnTo>
                    <a:pt x="213977" y="0"/>
                  </a:lnTo>
                  <a:lnTo>
                    <a:pt x="263040" y="5651"/>
                  </a:lnTo>
                  <a:lnTo>
                    <a:pt x="308078" y="21749"/>
                  </a:lnTo>
                  <a:lnTo>
                    <a:pt x="347808" y="47009"/>
                  </a:lnTo>
                  <a:lnTo>
                    <a:pt x="380945" y="80146"/>
                  </a:lnTo>
                  <a:lnTo>
                    <a:pt x="406205" y="119877"/>
                  </a:lnTo>
                  <a:lnTo>
                    <a:pt x="422303" y="164915"/>
                  </a:lnTo>
                  <a:lnTo>
                    <a:pt x="427954" y="213977"/>
                  </a:lnTo>
                  <a:lnTo>
                    <a:pt x="422303" y="263041"/>
                  </a:lnTo>
                  <a:lnTo>
                    <a:pt x="406205" y="308080"/>
                  </a:lnTo>
                  <a:lnTo>
                    <a:pt x="380945" y="347810"/>
                  </a:lnTo>
                  <a:lnTo>
                    <a:pt x="347808" y="380947"/>
                  </a:lnTo>
                  <a:lnTo>
                    <a:pt x="308078" y="406206"/>
                  </a:lnTo>
                  <a:lnTo>
                    <a:pt x="263040" y="422304"/>
                  </a:lnTo>
                  <a:lnTo>
                    <a:pt x="213977" y="427955"/>
                  </a:lnTo>
                  <a:lnTo>
                    <a:pt x="171905" y="423779"/>
                  </a:lnTo>
                  <a:lnTo>
                    <a:pt x="131844" y="411565"/>
                  </a:lnTo>
                  <a:lnTo>
                    <a:pt x="94929" y="391784"/>
                  </a:lnTo>
                  <a:lnTo>
                    <a:pt x="62293" y="364908"/>
                  </a:lnTo>
                </a:path>
              </a:pathLst>
            </a:custGeom>
            <a:ln w="26197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b="1">
                <a:solidFill>
                  <a:srgbClr val="0070C0"/>
                </a:solidFill>
              </a:endParaRPr>
            </a:p>
          </p:txBody>
        </p:sp>
        <p:sp>
          <p:nvSpPr>
            <p:cNvPr id="22" name="object 184">
              <a:extLst>
                <a:ext uri="{FF2B5EF4-FFF2-40B4-BE49-F238E27FC236}">
                  <a16:creationId xmlns:a16="http://schemas.microsoft.com/office/drawing/2014/main" id="{18DCB288-127E-4D7D-9D86-A8668DDE091B}"/>
                </a:ext>
              </a:extLst>
            </p:cNvPr>
            <p:cNvSpPr/>
            <p:nvPr/>
          </p:nvSpPr>
          <p:spPr>
            <a:xfrm>
              <a:off x="498395" y="1335963"/>
              <a:ext cx="640715" cy="640715"/>
            </a:xfrm>
            <a:custGeom>
              <a:avLst/>
              <a:gdLst/>
              <a:ahLst/>
              <a:cxnLst/>
              <a:rect l="l" t="t" r="r" b="b"/>
              <a:pathLst>
                <a:path w="640715" h="640714">
                  <a:moveTo>
                    <a:pt x="61901" y="509454"/>
                  </a:moveTo>
                  <a:lnTo>
                    <a:pt x="35262" y="466294"/>
                  </a:lnTo>
                  <a:lnTo>
                    <a:pt x="15868" y="419766"/>
                  </a:lnTo>
                  <a:lnTo>
                    <a:pt x="4016" y="370771"/>
                  </a:lnTo>
                  <a:lnTo>
                    <a:pt x="0" y="320212"/>
                  </a:lnTo>
                  <a:lnTo>
                    <a:pt x="3471" y="272893"/>
                  </a:lnTo>
                  <a:lnTo>
                    <a:pt x="13557" y="227729"/>
                  </a:lnTo>
                  <a:lnTo>
                    <a:pt x="29761" y="185217"/>
                  </a:lnTo>
                  <a:lnTo>
                    <a:pt x="51588" y="145852"/>
                  </a:lnTo>
                  <a:lnTo>
                    <a:pt x="78543" y="110128"/>
                  </a:lnTo>
                  <a:lnTo>
                    <a:pt x="110131" y="78541"/>
                  </a:lnTo>
                  <a:lnTo>
                    <a:pt x="145855" y="51587"/>
                  </a:lnTo>
                  <a:lnTo>
                    <a:pt x="185221" y="29761"/>
                  </a:lnTo>
                  <a:lnTo>
                    <a:pt x="227734" y="13557"/>
                  </a:lnTo>
                  <a:lnTo>
                    <a:pt x="272898" y="3471"/>
                  </a:lnTo>
                  <a:lnTo>
                    <a:pt x="320217" y="0"/>
                  </a:lnTo>
                  <a:lnTo>
                    <a:pt x="367536" y="3471"/>
                  </a:lnTo>
                  <a:lnTo>
                    <a:pt x="412699" y="13557"/>
                  </a:lnTo>
                  <a:lnTo>
                    <a:pt x="455211" y="29761"/>
                  </a:lnTo>
                  <a:lnTo>
                    <a:pt x="494577" y="51587"/>
                  </a:lnTo>
                  <a:lnTo>
                    <a:pt x="530301" y="78541"/>
                  </a:lnTo>
                  <a:lnTo>
                    <a:pt x="561887" y="110128"/>
                  </a:lnTo>
                  <a:lnTo>
                    <a:pt x="588842" y="145852"/>
                  </a:lnTo>
                  <a:lnTo>
                    <a:pt x="610668" y="185217"/>
                  </a:lnTo>
                  <a:lnTo>
                    <a:pt x="626872" y="227729"/>
                  </a:lnTo>
                  <a:lnTo>
                    <a:pt x="636957" y="272893"/>
                  </a:lnTo>
                  <a:lnTo>
                    <a:pt x="640429" y="320212"/>
                  </a:lnTo>
                  <a:lnTo>
                    <a:pt x="636957" y="367531"/>
                  </a:lnTo>
                  <a:lnTo>
                    <a:pt x="626872" y="412695"/>
                  </a:lnTo>
                  <a:lnTo>
                    <a:pt x="610668" y="455208"/>
                  </a:lnTo>
                  <a:lnTo>
                    <a:pt x="588842" y="494574"/>
                  </a:lnTo>
                  <a:lnTo>
                    <a:pt x="561887" y="530298"/>
                  </a:lnTo>
                  <a:lnTo>
                    <a:pt x="530301" y="561885"/>
                  </a:lnTo>
                  <a:lnTo>
                    <a:pt x="494577" y="588840"/>
                  </a:lnTo>
                  <a:lnTo>
                    <a:pt x="455211" y="610668"/>
                  </a:lnTo>
                  <a:lnTo>
                    <a:pt x="412699" y="626872"/>
                  </a:lnTo>
                  <a:lnTo>
                    <a:pt x="367536" y="636957"/>
                  </a:lnTo>
                  <a:lnTo>
                    <a:pt x="320217" y="640429"/>
                  </a:lnTo>
                  <a:lnTo>
                    <a:pt x="269715" y="636423"/>
                  </a:lnTo>
                  <a:lnTo>
                    <a:pt x="220919" y="624645"/>
                  </a:lnTo>
                  <a:lnTo>
                    <a:pt x="174694" y="605453"/>
                  </a:lnTo>
                  <a:lnTo>
                    <a:pt x="131904" y="579207"/>
                  </a:lnTo>
                  <a:lnTo>
                    <a:pt x="93415" y="546268"/>
                  </a:lnTo>
                </a:path>
              </a:pathLst>
            </a:custGeom>
            <a:ln w="26192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b="1">
                <a:solidFill>
                  <a:srgbClr val="0070C0"/>
                </a:solidFill>
              </a:endParaRPr>
            </a:p>
          </p:txBody>
        </p:sp>
        <p:sp>
          <p:nvSpPr>
            <p:cNvPr id="23" name="object 185">
              <a:extLst>
                <a:ext uri="{FF2B5EF4-FFF2-40B4-BE49-F238E27FC236}">
                  <a16:creationId xmlns:a16="http://schemas.microsoft.com/office/drawing/2014/main" id="{1E6963E0-1F80-4AC8-8BDA-68926CBC7E72}"/>
                </a:ext>
              </a:extLst>
            </p:cNvPr>
            <p:cNvSpPr/>
            <p:nvPr/>
          </p:nvSpPr>
          <p:spPr>
            <a:xfrm>
              <a:off x="445696" y="1656046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80" h="373380">
                  <a:moveTo>
                    <a:pt x="372979" y="0"/>
                  </a:moveTo>
                  <a:lnTo>
                    <a:pt x="0" y="372979"/>
                  </a:lnTo>
                </a:path>
              </a:pathLst>
            </a:custGeom>
            <a:ln w="26609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b="1">
                <a:solidFill>
                  <a:srgbClr val="0070C0"/>
                </a:solidFill>
              </a:endParaRPr>
            </a:p>
          </p:txBody>
        </p:sp>
        <p:pic>
          <p:nvPicPr>
            <p:cNvPr id="24" name="object 186">
              <a:extLst>
                <a:ext uri="{FF2B5EF4-FFF2-40B4-BE49-F238E27FC236}">
                  <a16:creationId xmlns:a16="http://schemas.microsoft.com/office/drawing/2014/main" id="{F0C06E75-B4FE-449D-8151-E5C326C2AD9C}"/>
                </a:ext>
              </a:extLst>
            </p:cNvPr>
            <p:cNvPicPr/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9870" y="1916129"/>
              <a:ext cx="218903" cy="21890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Прямоугольник 24"/>
          <p:cNvSpPr/>
          <p:nvPr/>
        </p:nvSpPr>
        <p:spPr>
          <a:xfrm>
            <a:off x="592118" y="179732"/>
            <a:ext cx="1230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8" y="2358540"/>
            <a:ext cx="2189911" cy="23702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2771800" y="2324683"/>
            <a:ext cx="52565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354013" algn="just">
              <a:tabLst>
                <a:tab pos="630555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Череповец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прифронтовая зона. </a:t>
            </a:r>
          </a:p>
          <a:p>
            <a:pPr marL="457200" indent="354013" algn="just">
              <a:tabLst>
                <a:tab pos="630555" algn="l"/>
              </a:tabLs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Город-труженик, город-госпиталь, ближайший тыл Ленинградского, Волжского, Карельского фронтов.</a:t>
            </a:r>
          </a:p>
          <a:p>
            <a:pPr marL="457200" indent="354013" algn="just">
              <a:tabLst>
                <a:tab pos="630555" algn="l"/>
              </a:tabLs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 Трудовой Доблести и Славы»</a:t>
            </a:r>
          </a:p>
          <a:p>
            <a:pPr marL="457200" indent="354013" algn="just">
              <a:tabLst>
                <a:tab pos="630555" algn="l"/>
              </a:tabLst>
            </a:pP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224534" y="929174"/>
            <a:ext cx="5743795" cy="526314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патриотического маршрута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1043608" y="4769460"/>
            <a:ext cx="73466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I «ЧЕРЕПОВЕЦ ПРИФРОНТОВОЙ»</a:t>
            </a: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II «ЛЁТЧИКИ»</a:t>
            </a: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III «ЗАЩИТНИКИ НЕБА» </a:t>
            </a: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IV «ЧЕРЕПОВЕЦ – ГОРОД ГОСПИТАЛЬ»</a:t>
            </a: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V «ВОИНСКИЙ МЕМОРИАЛ</a:t>
            </a:r>
          </a:p>
          <a:p>
            <a:pPr marL="457200" indent="354013" algn="just">
              <a:tabLst>
                <a:tab pos="630555" algn="l"/>
              </a:tabLs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VI «ПАРК ПОБЕДЫ»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8382" y="271861"/>
            <a:ext cx="414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ПОБЕДЫ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530756"/>
            <a:ext cx="5616869" cy="31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194731" y="980728"/>
            <a:ext cx="5743795" cy="526314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объекты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4175348" y="1651057"/>
            <a:ext cx="47637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12700" algn="just">
              <a:tabLst>
                <a:tab pos="630555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Соборная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горка – памятный объект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«могила лётчика Героя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Союза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Алексея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Николаевича 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Годовикова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8382" y="271861"/>
            <a:ext cx="414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ПОБЕДЫ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11C9D-0BE6-42BE-9B60-05AB1C803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4" y="1630740"/>
            <a:ext cx="3583349" cy="2687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71" y="4441950"/>
            <a:ext cx="2926694" cy="2293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31" y="3118511"/>
            <a:ext cx="3882501" cy="29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4161" y="63413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194731" y="980728"/>
            <a:ext cx="5743795" cy="526314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объекты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8382" y="271861"/>
            <a:ext cx="414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ПОБЕДЫ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3935233" y="1735529"/>
            <a:ext cx="47525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12700" algn="just">
              <a:tabLst>
                <a:tab pos="630555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вокзал – памятный объект «Памятник медсестре»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771516"/>
            <a:ext cx="2938887" cy="39349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7" y="1631133"/>
            <a:ext cx="3324391" cy="24855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57" y="4167709"/>
            <a:ext cx="3328087" cy="26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194731" y="980728"/>
            <a:ext cx="5743795" cy="526314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Памятные объекты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8382" y="271861"/>
            <a:ext cx="414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АВТОБУС ПОБЕДЫ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4176936" y="1633260"/>
            <a:ext cx="47525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12700" algn="just">
              <a:tabLst>
                <a:tab pos="630555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Воинский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объекты:           «Неизвестный солдат», 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«Вечный огонь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могилы погибших Героев ВОВ, Афганистан, Чечня, СВО.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354013" algn="just">
              <a:tabLst>
                <a:tab pos="630555" algn="l"/>
              </a:tabLst>
            </a:pP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682024"/>
            <a:ext cx="3528392" cy="2872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2" y="1631133"/>
            <a:ext cx="4081226" cy="1836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70" y="3695446"/>
            <a:ext cx="3624288" cy="28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194731" y="980728"/>
            <a:ext cx="5743795" cy="526314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объекты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8382" y="856636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8382" y="271861"/>
            <a:ext cx="414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ПОБЕДЫ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2CB46D-188A-4703-828E-6A6082F95A75}"/>
              </a:ext>
            </a:extLst>
          </p:cNvPr>
          <p:cNvSpPr txBox="1"/>
          <p:nvPr/>
        </p:nvSpPr>
        <p:spPr>
          <a:xfrm>
            <a:off x="-226337" y="1868147"/>
            <a:ext cx="4763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354013" algn="just">
              <a:tabLst>
                <a:tab pos="630555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Победы – памятный объект «Стена Памяти»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07" y="4326412"/>
            <a:ext cx="4116289" cy="1852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908" y="1697919"/>
            <a:ext cx="4116288" cy="2437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932469"/>
            <a:ext cx="3717180" cy="27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13"/>
          <p:cNvSpPr>
            <a:spLocks noGrp="1" noChangeArrowheads="1"/>
          </p:cNvSpPr>
          <p:nvPr>
            <p:ph type="title"/>
          </p:nvPr>
        </p:nvSpPr>
        <p:spPr bwMode="auto">
          <a:xfrm>
            <a:off x="194731" y="256194"/>
            <a:ext cx="797957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ПОБЕДЫ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2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4731" y="83671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552A9E-3F54-4801-8947-3115B8B44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53" y="1039273"/>
            <a:ext cx="3786293" cy="2839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927" y="3963161"/>
            <a:ext cx="3798419" cy="2788478"/>
          </a:xfrm>
          <a:prstGeom prst="rect">
            <a:avLst/>
          </a:prstGeom>
        </p:spPr>
      </p:pic>
      <p:sp>
        <p:nvSpPr>
          <p:cNvPr id="16" name="Стрелка: пятиугольник 4">
            <a:extLst>
              <a:ext uri="{FF2B5EF4-FFF2-40B4-BE49-F238E27FC236}">
                <a16:creationId xmlns:a16="http://schemas.microsoft.com/office/drawing/2014/main" id="{82BFC303-DE4F-4F61-A591-65F9AEEFABB8}"/>
              </a:ext>
            </a:extLst>
          </p:cNvPr>
          <p:cNvSpPr/>
          <p:nvPr/>
        </p:nvSpPr>
        <p:spPr>
          <a:xfrm>
            <a:off x="291640" y="922602"/>
            <a:ext cx="4233253" cy="508511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Чаев, 9 класс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7" y="1517002"/>
            <a:ext cx="4232112" cy="50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631A3-99B1-4AC6-BF60-7B7F461A3F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1" y="1516376"/>
            <a:ext cx="8747778" cy="38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4539</TotalTime>
  <Words>211</Words>
  <Application>Microsoft Office PowerPoint</Application>
  <PresentationFormat>Экран (4:3)</PresentationFormat>
  <Paragraphs>51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1_Тема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АВТОБУС ПОБЕДЫ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Сокольникова Светлана Алексеевна</dc:creator>
  <cp:lastModifiedBy>Павлова Вера Дмитриевна</cp:lastModifiedBy>
  <cp:revision>844</cp:revision>
  <cp:lastPrinted>2023-04-05T11:39:27Z</cp:lastPrinted>
  <dcterms:created xsi:type="dcterms:W3CDTF">2020-09-18T13:09:52Z</dcterms:created>
  <dcterms:modified xsi:type="dcterms:W3CDTF">2024-11-26T09:41:21Z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-2108723484</vt:i4>
  </property>
  <property fmtid="{D5CDD505-2E9C-101B-9397-08002B2CF9AE}" pid="3" name="_NewReviewCycle">
    <vt:lpwstr/>
  </property>
  <property fmtid="{D5CDD505-2E9C-101B-9397-08002B2CF9AE}" pid="4" name="_EmailSubject">
    <vt:lpwstr>Патриотика</vt:lpwstr>
  </property>
  <property fmtid="{D5CDD505-2E9C-101B-9397-08002B2CF9AE}" pid="5" name="_AuthorEmail">
    <vt:lpwstr>N_Strizhova@cherepovetscity.ru</vt:lpwstr>
  </property>
  <property fmtid="{D5CDD505-2E9C-101B-9397-08002B2CF9AE}" pid="6" name="_AuthorEmailDisplayName">
    <vt:lpwstr>Стрижова Наталья Владиславовна</vt:lpwstr>
  </property>
  <property fmtid="{D5CDD505-2E9C-101B-9397-08002B2CF9AE}" pid="7" name="_PreviousAdHocReviewCycleID">
    <vt:i4>762692220</vt:i4>
  </property>
</Properties>
</file>