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5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362" r:id="rId3"/>
    <p:sldId id="273" r:id="rId4"/>
    <p:sldId id="289" r:id="rId5"/>
    <p:sldId id="276" r:id="rId6"/>
    <p:sldId id="265" r:id="rId7"/>
    <p:sldId id="268" r:id="rId8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0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8E-4970-963A-234FD20C5C8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8E-4970-963A-234FD20C5C8C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8E-4970-963A-234FD20C5C8C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8E-4970-963A-234FD20C5C8C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88E-4970-963A-234FD20C5C8C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88E-4970-963A-234FD20C5C8C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88E-4970-963A-234FD20C5C8C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88E-4970-963A-234FD20C5C8C}"/>
              </c:ext>
            </c:extLst>
          </c:dPt>
          <c:dLbls>
            <c:dLbl>
              <c:idx val="0"/>
              <c:layout/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8E-4970-963A-234FD20C5C8C}"/>
                </c:ext>
              </c:extLst>
            </c:dLbl>
            <c:dLbl>
              <c:idx val="1"/>
              <c:layout/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88E-4970-963A-234FD20C5C8C}"/>
                </c:ext>
              </c:extLst>
            </c:dLbl>
            <c:dLbl>
              <c:idx val="2"/>
              <c:layout/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88E-4970-963A-234FD20C5C8C}"/>
                </c:ext>
              </c:extLst>
            </c:dLbl>
            <c:delete val="1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3"/>
                <c:pt idx="0">
                  <c:v>в возрасте 0 до  3 лет</c:v>
                </c:pt>
                <c:pt idx="1">
                  <c:v>в возрасте  от 3 до 7 лет</c:v>
                </c:pt>
                <c:pt idx="2">
                  <c:v>в возрасте от 8 до 17 лет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7627</c:v>
                </c:pt>
                <c:pt idx="1">
                  <c:v>17538</c:v>
                </c:pt>
                <c:pt idx="2">
                  <c:v>38079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91-4FA4-A776-2ACA9790D47A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2864062856744118"/>
          <c:y val="0.20412385541885417"/>
          <c:w val="0.35283147369488355"/>
          <c:h val="0.75058139269100743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entury Schoolbook" panose="020406040505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00">
          <a:latin typeface="Century Schoolbook" panose="02040604050505020304" pitchFamily="18" charset="0"/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F22D3E-8151-41B9-BC70-4BECA9981577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5CF381-AEAF-47DE-9EF4-895FE2B71BF3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 Архангельская область – 87%</a:t>
          </a:r>
          <a:endParaRPr lang="ru-RU" sz="1200" dirty="0">
            <a:latin typeface="Century Schoolbook" panose="02040604050505020304" pitchFamily="18" charset="0"/>
          </a:endParaRPr>
        </a:p>
      </dgm:t>
    </dgm:pt>
    <dgm:pt modelId="{2BB2E031-F16C-447E-BA68-36FB874D721C}" type="parTrans" cxnId="{CAB7970F-C7CC-4026-8F5E-189673380A1A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6AE77EAC-CD81-486C-A5E1-AE1ED51CCD00}" type="sibTrans" cxnId="{CAB7970F-C7CC-4026-8F5E-189673380A1A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27663D13-10F2-425C-9613-201AAC9B7638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город Архангельск – 84,7%</a:t>
          </a:r>
          <a:endParaRPr lang="ru-RU" sz="1200" dirty="0">
            <a:latin typeface="Century Schoolbook" panose="02040604050505020304" pitchFamily="18" charset="0"/>
          </a:endParaRPr>
        </a:p>
      </dgm:t>
    </dgm:pt>
    <dgm:pt modelId="{15D7E727-79C2-4DC8-AC5B-BC4BDBE8A331}" type="parTrans" cxnId="{43DC5295-2231-4A4C-AA54-1C65FEC88B0F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9F080520-D478-4760-AFE6-74AE41BDC11D}" type="sibTrans" cxnId="{43DC5295-2231-4A4C-AA54-1C65FEC88B0F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EFF43347-29F1-4691-8A9D-E685DFFA535B}" type="pres">
      <dgm:prSet presAssocID="{15F22D3E-8151-41B9-BC70-4BECA99815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CBB822-5126-412D-A3BC-A5CD6AA6F2F3}" type="pres">
      <dgm:prSet presAssocID="{5A5CF381-AEAF-47DE-9EF4-895FE2B71BF3}" presName="vertFlow" presStyleCnt="0"/>
      <dgm:spPr/>
      <dgm:t>
        <a:bodyPr/>
        <a:lstStyle/>
        <a:p>
          <a:endParaRPr lang="ru-RU"/>
        </a:p>
      </dgm:t>
    </dgm:pt>
    <dgm:pt modelId="{8B1FCEEB-40F0-49CF-8E4A-CC5284596B8F}" type="pres">
      <dgm:prSet presAssocID="{5A5CF381-AEAF-47DE-9EF4-895FE2B71BF3}" presName="header" presStyleLbl="node1" presStyleIdx="0" presStyleCnt="1" custScaleX="175719" custScaleY="97622"/>
      <dgm:spPr/>
      <dgm:t>
        <a:bodyPr/>
        <a:lstStyle/>
        <a:p>
          <a:endParaRPr lang="ru-RU"/>
        </a:p>
      </dgm:t>
    </dgm:pt>
    <dgm:pt modelId="{D3CF2DF8-3014-4A00-85AB-69B97C72659A}" type="pres">
      <dgm:prSet presAssocID="{15D7E727-79C2-4DC8-AC5B-BC4BDBE8A331}" presName="parTrans" presStyleLbl="sibTrans2D1" presStyleIdx="0" presStyleCnt="1"/>
      <dgm:spPr/>
      <dgm:t>
        <a:bodyPr/>
        <a:lstStyle/>
        <a:p>
          <a:endParaRPr lang="ru-RU"/>
        </a:p>
      </dgm:t>
    </dgm:pt>
    <dgm:pt modelId="{4694B598-BDE3-44C6-ACD6-FE44A1B4C219}" type="pres">
      <dgm:prSet presAssocID="{27663D13-10F2-425C-9613-201AAC9B7638}" presName="child" presStyleLbl="alignAccFollowNode1" presStyleIdx="0" presStyleCnt="1" custScaleX="175719" custLinFactNeighborX="-1200" custLinFactNeighborY="-391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501BCA-7F9C-4E59-83EF-D55E49E77F06}" type="presOf" srcId="{15D7E727-79C2-4DC8-AC5B-BC4BDBE8A331}" destId="{D3CF2DF8-3014-4A00-85AB-69B97C72659A}" srcOrd="0" destOrd="0" presId="urn:microsoft.com/office/officeart/2005/8/layout/lProcess1"/>
    <dgm:cxn modelId="{CAB7970F-C7CC-4026-8F5E-189673380A1A}" srcId="{15F22D3E-8151-41B9-BC70-4BECA9981577}" destId="{5A5CF381-AEAF-47DE-9EF4-895FE2B71BF3}" srcOrd="0" destOrd="0" parTransId="{2BB2E031-F16C-447E-BA68-36FB874D721C}" sibTransId="{6AE77EAC-CD81-486C-A5E1-AE1ED51CCD00}"/>
    <dgm:cxn modelId="{1B483369-73F8-400F-B8C4-03CF3B4B2B36}" type="presOf" srcId="{15F22D3E-8151-41B9-BC70-4BECA9981577}" destId="{EFF43347-29F1-4691-8A9D-E685DFFA535B}" srcOrd="0" destOrd="0" presId="urn:microsoft.com/office/officeart/2005/8/layout/lProcess1"/>
    <dgm:cxn modelId="{BA3E91E4-DD22-4771-B7F4-517E6618E0E3}" type="presOf" srcId="{5A5CF381-AEAF-47DE-9EF4-895FE2B71BF3}" destId="{8B1FCEEB-40F0-49CF-8E4A-CC5284596B8F}" srcOrd="0" destOrd="0" presId="urn:microsoft.com/office/officeart/2005/8/layout/lProcess1"/>
    <dgm:cxn modelId="{7B398B74-64E0-498D-AE48-B46770A50A5D}" type="presOf" srcId="{27663D13-10F2-425C-9613-201AAC9B7638}" destId="{4694B598-BDE3-44C6-ACD6-FE44A1B4C219}" srcOrd="0" destOrd="0" presId="urn:microsoft.com/office/officeart/2005/8/layout/lProcess1"/>
    <dgm:cxn modelId="{43DC5295-2231-4A4C-AA54-1C65FEC88B0F}" srcId="{5A5CF381-AEAF-47DE-9EF4-895FE2B71BF3}" destId="{27663D13-10F2-425C-9613-201AAC9B7638}" srcOrd="0" destOrd="0" parTransId="{15D7E727-79C2-4DC8-AC5B-BC4BDBE8A331}" sibTransId="{9F080520-D478-4760-AFE6-74AE41BDC11D}"/>
    <dgm:cxn modelId="{D591881B-727E-4674-BA12-B59C3C214C7D}" type="presParOf" srcId="{EFF43347-29F1-4691-8A9D-E685DFFA535B}" destId="{47CBB822-5126-412D-A3BC-A5CD6AA6F2F3}" srcOrd="0" destOrd="0" presId="urn:microsoft.com/office/officeart/2005/8/layout/lProcess1"/>
    <dgm:cxn modelId="{5D4729D6-74EC-4883-97AA-2A55556940FB}" type="presParOf" srcId="{47CBB822-5126-412D-A3BC-A5CD6AA6F2F3}" destId="{8B1FCEEB-40F0-49CF-8E4A-CC5284596B8F}" srcOrd="0" destOrd="0" presId="urn:microsoft.com/office/officeart/2005/8/layout/lProcess1"/>
    <dgm:cxn modelId="{C64FB510-2D1E-4B82-9439-8F9E396982BA}" type="presParOf" srcId="{47CBB822-5126-412D-A3BC-A5CD6AA6F2F3}" destId="{D3CF2DF8-3014-4A00-85AB-69B97C72659A}" srcOrd="1" destOrd="0" presId="urn:microsoft.com/office/officeart/2005/8/layout/lProcess1"/>
    <dgm:cxn modelId="{B3F3DC20-E0D2-4EAB-A4BF-C7D9A9301147}" type="presParOf" srcId="{47CBB822-5126-412D-A3BC-A5CD6AA6F2F3}" destId="{4694B598-BDE3-44C6-ACD6-FE44A1B4C21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4468EA-E18F-4668-A48F-F07B4E3AB250}" type="doc">
      <dgm:prSet loTypeId="urn:microsoft.com/office/officeart/2005/8/layout/target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A40769-96A6-4BE9-B53A-3A69D4FA8C78}">
      <dgm:prSet/>
      <dgm:spPr/>
      <dgm:t>
        <a:bodyPr/>
        <a:lstStyle/>
        <a:p>
          <a:pPr rtl="0"/>
          <a:r>
            <a:rPr lang="ru-RU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тесное сотрудничество между муниципалитетами по вопросам развития системы образования (визиты делегаций)</a:t>
          </a:r>
          <a:endParaRPr lang="ru-RU" dirty="0"/>
        </a:p>
      </dgm:t>
    </dgm:pt>
    <dgm:pt modelId="{5A793F69-F396-4558-A5FF-F03B38F93B25}" type="parTrans" cxnId="{A1F0888A-E7A1-42FF-B7C3-F174CFE269C6}">
      <dgm:prSet/>
      <dgm:spPr/>
      <dgm:t>
        <a:bodyPr/>
        <a:lstStyle/>
        <a:p>
          <a:endParaRPr lang="ru-RU"/>
        </a:p>
      </dgm:t>
    </dgm:pt>
    <dgm:pt modelId="{913ED865-23AF-4635-A2F3-38152D51A123}" type="sibTrans" cxnId="{A1F0888A-E7A1-42FF-B7C3-F174CFE269C6}">
      <dgm:prSet/>
      <dgm:spPr/>
      <dgm:t>
        <a:bodyPr/>
        <a:lstStyle/>
        <a:p>
          <a:endParaRPr lang="ru-RU"/>
        </a:p>
      </dgm:t>
    </dgm:pt>
    <dgm:pt modelId="{9264F106-A6F9-447F-AD99-00AADD6C91F6}" type="pres">
      <dgm:prSet presAssocID="{C24468EA-E18F-4668-A48F-F07B4E3AB2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CA401-9E61-4AF2-88DA-67B11A3E4426}" type="pres">
      <dgm:prSet presAssocID="{E1A40769-96A6-4BE9-B53A-3A69D4FA8C78}" presName="circle1" presStyleLbl="node1" presStyleIdx="0" presStyleCnt="1"/>
      <dgm:spPr/>
      <dgm:t>
        <a:bodyPr/>
        <a:lstStyle/>
        <a:p>
          <a:endParaRPr lang="ru-RU"/>
        </a:p>
      </dgm:t>
    </dgm:pt>
    <dgm:pt modelId="{426D3FFC-1DAF-4076-A4F7-1484AD52B6DB}" type="pres">
      <dgm:prSet presAssocID="{E1A40769-96A6-4BE9-B53A-3A69D4FA8C78}" presName="space" presStyleCnt="0"/>
      <dgm:spPr/>
      <dgm:t>
        <a:bodyPr/>
        <a:lstStyle/>
        <a:p>
          <a:endParaRPr lang="ru-RU"/>
        </a:p>
      </dgm:t>
    </dgm:pt>
    <dgm:pt modelId="{BB6D44CE-74D3-45A4-97F8-28181E41559A}" type="pres">
      <dgm:prSet presAssocID="{E1A40769-96A6-4BE9-B53A-3A69D4FA8C78}" presName="rect1" presStyleLbl="alignAcc1" presStyleIdx="0" presStyleCnt="1"/>
      <dgm:spPr/>
      <dgm:t>
        <a:bodyPr/>
        <a:lstStyle/>
        <a:p>
          <a:endParaRPr lang="ru-RU"/>
        </a:p>
      </dgm:t>
    </dgm:pt>
    <dgm:pt modelId="{CC0B25EE-F944-41C0-893B-6AA413069F17}" type="pres">
      <dgm:prSet presAssocID="{E1A40769-96A6-4BE9-B53A-3A69D4FA8C7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D6B1F-5554-4DD5-B1E3-91AA22F5C794}" type="presOf" srcId="{C24468EA-E18F-4668-A48F-F07B4E3AB250}" destId="{9264F106-A6F9-447F-AD99-00AADD6C91F6}" srcOrd="0" destOrd="0" presId="urn:microsoft.com/office/officeart/2005/8/layout/target3"/>
    <dgm:cxn modelId="{A1F0888A-E7A1-42FF-B7C3-F174CFE269C6}" srcId="{C24468EA-E18F-4668-A48F-F07B4E3AB250}" destId="{E1A40769-96A6-4BE9-B53A-3A69D4FA8C78}" srcOrd="0" destOrd="0" parTransId="{5A793F69-F396-4558-A5FF-F03B38F93B25}" sibTransId="{913ED865-23AF-4635-A2F3-38152D51A123}"/>
    <dgm:cxn modelId="{BF4679BE-1794-4A08-BBD0-1982A30DCE43}" type="presOf" srcId="{E1A40769-96A6-4BE9-B53A-3A69D4FA8C78}" destId="{CC0B25EE-F944-41C0-893B-6AA413069F17}" srcOrd="1" destOrd="0" presId="urn:microsoft.com/office/officeart/2005/8/layout/target3"/>
    <dgm:cxn modelId="{9D243E64-17F7-47EE-8ED5-3EAD9D8315BD}" type="presOf" srcId="{E1A40769-96A6-4BE9-B53A-3A69D4FA8C78}" destId="{BB6D44CE-74D3-45A4-97F8-28181E41559A}" srcOrd="0" destOrd="0" presId="urn:microsoft.com/office/officeart/2005/8/layout/target3"/>
    <dgm:cxn modelId="{BA6C9F6A-081F-4050-A2C3-C06D297A6A5C}" type="presParOf" srcId="{9264F106-A6F9-447F-AD99-00AADD6C91F6}" destId="{3ACCA401-9E61-4AF2-88DA-67B11A3E4426}" srcOrd="0" destOrd="0" presId="urn:microsoft.com/office/officeart/2005/8/layout/target3"/>
    <dgm:cxn modelId="{1FBB1B09-0188-4DFC-ACC1-7C5F271ADF7C}" type="presParOf" srcId="{9264F106-A6F9-447F-AD99-00AADD6C91F6}" destId="{426D3FFC-1DAF-4076-A4F7-1484AD52B6DB}" srcOrd="1" destOrd="0" presId="urn:microsoft.com/office/officeart/2005/8/layout/target3"/>
    <dgm:cxn modelId="{D093A4D8-D64A-46CA-AD61-584E7A3A1892}" type="presParOf" srcId="{9264F106-A6F9-447F-AD99-00AADD6C91F6}" destId="{BB6D44CE-74D3-45A4-97F8-28181E41559A}" srcOrd="2" destOrd="0" presId="urn:microsoft.com/office/officeart/2005/8/layout/target3"/>
    <dgm:cxn modelId="{7444208D-20B8-481F-A224-D6F234B5F7B9}" type="presParOf" srcId="{9264F106-A6F9-447F-AD99-00AADD6C91F6}" destId="{CC0B25EE-F944-41C0-893B-6AA413069F1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4468EA-E18F-4668-A48F-F07B4E3AB250}" type="doc">
      <dgm:prSet loTypeId="urn:microsoft.com/office/officeart/2005/8/layout/target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A40769-96A6-4BE9-B53A-3A69D4FA8C78}">
      <dgm:prSet/>
      <dgm:spPr/>
      <dgm:t>
        <a:bodyPr/>
        <a:lstStyle/>
        <a:p>
          <a:pPr rtl="0"/>
          <a:r>
            <a:rPr lang="ru-RU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необходимость подготовки дошкольников к вступлению в "Движения первых"</a:t>
          </a:r>
          <a:endParaRPr lang="ru-RU" dirty="0"/>
        </a:p>
      </dgm:t>
    </dgm:pt>
    <dgm:pt modelId="{5A793F69-F396-4558-A5FF-F03B38F93B25}" type="parTrans" cxnId="{A1F0888A-E7A1-42FF-B7C3-F174CFE269C6}">
      <dgm:prSet/>
      <dgm:spPr/>
      <dgm:t>
        <a:bodyPr/>
        <a:lstStyle/>
        <a:p>
          <a:endParaRPr lang="ru-RU"/>
        </a:p>
      </dgm:t>
    </dgm:pt>
    <dgm:pt modelId="{913ED865-23AF-4635-A2F3-38152D51A123}" type="sibTrans" cxnId="{A1F0888A-E7A1-42FF-B7C3-F174CFE269C6}">
      <dgm:prSet/>
      <dgm:spPr/>
      <dgm:t>
        <a:bodyPr/>
        <a:lstStyle/>
        <a:p>
          <a:endParaRPr lang="ru-RU"/>
        </a:p>
      </dgm:t>
    </dgm:pt>
    <dgm:pt modelId="{9264F106-A6F9-447F-AD99-00AADD6C91F6}" type="pres">
      <dgm:prSet presAssocID="{C24468EA-E18F-4668-A48F-F07B4E3AB2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CA401-9E61-4AF2-88DA-67B11A3E4426}" type="pres">
      <dgm:prSet presAssocID="{E1A40769-96A6-4BE9-B53A-3A69D4FA8C78}" presName="circle1" presStyleLbl="node1" presStyleIdx="0" presStyleCnt="1"/>
      <dgm:spPr/>
      <dgm:t>
        <a:bodyPr/>
        <a:lstStyle/>
        <a:p>
          <a:endParaRPr lang="ru-RU"/>
        </a:p>
      </dgm:t>
    </dgm:pt>
    <dgm:pt modelId="{426D3FFC-1DAF-4076-A4F7-1484AD52B6DB}" type="pres">
      <dgm:prSet presAssocID="{E1A40769-96A6-4BE9-B53A-3A69D4FA8C78}" presName="space" presStyleCnt="0"/>
      <dgm:spPr/>
      <dgm:t>
        <a:bodyPr/>
        <a:lstStyle/>
        <a:p>
          <a:endParaRPr lang="ru-RU"/>
        </a:p>
      </dgm:t>
    </dgm:pt>
    <dgm:pt modelId="{BB6D44CE-74D3-45A4-97F8-28181E41559A}" type="pres">
      <dgm:prSet presAssocID="{E1A40769-96A6-4BE9-B53A-3A69D4FA8C78}" presName="rect1" presStyleLbl="alignAcc1" presStyleIdx="0" presStyleCnt="1"/>
      <dgm:spPr/>
      <dgm:t>
        <a:bodyPr/>
        <a:lstStyle/>
        <a:p>
          <a:endParaRPr lang="ru-RU"/>
        </a:p>
      </dgm:t>
    </dgm:pt>
    <dgm:pt modelId="{CC0B25EE-F944-41C0-893B-6AA413069F17}" type="pres">
      <dgm:prSet presAssocID="{E1A40769-96A6-4BE9-B53A-3A69D4FA8C7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D6B1F-5554-4DD5-B1E3-91AA22F5C794}" type="presOf" srcId="{C24468EA-E18F-4668-A48F-F07B4E3AB250}" destId="{9264F106-A6F9-447F-AD99-00AADD6C91F6}" srcOrd="0" destOrd="0" presId="urn:microsoft.com/office/officeart/2005/8/layout/target3"/>
    <dgm:cxn modelId="{A1F0888A-E7A1-42FF-B7C3-F174CFE269C6}" srcId="{C24468EA-E18F-4668-A48F-F07B4E3AB250}" destId="{E1A40769-96A6-4BE9-B53A-3A69D4FA8C78}" srcOrd="0" destOrd="0" parTransId="{5A793F69-F396-4558-A5FF-F03B38F93B25}" sibTransId="{913ED865-23AF-4635-A2F3-38152D51A123}"/>
    <dgm:cxn modelId="{BF4679BE-1794-4A08-BBD0-1982A30DCE43}" type="presOf" srcId="{E1A40769-96A6-4BE9-B53A-3A69D4FA8C78}" destId="{CC0B25EE-F944-41C0-893B-6AA413069F17}" srcOrd="1" destOrd="0" presId="urn:microsoft.com/office/officeart/2005/8/layout/target3"/>
    <dgm:cxn modelId="{9D243E64-17F7-47EE-8ED5-3EAD9D8315BD}" type="presOf" srcId="{E1A40769-96A6-4BE9-B53A-3A69D4FA8C78}" destId="{BB6D44CE-74D3-45A4-97F8-28181E41559A}" srcOrd="0" destOrd="0" presId="urn:microsoft.com/office/officeart/2005/8/layout/target3"/>
    <dgm:cxn modelId="{BA6C9F6A-081F-4050-A2C3-C06D297A6A5C}" type="presParOf" srcId="{9264F106-A6F9-447F-AD99-00AADD6C91F6}" destId="{3ACCA401-9E61-4AF2-88DA-67B11A3E4426}" srcOrd="0" destOrd="0" presId="urn:microsoft.com/office/officeart/2005/8/layout/target3"/>
    <dgm:cxn modelId="{1FBB1B09-0188-4DFC-ACC1-7C5F271ADF7C}" type="presParOf" srcId="{9264F106-A6F9-447F-AD99-00AADD6C91F6}" destId="{426D3FFC-1DAF-4076-A4F7-1484AD52B6DB}" srcOrd="1" destOrd="0" presId="urn:microsoft.com/office/officeart/2005/8/layout/target3"/>
    <dgm:cxn modelId="{D093A4D8-D64A-46CA-AD61-584E7A3A1892}" type="presParOf" srcId="{9264F106-A6F9-447F-AD99-00AADD6C91F6}" destId="{BB6D44CE-74D3-45A4-97F8-28181E41559A}" srcOrd="2" destOrd="0" presId="urn:microsoft.com/office/officeart/2005/8/layout/target3"/>
    <dgm:cxn modelId="{7444208D-20B8-481F-A224-D6F234B5F7B9}" type="presParOf" srcId="{9264F106-A6F9-447F-AD99-00AADD6C91F6}" destId="{CC0B25EE-F944-41C0-893B-6AA413069F1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4468EA-E18F-4668-A48F-F07B4E3AB250}" type="doc">
      <dgm:prSet loTypeId="urn:microsoft.com/office/officeart/2005/8/layout/target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A40769-96A6-4BE9-B53A-3A69D4FA8C78}">
      <dgm:prSet custT="1"/>
      <dgm:spPr/>
      <dgm:t>
        <a:bodyPr/>
        <a:lstStyle/>
        <a:p>
          <a:pPr algn="just" rtl="0"/>
          <a:r>
            <a:rPr lang="ru-RU" sz="1200" dirty="0" smtClean="0">
              <a:latin typeface="Century Schoolbook" panose="02040604050505020304" pitchFamily="18" charset="0"/>
            </a:rPr>
            <a:t>введение новых государственных образовательных стандартов предъявляет существенные требования к профессиональной компетентности педагогов</a:t>
          </a:r>
          <a:endParaRPr lang="ru-RU" sz="1200" dirty="0">
            <a:latin typeface="Century Schoolbook" panose="02040604050505020304" pitchFamily="18" charset="0"/>
          </a:endParaRPr>
        </a:p>
      </dgm:t>
    </dgm:pt>
    <dgm:pt modelId="{5A793F69-F396-4558-A5FF-F03B38F93B25}" type="parTrans" cxnId="{A1F0888A-E7A1-42FF-B7C3-F174CFE269C6}">
      <dgm:prSet/>
      <dgm:spPr/>
      <dgm:t>
        <a:bodyPr/>
        <a:lstStyle/>
        <a:p>
          <a:pPr algn="just"/>
          <a:endParaRPr lang="ru-RU" sz="1200">
            <a:latin typeface="Century Schoolbook" panose="02040604050505020304" pitchFamily="18" charset="0"/>
          </a:endParaRPr>
        </a:p>
      </dgm:t>
    </dgm:pt>
    <dgm:pt modelId="{913ED865-23AF-4635-A2F3-38152D51A123}" type="sibTrans" cxnId="{A1F0888A-E7A1-42FF-B7C3-F174CFE269C6}">
      <dgm:prSet/>
      <dgm:spPr/>
      <dgm:t>
        <a:bodyPr/>
        <a:lstStyle/>
        <a:p>
          <a:pPr algn="just"/>
          <a:endParaRPr lang="ru-RU" sz="1200">
            <a:latin typeface="Century Schoolbook" panose="02040604050505020304" pitchFamily="18" charset="0"/>
          </a:endParaRPr>
        </a:p>
      </dgm:t>
    </dgm:pt>
    <dgm:pt modelId="{9264F106-A6F9-447F-AD99-00AADD6C91F6}" type="pres">
      <dgm:prSet presAssocID="{C24468EA-E18F-4668-A48F-F07B4E3AB2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CA401-9E61-4AF2-88DA-67B11A3E4426}" type="pres">
      <dgm:prSet presAssocID="{E1A40769-96A6-4BE9-B53A-3A69D4FA8C78}" presName="circle1" presStyleLbl="node1" presStyleIdx="0" presStyleCnt="1"/>
      <dgm:spPr/>
      <dgm:t>
        <a:bodyPr/>
        <a:lstStyle/>
        <a:p>
          <a:endParaRPr lang="ru-RU"/>
        </a:p>
      </dgm:t>
    </dgm:pt>
    <dgm:pt modelId="{426D3FFC-1DAF-4076-A4F7-1484AD52B6DB}" type="pres">
      <dgm:prSet presAssocID="{E1A40769-96A6-4BE9-B53A-3A69D4FA8C78}" presName="space" presStyleCnt="0"/>
      <dgm:spPr/>
      <dgm:t>
        <a:bodyPr/>
        <a:lstStyle/>
        <a:p>
          <a:endParaRPr lang="ru-RU"/>
        </a:p>
      </dgm:t>
    </dgm:pt>
    <dgm:pt modelId="{BB6D44CE-74D3-45A4-97F8-28181E41559A}" type="pres">
      <dgm:prSet presAssocID="{E1A40769-96A6-4BE9-B53A-3A69D4FA8C78}" presName="rect1" presStyleLbl="alignAcc1" presStyleIdx="0" presStyleCnt="1"/>
      <dgm:spPr/>
      <dgm:t>
        <a:bodyPr/>
        <a:lstStyle/>
        <a:p>
          <a:endParaRPr lang="ru-RU"/>
        </a:p>
      </dgm:t>
    </dgm:pt>
    <dgm:pt modelId="{CC0B25EE-F944-41C0-893B-6AA413069F17}" type="pres">
      <dgm:prSet presAssocID="{E1A40769-96A6-4BE9-B53A-3A69D4FA8C7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D6B1F-5554-4DD5-B1E3-91AA22F5C794}" type="presOf" srcId="{C24468EA-E18F-4668-A48F-F07B4E3AB250}" destId="{9264F106-A6F9-447F-AD99-00AADD6C91F6}" srcOrd="0" destOrd="0" presId="urn:microsoft.com/office/officeart/2005/8/layout/target3"/>
    <dgm:cxn modelId="{A1F0888A-E7A1-42FF-B7C3-F174CFE269C6}" srcId="{C24468EA-E18F-4668-A48F-F07B4E3AB250}" destId="{E1A40769-96A6-4BE9-B53A-3A69D4FA8C78}" srcOrd="0" destOrd="0" parTransId="{5A793F69-F396-4558-A5FF-F03B38F93B25}" sibTransId="{913ED865-23AF-4635-A2F3-38152D51A123}"/>
    <dgm:cxn modelId="{BF4679BE-1794-4A08-BBD0-1982A30DCE43}" type="presOf" srcId="{E1A40769-96A6-4BE9-B53A-3A69D4FA8C78}" destId="{CC0B25EE-F944-41C0-893B-6AA413069F17}" srcOrd="1" destOrd="0" presId="urn:microsoft.com/office/officeart/2005/8/layout/target3"/>
    <dgm:cxn modelId="{9D243E64-17F7-47EE-8ED5-3EAD9D8315BD}" type="presOf" srcId="{E1A40769-96A6-4BE9-B53A-3A69D4FA8C78}" destId="{BB6D44CE-74D3-45A4-97F8-28181E41559A}" srcOrd="0" destOrd="0" presId="urn:microsoft.com/office/officeart/2005/8/layout/target3"/>
    <dgm:cxn modelId="{BA6C9F6A-081F-4050-A2C3-C06D297A6A5C}" type="presParOf" srcId="{9264F106-A6F9-447F-AD99-00AADD6C91F6}" destId="{3ACCA401-9E61-4AF2-88DA-67B11A3E4426}" srcOrd="0" destOrd="0" presId="urn:microsoft.com/office/officeart/2005/8/layout/target3"/>
    <dgm:cxn modelId="{1FBB1B09-0188-4DFC-ACC1-7C5F271ADF7C}" type="presParOf" srcId="{9264F106-A6F9-447F-AD99-00AADD6C91F6}" destId="{426D3FFC-1DAF-4076-A4F7-1484AD52B6DB}" srcOrd="1" destOrd="0" presId="urn:microsoft.com/office/officeart/2005/8/layout/target3"/>
    <dgm:cxn modelId="{D093A4D8-D64A-46CA-AD61-584E7A3A1892}" type="presParOf" srcId="{9264F106-A6F9-447F-AD99-00AADD6C91F6}" destId="{BB6D44CE-74D3-45A4-97F8-28181E41559A}" srcOrd="2" destOrd="0" presId="urn:microsoft.com/office/officeart/2005/8/layout/target3"/>
    <dgm:cxn modelId="{7444208D-20B8-481F-A224-D6F234B5F7B9}" type="presParOf" srcId="{9264F106-A6F9-447F-AD99-00AADD6C91F6}" destId="{CC0B25EE-F944-41C0-893B-6AA413069F1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731375E-C600-4E00-BC2E-BC279374971B}" type="doc">
      <dgm:prSet loTypeId="urn:microsoft.com/office/officeart/2005/8/layout/hierarchy3#3" loCatId="hierarchy" qsTypeId="urn:microsoft.com/office/officeart/2005/8/quickstyle/simple3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70E33B9C-EB8D-425C-81A7-6C469195F1E1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8892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dirty="0">
              <a:latin typeface="Century Schoolbook" panose="02040604050505020304" pitchFamily="18" charset="0"/>
              <a:cs typeface="Times New Roman" panose="02020603050405020304" pitchFamily="18" charset="0"/>
            </a:rPr>
            <a:t>Проектная деятельность</a:t>
          </a:r>
        </a:p>
      </dgm:t>
    </dgm:pt>
    <dgm:pt modelId="{CB410E09-3997-4C94-8C6A-6CE3285700CF}" type="parTrans" cxnId="{DCC48CA2-276A-4F69-883B-54D425080BC6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21033116-8855-441E-B345-836A92C407D8}" type="sibTrans" cxnId="{DCC48CA2-276A-4F69-883B-54D425080BC6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B91BADB4-9856-4C92-A671-88D41EC89283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dirty="0">
              <a:latin typeface="Century Schoolbook" panose="02040604050505020304" pitchFamily="18" charset="0"/>
              <a:cs typeface="Times New Roman" panose="02020603050405020304" pitchFamily="18" charset="0"/>
            </a:rPr>
            <a:t>Межмуниципальные проекты: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"Старт </a:t>
          </a:r>
          <a:r>
            <a:rPr lang="ru-RU" sz="900" b="1" dirty="0">
              <a:latin typeface="Century Schoolbook" panose="02040604050505020304" pitchFamily="18" charset="0"/>
              <a:cs typeface="Times New Roman" panose="02020603050405020304" pitchFamily="18" charset="0"/>
            </a:rPr>
            <a:t>первых 5+ от А до </a:t>
          </a: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Я"</a:t>
          </a:r>
          <a:r>
            <a:rPr lang="ru-RU" sz="9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,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</a:t>
          </a:r>
          <a:r>
            <a:rPr lang="ru-RU" sz="900" b="1" dirty="0" err="1" smtClean="0">
              <a:latin typeface="Century Schoolbook" panose="02040604050505020304" pitchFamily="18" charset="0"/>
              <a:cs typeface="Times New Roman" panose="02020603050405020304" pitchFamily="18" charset="0"/>
            </a:rPr>
            <a:t>Медиаграмотный</a:t>
          </a: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>
              <a:latin typeface="Century Schoolbook" panose="02040604050505020304" pitchFamily="18" charset="0"/>
              <a:cs typeface="Times New Roman" panose="02020603050405020304" pitchFamily="18" charset="0"/>
            </a:rPr>
            <a:t>Я. Вызов принят. В эфире дети </a:t>
          </a: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России"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D093C76B-7115-4253-9485-30D8DFDE7D46}" type="parTrans" cxnId="{AE984235-002C-4E9F-8D41-0D91A6834A6A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45ACF238-FA66-46AA-8DC3-5397D1791F71}" type="sibTrans" cxnId="{AE984235-002C-4E9F-8D41-0D91A6834A6A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60D8CD38-69AC-4B21-A6E8-3644F9C6A448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dirty="0">
              <a:latin typeface="Century Schoolbook" panose="02040604050505020304" pitchFamily="18" charset="0"/>
              <a:cs typeface="Times New Roman" panose="02020603050405020304" pitchFamily="18" charset="0"/>
            </a:rPr>
            <a:t>Муниципальные проекты с привлечением целевой аудитории из других муниципалитетов: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"Профессиональная </a:t>
          </a:r>
          <a:r>
            <a:rPr lang="ru-RU" sz="900" b="1" dirty="0">
              <a:latin typeface="Century Schoolbook" panose="02040604050505020304" pitchFamily="18" charset="0"/>
              <a:cs typeface="Times New Roman" panose="02020603050405020304" pitchFamily="18" charset="0"/>
            </a:rPr>
            <a:t>кухня </a:t>
          </a: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"Со </a:t>
          </a:r>
          <a:r>
            <a:rPr lang="ru-RU" sz="900" b="1" dirty="0">
              <a:latin typeface="Century Schoolbook" panose="02040604050505020304" pitchFamily="18" charset="0"/>
              <a:cs typeface="Times New Roman" panose="02020603050405020304" pitchFamily="18" charset="0"/>
            </a:rPr>
            <a:t>вкусом </a:t>
          </a:r>
          <a:r>
            <a:rPr lang="ru-RU" sz="900" b="1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будущего"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92DF5D12-365F-4B36-9BD8-2AEF08F5298D}" type="parTrans" cxnId="{5EFB16CD-D381-4672-918D-5D3E515E7658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64B86BE9-1B66-4B63-BEA8-D00A87F54B1B}" type="sibTrans" cxnId="{5EFB16CD-D381-4672-918D-5D3E515E7658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6E034965-30AA-42B5-8826-7933768F7A13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8892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dirty="0">
              <a:latin typeface="Century Schoolbook" panose="02040604050505020304" pitchFamily="18" charset="0"/>
              <a:cs typeface="Times New Roman" panose="02020603050405020304" pitchFamily="18" charset="0"/>
            </a:rPr>
            <a:t>Процессная деятельность</a:t>
          </a:r>
        </a:p>
      </dgm:t>
    </dgm:pt>
    <dgm:pt modelId="{51160703-34D4-41E6-8C5A-BF7BCE0E3375}" type="parTrans" cxnId="{BCE0A1CC-8FF0-4549-99F8-9A48C8DC4949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AA981EF2-6CAC-4286-B0EF-B1079CD3AB92}" type="sibTrans" cxnId="{BCE0A1CC-8FF0-4549-99F8-9A48C8DC4949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23DBC879-C68F-402C-9DE2-CCCD221B7381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>
              <a:latin typeface="Century Schoolbook" panose="02040604050505020304" pitchFamily="18" charset="0"/>
              <a:cs typeface="Times New Roman" panose="02020603050405020304" pitchFamily="18" charset="0"/>
            </a:rPr>
            <a:t>Международная деятельность:</a:t>
          </a:r>
          <a:endParaRPr sz="90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>
              <a:latin typeface="Century Schoolbook" panose="02040604050505020304" pitchFamily="18" charset="0"/>
              <a:cs typeface="Times New Roman" panose="02020603050405020304" pitchFamily="18" charset="0"/>
            </a:rPr>
            <a:t>соглашение Архангельск - Витебск (Республика Беларусь)</a:t>
          </a:r>
          <a:endParaRPr sz="90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6C87FD95-E533-4C10-B961-5663C526C2E6}" type="parTrans" cxnId="{C05B11FD-C166-4A3F-89F8-9E75265E4FCE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0782C5DD-F7DE-4151-BE53-EE292E8808DB}" type="sibTrans" cxnId="{C05B11FD-C166-4A3F-89F8-9E75265E4FCE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00118FF8-44E7-4BA6-95DE-DD9F924843AB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9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кадетское </a:t>
          </a:r>
          <a:r>
            <a:rPr lang="ru-RU" sz="900" dirty="0">
              <a:latin typeface="Century Schoolbook" panose="02040604050505020304" pitchFamily="18" charset="0"/>
              <a:cs typeface="Times New Roman" panose="02020603050405020304" pitchFamily="18" charset="0"/>
            </a:rPr>
            <a:t>движение в дошкольных образовательных организациях</a:t>
          </a: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indent="0" algn="ctr" defTabSz="27114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9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BF8787FA-F4AB-4B0A-A525-D7C1918987DC}" type="parTrans" cxnId="{7D72092C-A706-4751-8888-23A836E0B67E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661101EE-9F36-41FB-A235-AB4F8912FFF9}" type="sibTrans" cxnId="{7D72092C-A706-4751-8888-23A836E0B67E}">
      <dgm:prSet/>
      <dgm:spPr bwMode="auto"/>
      <dgm:t>
        <a:bodyPr/>
        <a:lstStyle/>
        <a:p>
          <a:pPr>
            <a:defRPr/>
          </a:pPr>
          <a:endParaRPr lang="ru-RU" sz="2000">
            <a:latin typeface="Century Schoolbook" panose="02040604050505020304" pitchFamily="18" charset="0"/>
          </a:endParaRPr>
        </a:p>
      </dgm:t>
    </dgm:pt>
    <dgm:pt modelId="{AE339FAF-5F26-48AF-86F3-119F936CA668}" type="pres">
      <dgm:prSet presAssocID="{3731375E-C600-4E00-BC2E-BC279374971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 bwMode="auto"/>
      <dgm:t>
        <a:bodyPr/>
        <a:lstStyle/>
        <a:p>
          <a:endParaRPr lang="ru-RU"/>
        </a:p>
      </dgm:t>
    </dgm:pt>
    <dgm:pt modelId="{90409A74-5F52-4092-AD6F-5B61E1AC9F66}" type="pres">
      <dgm:prSet presAssocID="{70E33B9C-EB8D-425C-81A7-6C469195F1E1}" presName="root" presStyleCnt="0"/>
      <dgm:spPr bwMode="auto"/>
      <dgm:t>
        <a:bodyPr/>
        <a:lstStyle/>
        <a:p>
          <a:endParaRPr lang="ru-RU"/>
        </a:p>
      </dgm:t>
    </dgm:pt>
    <dgm:pt modelId="{5B2F56FF-2768-4F06-B731-0D9A2790E297}" type="pres">
      <dgm:prSet presAssocID="{70E33B9C-EB8D-425C-81A7-6C469195F1E1}" presName="rootComposite" presStyleCnt="0"/>
      <dgm:spPr bwMode="auto"/>
      <dgm:t>
        <a:bodyPr/>
        <a:lstStyle/>
        <a:p>
          <a:endParaRPr lang="ru-RU"/>
        </a:p>
      </dgm:t>
    </dgm:pt>
    <dgm:pt modelId="{DB52C12C-0D8E-4A71-A358-0DA268BB3A20}" type="pres">
      <dgm:prSet presAssocID="{70E33B9C-EB8D-425C-81A7-6C469195F1E1}" presName="rootText" presStyleLbl="node1" presStyleIdx="0" presStyleCnt="2" custLinFactNeighborX="-41" custLinFactNeighborY="-11745"/>
      <dgm:spPr bwMode="auto"/>
      <dgm:t>
        <a:bodyPr/>
        <a:lstStyle/>
        <a:p>
          <a:endParaRPr lang="ru-RU"/>
        </a:p>
      </dgm:t>
    </dgm:pt>
    <dgm:pt modelId="{7EC75E5C-0FF1-412F-9BFA-3AFC4A87DA5C}" type="pres">
      <dgm:prSet presAssocID="{70E33B9C-EB8D-425C-81A7-6C469195F1E1}" presName="rootConnector" presStyleLbl="node1" presStyleIdx="0" presStyleCnt="2"/>
      <dgm:spPr bwMode="auto"/>
      <dgm:t>
        <a:bodyPr/>
        <a:lstStyle/>
        <a:p>
          <a:endParaRPr lang="ru-RU"/>
        </a:p>
      </dgm:t>
    </dgm:pt>
    <dgm:pt modelId="{2920199D-D295-460D-82C3-74E3AA8541A5}" type="pres">
      <dgm:prSet presAssocID="{70E33B9C-EB8D-425C-81A7-6C469195F1E1}" presName="childShape" presStyleCnt="0"/>
      <dgm:spPr bwMode="auto"/>
      <dgm:t>
        <a:bodyPr/>
        <a:lstStyle/>
        <a:p>
          <a:endParaRPr lang="ru-RU"/>
        </a:p>
      </dgm:t>
    </dgm:pt>
    <dgm:pt modelId="{C917CEB2-2799-410D-BB2A-A599EFCDF87C}" type="pres">
      <dgm:prSet presAssocID="{D093C76B-7115-4253-9485-30D8DFDE7D46}" presName="Name13" presStyleLbl="parChTrans1D2" presStyleIdx="0" presStyleCnt="4"/>
      <dgm:spPr bwMode="auto"/>
      <dgm:t>
        <a:bodyPr/>
        <a:lstStyle/>
        <a:p>
          <a:endParaRPr lang="ru-RU"/>
        </a:p>
      </dgm:t>
    </dgm:pt>
    <dgm:pt modelId="{799684A8-38A1-49E3-A682-57B176C862F8}" type="pres">
      <dgm:prSet presAssocID="{B91BADB4-9856-4C92-A671-88D41EC89283}" presName="childText" presStyleLbl="bgAcc1" presStyleIdx="0" presStyleCnt="4" custScaleX="13188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F9464CED-D905-4F1C-BF45-419D8B55BF41}" type="pres">
      <dgm:prSet presAssocID="{92DF5D12-365F-4B36-9BD8-2AEF08F5298D}" presName="Name13" presStyleLbl="parChTrans1D2" presStyleIdx="1" presStyleCnt="4"/>
      <dgm:spPr bwMode="auto"/>
      <dgm:t>
        <a:bodyPr/>
        <a:lstStyle/>
        <a:p>
          <a:endParaRPr lang="ru-RU"/>
        </a:p>
      </dgm:t>
    </dgm:pt>
    <dgm:pt modelId="{BEA456E5-5775-43CB-80A2-69D8337D399D}" type="pres">
      <dgm:prSet presAssocID="{60D8CD38-69AC-4B21-A6E8-3644F9C6A448}" presName="childText" presStyleLbl="bgAcc1" presStyleIdx="1" presStyleCnt="4" custScaleX="136164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0B9A211-5D65-4114-869A-3ED11E1F9F99}" type="pres">
      <dgm:prSet presAssocID="{6E034965-30AA-42B5-8826-7933768F7A13}" presName="root" presStyleCnt="0"/>
      <dgm:spPr bwMode="auto"/>
      <dgm:t>
        <a:bodyPr/>
        <a:lstStyle/>
        <a:p>
          <a:endParaRPr lang="ru-RU"/>
        </a:p>
      </dgm:t>
    </dgm:pt>
    <dgm:pt modelId="{477C1409-2F13-47A3-B6C6-BC003A252D4F}" type="pres">
      <dgm:prSet presAssocID="{6E034965-30AA-42B5-8826-7933768F7A13}" presName="rootComposite" presStyleCnt="0"/>
      <dgm:spPr bwMode="auto"/>
      <dgm:t>
        <a:bodyPr/>
        <a:lstStyle/>
        <a:p>
          <a:endParaRPr lang="ru-RU"/>
        </a:p>
      </dgm:t>
    </dgm:pt>
    <dgm:pt modelId="{DF205578-D08F-41FC-83C3-3209F47FF4B8}" type="pres">
      <dgm:prSet presAssocID="{6E034965-30AA-42B5-8826-7933768F7A13}" presName="rootText" presStyleLbl="node1" presStyleIdx="1" presStyleCnt="2"/>
      <dgm:spPr bwMode="auto"/>
      <dgm:t>
        <a:bodyPr/>
        <a:lstStyle/>
        <a:p>
          <a:endParaRPr lang="ru-RU"/>
        </a:p>
      </dgm:t>
    </dgm:pt>
    <dgm:pt modelId="{4E53FC61-FDA5-4F7F-8DC6-3F9D7377F58E}" type="pres">
      <dgm:prSet presAssocID="{6E034965-30AA-42B5-8826-7933768F7A13}" presName="rootConnector" presStyleLbl="node1" presStyleIdx="1" presStyleCnt="2"/>
      <dgm:spPr bwMode="auto"/>
      <dgm:t>
        <a:bodyPr/>
        <a:lstStyle/>
        <a:p>
          <a:endParaRPr lang="ru-RU"/>
        </a:p>
      </dgm:t>
    </dgm:pt>
    <dgm:pt modelId="{BA28F60C-F5D7-4627-AF37-98FA205522E9}" type="pres">
      <dgm:prSet presAssocID="{6E034965-30AA-42B5-8826-7933768F7A13}" presName="childShape" presStyleCnt="0"/>
      <dgm:spPr bwMode="auto"/>
      <dgm:t>
        <a:bodyPr/>
        <a:lstStyle/>
        <a:p>
          <a:endParaRPr lang="ru-RU"/>
        </a:p>
      </dgm:t>
    </dgm:pt>
    <dgm:pt modelId="{F519E417-ED0D-4155-8275-8BF1492CAB6C}" type="pres">
      <dgm:prSet presAssocID="{6C87FD95-E533-4C10-B961-5663C526C2E6}" presName="Name13" presStyleLbl="parChTrans1D2" presStyleIdx="2" presStyleCnt="4"/>
      <dgm:spPr bwMode="auto"/>
      <dgm:t>
        <a:bodyPr/>
        <a:lstStyle/>
        <a:p>
          <a:endParaRPr lang="ru-RU"/>
        </a:p>
      </dgm:t>
    </dgm:pt>
    <dgm:pt modelId="{FF2824F4-79FB-42F3-AE8E-75620899C31D}" type="pres">
      <dgm:prSet presAssocID="{23DBC879-C68F-402C-9DE2-CCCD221B7381}" presName="childText" presStyleLbl="bgAcc1" presStyleIdx="2" presStyleCnt="4" custScaleX="154120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52495269-51EB-40F4-A50E-F8B627A771C4}" type="pres">
      <dgm:prSet presAssocID="{BF8787FA-F4AB-4B0A-A525-D7C1918987DC}" presName="Name13" presStyleLbl="parChTrans1D2" presStyleIdx="3" presStyleCnt="4"/>
      <dgm:spPr bwMode="auto"/>
      <dgm:t>
        <a:bodyPr/>
        <a:lstStyle/>
        <a:p>
          <a:endParaRPr lang="ru-RU"/>
        </a:p>
      </dgm:t>
    </dgm:pt>
    <dgm:pt modelId="{99707EFA-2219-4FE9-B6E6-C3692FEDDE7D}" type="pres">
      <dgm:prSet presAssocID="{00118FF8-44E7-4BA6-95DE-DD9F924843AB}" presName="childText" presStyleLbl="bgAcc1" presStyleIdx="3" presStyleCnt="4" custScaleX="156733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DCC48CA2-276A-4F69-883B-54D425080BC6}" srcId="{3731375E-C600-4E00-BC2E-BC279374971B}" destId="{70E33B9C-EB8D-425C-81A7-6C469195F1E1}" srcOrd="0" destOrd="0" parTransId="{CB410E09-3997-4C94-8C6A-6CE3285700CF}" sibTransId="{21033116-8855-441E-B345-836A92C407D8}"/>
    <dgm:cxn modelId="{AE984235-002C-4E9F-8D41-0D91A6834A6A}" srcId="{70E33B9C-EB8D-425C-81A7-6C469195F1E1}" destId="{B91BADB4-9856-4C92-A671-88D41EC89283}" srcOrd="0" destOrd="0" parTransId="{D093C76B-7115-4253-9485-30D8DFDE7D46}" sibTransId="{45ACF238-FA66-46AA-8DC3-5397D1791F71}"/>
    <dgm:cxn modelId="{44AD4C7D-9A71-4B0B-A7B9-57E69ACA4FD8}" type="presOf" srcId="{BF8787FA-F4AB-4B0A-A525-D7C1918987DC}" destId="{52495269-51EB-40F4-A50E-F8B627A771C4}" srcOrd="0" destOrd="0" presId="urn:microsoft.com/office/officeart/2005/8/layout/hierarchy3#3"/>
    <dgm:cxn modelId="{7D72092C-A706-4751-8888-23A836E0B67E}" srcId="{6E034965-30AA-42B5-8826-7933768F7A13}" destId="{00118FF8-44E7-4BA6-95DE-DD9F924843AB}" srcOrd="1" destOrd="0" parTransId="{BF8787FA-F4AB-4B0A-A525-D7C1918987DC}" sibTransId="{661101EE-9F36-41FB-A235-AB4F8912FFF9}"/>
    <dgm:cxn modelId="{9304DDA9-7265-494E-93D7-655720A38C67}" type="presOf" srcId="{70E33B9C-EB8D-425C-81A7-6C469195F1E1}" destId="{DB52C12C-0D8E-4A71-A358-0DA268BB3A20}" srcOrd="0" destOrd="0" presId="urn:microsoft.com/office/officeart/2005/8/layout/hierarchy3#3"/>
    <dgm:cxn modelId="{C05B11FD-C166-4A3F-89F8-9E75265E4FCE}" srcId="{6E034965-30AA-42B5-8826-7933768F7A13}" destId="{23DBC879-C68F-402C-9DE2-CCCD221B7381}" srcOrd="0" destOrd="0" parTransId="{6C87FD95-E533-4C10-B961-5663C526C2E6}" sibTransId="{0782C5DD-F7DE-4151-BE53-EE292E8808DB}"/>
    <dgm:cxn modelId="{5EFB16CD-D381-4672-918D-5D3E515E7658}" srcId="{70E33B9C-EB8D-425C-81A7-6C469195F1E1}" destId="{60D8CD38-69AC-4B21-A6E8-3644F9C6A448}" srcOrd="1" destOrd="0" parTransId="{92DF5D12-365F-4B36-9BD8-2AEF08F5298D}" sibTransId="{64B86BE9-1B66-4B63-BEA8-D00A87F54B1B}"/>
    <dgm:cxn modelId="{53928605-39A1-4FDE-822E-ACC5ABEAEFB1}" type="presOf" srcId="{6C87FD95-E533-4C10-B961-5663C526C2E6}" destId="{F519E417-ED0D-4155-8275-8BF1492CAB6C}" srcOrd="0" destOrd="0" presId="urn:microsoft.com/office/officeart/2005/8/layout/hierarchy3#3"/>
    <dgm:cxn modelId="{2A2E62F0-FDD4-4B3B-A514-7CDFF1C750BE}" type="presOf" srcId="{70E33B9C-EB8D-425C-81A7-6C469195F1E1}" destId="{7EC75E5C-0FF1-412F-9BFA-3AFC4A87DA5C}" srcOrd="1" destOrd="0" presId="urn:microsoft.com/office/officeart/2005/8/layout/hierarchy3#3"/>
    <dgm:cxn modelId="{9D47E102-64D5-4867-95AE-5DEF98844C82}" type="presOf" srcId="{B91BADB4-9856-4C92-A671-88D41EC89283}" destId="{799684A8-38A1-49E3-A682-57B176C862F8}" srcOrd="0" destOrd="0" presId="urn:microsoft.com/office/officeart/2005/8/layout/hierarchy3#3"/>
    <dgm:cxn modelId="{5ED14650-F789-473B-B341-C023DB96F426}" type="presOf" srcId="{6E034965-30AA-42B5-8826-7933768F7A13}" destId="{DF205578-D08F-41FC-83C3-3209F47FF4B8}" srcOrd="0" destOrd="0" presId="urn:microsoft.com/office/officeart/2005/8/layout/hierarchy3#3"/>
    <dgm:cxn modelId="{0C794405-95E7-4BC9-829B-C88DBFF655FB}" type="presOf" srcId="{92DF5D12-365F-4B36-9BD8-2AEF08F5298D}" destId="{F9464CED-D905-4F1C-BF45-419D8B55BF41}" srcOrd="0" destOrd="0" presId="urn:microsoft.com/office/officeart/2005/8/layout/hierarchy3#3"/>
    <dgm:cxn modelId="{38C46DA8-F25C-45FD-9EE2-C8AA99139BC9}" type="presOf" srcId="{60D8CD38-69AC-4B21-A6E8-3644F9C6A448}" destId="{BEA456E5-5775-43CB-80A2-69D8337D399D}" srcOrd="0" destOrd="0" presId="urn:microsoft.com/office/officeart/2005/8/layout/hierarchy3#3"/>
    <dgm:cxn modelId="{26726980-40D4-4DF1-ADB5-436DDE876171}" type="presOf" srcId="{D093C76B-7115-4253-9485-30D8DFDE7D46}" destId="{C917CEB2-2799-410D-BB2A-A599EFCDF87C}" srcOrd="0" destOrd="0" presId="urn:microsoft.com/office/officeart/2005/8/layout/hierarchy3#3"/>
    <dgm:cxn modelId="{FE186ED4-EF6F-4484-A78F-37A162138A8C}" type="presOf" srcId="{23DBC879-C68F-402C-9DE2-CCCD221B7381}" destId="{FF2824F4-79FB-42F3-AE8E-75620899C31D}" srcOrd="0" destOrd="0" presId="urn:microsoft.com/office/officeart/2005/8/layout/hierarchy3#3"/>
    <dgm:cxn modelId="{C398FC3B-2C6A-4653-873E-566340EB54B1}" type="presOf" srcId="{00118FF8-44E7-4BA6-95DE-DD9F924843AB}" destId="{99707EFA-2219-4FE9-B6E6-C3692FEDDE7D}" srcOrd="0" destOrd="0" presId="urn:microsoft.com/office/officeart/2005/8/layout/hierarchy3#3"/>
    <dgm:cxn modelId="{D431CFD1-914B-4465-B02F-0D3209C68A9E}" type="presOf" srcId="{6E034965-30AA-42B5-8826-7933768F7A13}" destId="{4E53FC61-FDA5-4F7F-8DC6-3F9D7377F58E}" srcOrd="1" destOrd="0" presId="urn:microsoft.com/office/officeart/2005/8/layout/hierarchy3#3"/>
    <dgm:cxn modelId="{139AC052-9A8B-43A9-A22F-AB8405387CD1}" type="presOf" srcId="{3731375E-C600-4E00-BC2E-BC279374971B}" destId="{AE339FAF-5F26-48AF-86F3-119F936CA668}" srcOrd="0" destOrd="0" presId="urn:microsoft.com/office/officeart/2005/8/layout/hierarchy3#3"/>
    <dgm:cxn modelId="{BCE0A1CC-8FF0-4549-99F8-9A48C8DC4949}" srcId="{3731375E-C600-4E00-BC2E-BC279374971B}" destId="{6E034965-30AA-42B5-8826-7933768F7A13}" srcOrd="1" destOrd="0" parTransId="{51160703-34D4-41E6-8C5A-BF7BCE0E3375}" sibTransId="{AA981EF2-6CAC-4286-B0EF-B1079CD3AB92}"/>
    <dgm:cxn modelId="{B5F29BDA-2E08-4898-AC06-A3F6C63EE88D}" type="presParOf" srcId="{AE339FAF-5F26-48AF-86F3-119F936CA668}" destId="{90409A74-5F52-4092-AD6F-5B61E1AC9F66}" srcOrd="0" destOrd="0" presId="urn:microsoft.com/office/officeart/2005/8/layout/hierarchy3#3"/>
    <dgm:cxn modelId="{7764F3F6-D0FB-4FE4-A10C-D35832A1221C}" type="presParOf" srcId="{90409A74-5F52-4092-AD6F-5B61E1AC9F66}" destId="{5B2F56FF-2768-4F06-B731-0D9A2790E297}" srcOrd="0" destOrd="0" presId="urn:microsoft.com/office/officeart/2005/8/layout/hierarchy3#3"/>
    <dgm:cxn modelId="{1C40C5B5-AC11-4858-8AE4-96845F52D35F}" type="presParOf" srcId="{5B2F56FF-2768-4F06-B731-0D9A2790E297}" destId="{DB52C12C-0D8E-4A71-A358-0DA268BB3A20}" srcOrd="0" destOrd="0" presId="urn:microsoft.com/office/officeart/2005/8/layout/hierarchy3#3"/>
    <dgm:cxn modelId="{6AE78B6F-941F-4FE4-8AEA-A7AC3DB86483}" type="presParOf" srcId="{5B2F56FF-2768-4F06-B731-0D9A2790E297}" destId="{7EC75E5C-0FF1-412F-9BFA-3AFC4A87DA5C}" srcOrd="1" destOrd="0" presId="urn:microsoft.com/office/officeart/2005/8/layout/hierarchy3#3"/>
    <dgm:cxn modelId="{78272F12-77B8-4E12-8485-6B69D394EABC}" type="presParOf" srcId="{90409A74-5F52-4092-AD6F-5B61E1AC9F66}" destId="{2920199D-D295-460D-82C3-74E3AA8541A5}" srcOrd="1" destOrd="0" presId="urn:microsoft.com/office/officeart/2005/8/layout/hierarchy3#3"/>
    <dgm:cxn modelId="{76D37B3F-53F7-4E4C-BC70-9C39E7634828}" type="presParOf" srcId="{2920199D-D295-460D-82C3-74E3AA8541A5}" destId="{C917CEB2-2799-410D-BB2A-A599EFCDF87C}" srcOrd="0" destOrd="0" presId="urn:microsoft.com/office/officeart/2005/8/layout/hierarchy3#3"/>
    <dgm:cxn modelId="{C1EF5EFA-9130-4928-8A15-93B915C04F63}" type="presParOf" srcId="{2920199D-D295-460D-82C3-74E3AA8541A5}" destId="{799684A8-38A1-49E3-A682-57B176C862F8}" srcOrd="1" destOrd="0" presId="urn:microsoft.com/office/officeart/2005/8/layout/hierarchy3#3"/>
    <dgm:cxn modelId="{91873052-B8EA-4142-928E-17EDDA0DF3AC}" type="presParOf" srcId="{2920199D-D295-460D-82C3-74E3AA8541A5}" destId="{F9464CED-D905-4F1C-BF45-419D8B55BF41}" srcOrd="2" destOrd="0" presId="urn:microsoft.com/office/officeart/2005/8/layout/hierarchy3#3"/>
    <dgm:cxn modelId="{FA093916-E36A-40D0-AE36-71AEF0B2F636}" type="presParOf" srcId="{2920199D-D295-460D-82C3-74E3AA8541A5}" destId="{BEA456E5-5775-43CB-80A2-69D8337D399D}" srcOrd="3" destOrd="0" presId="urn:microsoft.com/office/officeart/2005/8/layout/hierarchy3#3"/>
    <dgm:cxn modelId="{BFCB399E-4835-4470-9390-DB703D27E090}" type="presParOf" srcId="{AE339FAF-5F26-48AF-86F3-119F936CA668}" destId="{40B9A211-5D65-4114-869A-3ED11E1F9F99}" srcOrd="1" destOrd="0" presId="urn:microsoft.com/office/officeart/2005/8/layout/hierarchy3#3"/>
    <dgm:cxn modelId="{F4480595-C564-470F-95FD-AB2DF3C39A12}" type="presParOf" srcId="{40B9A211-5D65-4114-869A-3ED11E1F9F99}" destId="{477C1409-2F13-47A3-B6C6-BC003A252D4F}" srcOrd="0" destOrd="0" presId="urn:microsoft.com/office/officeart/2005/8/layout/hierarchy3#3"/>
    <dgm:cxn modelId="{86E3FAEF-BA4D-4790-BFC4-B0D71462B70B}" type="presParOf" srcId="{477C1409-2F13-47A3-B6C6-BC003A252D4F}" destId="{DF205578-D08F-41FC-83C3-3209F47FF4B8}" srcOrd="0" destOrd="0" presId="urn:microsoft.com/office/officeart/2005/8/layout/hierarchy3#3"/>
    <dgm:cxn modelId="{FD328B83-9EE5-4E91-A2AD-7FA16D3439BB}" type="presParOf" srcId="{477C1409-2F13-47A3-B6C6-BC003A252D4F}" destId="{4E53FC61-FDA5-4F7F-8DC6-3F9D7377F58E}" srcOrd="1" destOrd="0" presId="urn:microsoft.com/office/officeart/2005/8/layout/hierarchy3#3"/>
    <dgm:cxn modelId="{7DE69F90-C5D4-4AEB-9822-1FCEB3CE18AC}" type="presParOf" srcId="{40B9A211-5D65-4114-869A-3ED11E1F9F99}" destId="{BA28F60C-F5D7-4627-AF37-98FA205522E9}" srcOrd="1" destOrd="0" presId="urn:microsoft.com/office/officeart/2005/8/layout/hierarchy3#3"/>
    <dgm:cxn modelId="{5C4DDF43-A78A-452D-85DF-637D5D6C6A2C}" type="presParOf" srcId="{BA28F60C-F5D7-4627-AF37-98FA205522E9}" destId="{F519E417-ED0D-4155-8275-8BF1492CAB6C}" srcOrd="0" destOrd="0" presId="urn:microsoft.com/office/officeart/2005/8/layout/hierarchy3#3"/>
    <dgm:cxn modelId="{927F6006-A603-43C4-8FA2-5F8BE08BCE25}" type="presParOf" srcId="{BA28F60C-F5D7-4627-AF37-98FA205522E9}" destId="{FF2824F4-79FB-42F3-AE8E-75620899C31D}" srcOrd="1" destOrd="0" presId="urn:microsoft.com/office/officeart/2005/8/layout/hierarchy3#3"/>
    <dgm:cxn modelId="{4790B05E-F81C-4D38-A69C-854D539C49F6}" type="presParOf" srcId="{BA28F60C-F5D7-4627-AF37-98FA205522E9}" destId="{52495269-51EB-40F4-A50E-F8B627A771C4}" srcOrd="2" destOrd="0" presId="urn:microsoft.com/office/officeart/2005/8/layout/hierarchy3#3"/>
    <dgm:cxn modelId="{48676454-DA50-459E-A2B1-A4C1036B3680}" type="presParOf" srcId="{BA28F60C-F5D7-4627-AF37-98FA205522E9}" destId="{99707EFA-2219-4FE9-B6E6-C3692FEDDE7D}" srcOrd="3" destOrd="0" presId="urn:microsoft.com/office/officeart/2005/8/layout/hierarchy3#3"/>
  </dgm:cxnLst>
  <dgm:bg/>
  <dgm:whole/>
  <dgm:extLst>
    <a:ext uri="http://schemas.microsoft.com/office/drawing/2008/diagram">
      <dsp:dataModelExt xmlns:dsp="http://schemas.microsoft.com/office/drawing/2008/diagram" xmlns="" relId="rId2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D25ADA-6924-4459-9E05-9773D7FDC07C}" type="doc">
      <dgm:prSet loTypeId="urn:microsoft.com/office/officeart/2005/8/layout/hProcess7#4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A3DECF4-0C37-4DE6-B8FE-8EF67E2EC7BC}">
      <dgm:prSet phldrT="[Текст]" custT="1"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latin typeface="Century Schoolbook" panose="02040604050505020304" pitchFamily="18" charset="0"/>
            </a:rPr>
            <a:t>Архангельск</a:t>
          </a:r>
          <a:endParaRPr lang="ru-RU" sz="1600" b="1" dirty="0">
            <a:latin typeface="Century Schoolbook" panose="02040604050505020304" pitchFamily="18" charset="0"/>
          </a:endParaRPr>
        </a:p>
      </dgm:t>
    </dgm:pt>
    <dgm:pt modelId="{B5C955C1-B356-4919-9201-9933E8A3A20D}" type="parTrans" cxnId="{B1B64792-3B03-4739-A33A-B232967809C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A0AD37A9-24F7-472B-A7AB-50C952F75015}" type="sibTrans" cxnId="{B1B64792-3B03-4739-A33A-B232967809C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6B5BD855-0607-4809-A13F-FDB150EE876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dirty="0">
            <a:latin typeface="Century Schoolbook" panose="02040604050505020304" pitchFamily="18" charset="0"/>
          </a:endParaRPr>
        </a:p>
      </dgm:t>
    </dgm:pt>
    <dgm:pt modelId="{9B7BF22D-9E4D-4783-B4C4-9B501C55E6BE}" type="parTrans" cxnId="{CE3A0AE8-FE34-4515-AC48-373525BB6C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6A72FB4A-595D-40F3-B4EA-644AF9EC0258}" type="sibTrans" cxnId="{CE3A0AE8-FE34-4515-AC48-373525BB6C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B60873DE-568A-4FAE-B226-644F6CBF790F}">
      <dgm:prSet phldrT="[Текст]" custT="1"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latin typeface="Century Schoolbook" panose="02040604050505020304" pitchFamily="18" charset="0"/>
            </a:rPr>
            <a:t>Ярославль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dirty="0" smtClean="0">
              <a:latin typeface="Century Schoolbook" panose="02040604050505020304" pitchFamily="18" charset="0"/>
            </a:rPr>
            <a:t>МБДОУ Детские сады        № 6, 109, 112, 140, 179, 218</a:t>
          </a:r>
          <a:endParaRPr lang="ru-RU" sz="1600" dirty="0">
            <a:latin typeface="Century Schoolbook" panose="02040604050505020304" pitchFamily="18" charset="0"/>
          </a:endParaRPr>
        </a:p>
      </dgm:t>
    </dgm:pt>
    <dgm:pt modelId="{572B7FB7-2F95-4520-B653-4C46320DCBBF}" type="parTrans" cxnId="{4A0BAFBB-EFC8-4391-82AE-C84FB0906BE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4C2B81F4-17E9-4311-84C8-63ECEF6E93DB}" type="sibTrans" cxnId="{4A0BAFBB-EFC8-4391-82AE-C84FB0906BE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>
            <a:latin typeface="Century Schoolbook" panose="02040604050505020304" pitchFamily="18" charset="0"/>
          </a:endParaRPr>
        </a:p>
      </dgm:t>
    </dgm:pt>
    <dgm:pt modelId="{F251BC7B-9CB5-478A-B1D9-F5F9A10E74D9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050" dirty="0">
            <a:latin typeface="Century Schoolbook" panose="02040604050505020304" pitchFamily="18" charset="0"/>
          </a:endParaRPr>
        </a:p>
      </dgm:t>
    </dgm:pt>
    <dgm:pt modelId="{45266A7F-35E0-491C-B175-60D8E557C42E}" type="sibTrans" cxnId="{5015C6BA-0F6F-495F-8F6B-66D2E668F1B9}">
      <dgm:prSet/>
      <dgm:spPr/>
      <dgm:t>
        <a:bodyPr/>
        <a:lstStyle/>
        <a:p>
          <a:endParaRPr lang="ru-RU" sz="2400"/>
        </a:p>
      </dgm:t>
    </dgm:pt>
    <dgm:pt modelId="{072F2854-F832-462F-A790-A4613DA519BF}" type="parTrans" cxnId="{5015C6BA-0F6F-495F-8F6B-66D2E668F1B9}">
      <dgm:prSet/>
      <dgm:spPr/>
      <dgm:t>
        <a:bodyPr/>
        <a:lstStyle/>
        <a:p>
          <a:endParaRPr lang="ru-RU" sz="2400"/>
        </a:p>
      </dgm:t>
    </dgm:pt>
    <dgm:pt modelId="{46B5453F-E113-4E62-A547-8986F5049A0E}">
      <dgm:prSet phldrT="[Текст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dirty="0" smtClean="0">
              <a:latin typeface="Century Schoolbook" panose="02040604050505020304" pitchFamily="18" charset="0"/>
            </a:rPr>
            <a:t>№ </a:t>
          </a:r>
          <a:r>
            <a:rPr lang="ru-RU" sz="16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 96, 113, 117, 118, 131, 174</a:t>
          </a:r>
          <a:endParaRPr lang="ru-RU" sz="1600" dirty="0">
            <a:latin typeface="Century Schoolbook" panose="02040604050505020304" pitchFamily="18" charset="0"/>
          </a:endParaRPr>
        </a:p>
      </dgm:t>
    </dgm:pt>
    <dgm:pt modelId="{55221D52-B33D-48F3-A68A-54BEC897A7D7}" type="parTrans" cxnId="{8E8F1F51-8AE5-4B35-8F71-F70C3985AAFB}">
      <dgm:prSet/>
      <dgm:spPr/>
      <dgm:t>
        <a:bodyPr/>
        <a:lstStyle/>
        <a:p>
          <a:endParaRPr lang="ru-RU" sz="2400"/>
        </a:p>
      </dgm:t>
    </dgm:pt>
    <dgm:pt modelId="{4E79A837-EA26-4CF0-AFC4-77644BCD1771}" type="sibTrans" cxnId="{8E8F1F51-8AE5-4B35-8F71-F70C3985AAFB}">
      <dgm:prSet/>
      <dgm:spPr/>
      <dgm:t>
        <a:bodyPr/>
        <a:lstStyle/>
        <a:p>
          <a:endParaRPr lang="ru-RU" sz="2400"/>
        </a:p>
      </dgm:t>
    </dgm:pt>
    <dgm:pt modelId="{19966A0C-3ED8-4C44-8D77-475F81A0748E}">
      <dgm:prSet phldrT="[Текст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dirty="0" smtClean="0">
              <a:latin typeface="Century Schoolbook" panose="02040604050505020304" pitchFamily="18" charset="0"/>
            </a:rPr>
            <a:t>МБДОУ Детские сады</a:t>
          </a:r>
          <a:endParaRPr lang="ru-RU" sz="1600" dirty="0">
            <a:latin typeface="Century Schoolbook" panose="02040604050505020304" pitchFamily="18" charset="0"/>
          </a:endParaRPr>
        </a:p>
      </dgm:t>
    </dgm:pt>
    <dgm:pt modelId="{1859837B-EAD9-4680-985E-63F3BA97B106}" type="parTrans" cxnId="{ED509CED-6227-4E09-8FED-D5BBBA0EB45E}">
      <dgm:prSet/>
      <dgm:spPr/>
      <dgm:t>
        <a:bodyPr/>
        <a:lstStyle/>
        <a:p>
          <a:endParaRPr lang="ru-RU" sz="2400"/>
        </a:p>
      </dgm:t>
    </dgm:pt>
    <dgm:pt modelId="{7C1C6310-A0EA-422D-8F64-6244585D9D32}" type="sibTrans" cxnId="{ED509CED-6227-4E09-8FED-D5BBBA0EB45E}">
      <dgm:prSet/>
      <dgm:spPr/>
      <dgm:t>
        <a:bodyPr/>
        <a:lstStyle/>
        <a:p>
          <a:endParaRPr lang="ru-RU" sz="2400"/>
        </a:p>
      </dgm:t>
    </dgm:pt>
    <dgm:pt modelId="{1969716A-B782-434B-AF8F-26162183FF6C}" type="pres">
      <dgm:prSet presAssocID="{4FD25ADA-6924-4459-9E05-9773D7FDC0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BDEE4-FE57-4D3E-A026-A4F9E0AB5F4A}" type="pres">
      <dgm:prSet presAssocID="{F251BC7B-9CB5-478A-B1D9-F5F9A10E74D9}" presName="compositeNode" presStyleCnt="0">
        <dgm:presLayoutVars>
          <dgm:bulletEnabled val="1"/>
        </dgm:presLayoutVars>
      </dgm:prSet>
      <dgm:spPr/>
    </dgm:pt>
    <dgm:pt modelId="{DB4EC1BE-0F8C-4357-9D31-DE8C43B916FA}" type="pres">
      <dgm:prSet presAssocID="{F251BC7B-9CB5-478A-B1D9-F5F9A10E74D9}" presName="bgRect" presStyleLbl="node1" presStyleIdx="0" presStyleCnt="2"/>
      <dgm:spPr/>
      <dgm:t>
        <a:bodyPr/>
        <a:lstStyle/>
        <a:p>
          <a:endParaRPr lang="ru-RU"/>
        </a:p>
      </dgm:t>
    </dgm:pt>
    <dgm:pt modelId="{7359F1E1-D20A-4BFC-B3D8-B6ADDED7518A}" type="pres">
      <dgm:prSet presAssocID="{F251BC7B-9CB5-478A-B1D9-F5F9A10E74D9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2AD48-FFC6-44D7-A73F-C0F390402DE8}" type="pres">
      <dgm:prSet presAssocID="{F251BC7B-9CB5-478A-B1D9-F5F9A10E74D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1016B-B7D5-47AD-AE81-6BDA92A2CF76}" type="pres">
      <dgm:prSet presAssocID="{45266A7F-35E0-491C-B175-60D8E557C42E}" presName="hSp" presStyleCnt="0"/>
      <dgm:spPr/>
    </dgm:pt>
    <dgm:pt modelId="{6639E6AD-1B29-4257-8C0C-61616201C452}" type="pres">
      <dgm:prSet presAssocID="{45266A7F-35E0-491C-B175-60D8E557C42E}" presName="vProcSp" presStyleCnt="0"/>
      <dgm:spPr/>
    </dgm:pt>
    <dgm:pt modelId="{73481640-354A-4AE7-99D3-D1AE51E90A4C}" type="pres">
      <dgm:prSet presAssocID="{45266A7F-35E0-491C-B175-60D8E557C42E}" presName="vSp1" presStyleCnt="0"/>
      <dgm:spPr/>
    </dgm:pt>
    <dgm:pt modelId="{2B22BDE1-78C4-434B-BF6B-E6E55FF36CF8}" type="pres">
      <dgm:prSet presAssocID="{45266A7F-35E0-491C-B175-60D8E557C42E}" presName="simulatedConn" presStyleLbl="solidFgAcc1" presStyleIdx="0" presStyleCnt="1"/>
      <dgm:spPr/>
    </dgm:pt>
    <dgm:pt modelId="{0B887156-279C-4B42-9DE0-1559AB7DC7A7}" type="pres">
      <dgm:prSet presAssocID="{45266A7F-35E0-491C-B175-60D8E557C42E}" presName="vSp2" presStyleCnt="0"/>
      <dgm:spPr/>
    </dgm:pt>
    <dgm:pt modelId="{03E2DEEC-208A-4A8F-8D70-958F5E0EFF78}" type="pres">
      <dgm:prSet presAssocID="{45266A7F-35E0-491C-B175-60D8E557C42E}" presName="sibTrans" presStyleCnt="0"/>
      <dgm:spPr/>
    </dgm:pt>
    <dgm:pt modelId="{BA2DB978-3E35-4956-B1B1-9F3755017102}" type="pres">
      <dgm:prSet presAssocID="{6B5BD855-0607-4809-A13F-FDB150EE8768}" presName="compositeNode" presStyleCnt="0">
        <dgm:presLayoutVars>
          <dgm:bulletEnabled val="1"/>
        </dgm:presLayoutVars>
      </dgm:prSet>
      <dgm:spPr/>
    </dgm:pt>
    <dgm:pt modelId="{41A12FF5-CA6D-4E54-BDB6-E2BA23DD6AA3}" type="pres">
      <dgm:prSet presAssocID="{6B5BD855-0607-4809-A13F-FDB150EE8768}" presName="bgRect" presStyleLbl="node1" presStyleIdx="1" presStyleCnt="2" custLinFactNeighborX="-742" custLinFactNeighborY="-1180"/>
      <dgm:spPr/>
      <dgm:t>
        <a:bodyPr/>
        <a:lstStyle/>
        <a:p>
          <a:endParaRPr lang="ru-RU"/>
        </a:p>
      </dgm:t>
    </dgm:pt>
    <dgm:pt modelId="{C2B1EB02-47DE-4199-8232-500C801AB647}" type="pres">
      <dgm:prSet presAssocID="{6B5BD855-0607-4809-A13F-FDB150EE8768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964AF-F7F0-4FBB-8D6C-4459F4DCFC14}" type="pres">
      <dgm:prSet presAssocID="{6B5BD855-0607-4809-A13F-FDB150EE876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6C67EF-D741-4F35-AE11-CFEC64599F40}" type="presOf" srcId="{B60873DE-568A-4FAE-B226-644F6CBF790F}" destId="{39A964AF-F7F0-4FBB-8D6C-4459F4DCFC14}" srcOrd="0" destOrd="0" presId="urn:microsoft.com/office/officeart/2005/8/layout/hProcess7#4"/>
    <dgm:cxn modelId="{5015C6BA-0F6F-495F-8F6B-66D2E668F1B9}" srcId="{4FD25ADA-6924-4459-9E05-9773D7FDC07C}" destId="{F251BC7B-9CB5-478A-B1D9-F5F9A10E74D9}" srcOrd="0" destOrd="0" parTransId="{072F2854-F832-462F-A790-A4613DA519BF}" sibTransId="{45266A7F-35E0-491C-B175-60D8E557C42E}"/>
    <dgm:cxn modelId="{0DEC5C35-2D04-4D38-83E5-76B3816D9A7D}" type="presOf" srcId="{19966A0C-3ED8-4C44-8D77-475F81A0748E}" destId="{AC12AD48-FFC6-44D7-A73F-C0F390402DE8}" srcOrd="0" destOrd="1" presId="urn:microsoft.com/office/officeart/2005/8/layout/hProcess7#4"/>
    <dgm:cxn modelId="{ED509CED-6227-4E09-8FED-D5BBBA0EB45E}" srcId="{F251BC7B-9CB5-478A-B1D9-F5F9A10E74D9}" destId="{19966A0C-3ED8-4C44-8D77-475F81A0748E}" srcOrd="1" destOrd="0" parTransId="{1859837B-EAD9-4680-985E-63F3BA97B106}" sibTransId="{7C1C6310-A0EA-422D-8F64-6244585D9D32}"/>
    <dgm:cxn modelId="{B5FF7D64-4DD1-466B-87A3-91612CCA304D}" type="presOf" srcId="{6B5BD855-0607-4809-A13F-FDB150EE8768}" destId="{41A12FF5-CA6D-4E54-BDB6-E2BA23DD6AA3}" srcOrd="0" destOrd="0" presId="urn:microsoft.com/office/officeart/2005/8/layout/hProcess7#4"/>
    <dgm:cxn modelId="{2CE3A594-839A-477C-A0F9-ECE56D62F9D4}" type="presOf" srcId="{46B5453F-E113-4E62-A547-8986F5049A0E}" destId="{AC12AD48-FFC6-44D7-A73F-C0F390402DE8}" srcOrd="0" destOrd="2" presId="urn:microsoft.com/office/officeart/2005/8/layout/hProcess7#4"/>
    <dgm:cxn modelId="{13B829B9-74E6-4182-8CE8-5BC5A182366D}" type="presOf" srcId="{4FD25ADA-6924-4459-9E05-9773D7FDC07C}" destId="{1969716A-B782-434B-AF8F-26162183FF6C}" srcOrd="0" destOrd="0" presId="urn:microsoft.com/office/officeart/2005/8/layout/hProcess7#4"/>
    <dgm:cxn modelId="{8E8F1F51-8AE5-4B35-8F71-F70C3985AAFB}" srcId="{F251BC7B-9CB5-478A-B1D9-F5F9A10E74D9}" destId="{46B5453F-E113-4E62-A547-8986F5049A0E}" srcOrd="2" destOrd="0" parTransId="{55221D52-B33D-48F3-A68A-54BEC897A7D7}" sibTransId="{4E79A837-EA26-4CF0-AFC4-77644BCD1771}"/>
    <dgm:cxn modelId="{586F2781-F132-4CA2-BB8A-359F6C3EBBEA}" type="presOf" srcId="{DA3DECF4-0C37-4DE6-B8FE-8EF67E2EC7BC}" destId="{AC12AD48-FFC6-44D7-A73F-C0F390402DE8}" srcOrd="0" destOrd="0" presId="urn:microsoft.com/office/officeart/2005/8/layout/hProcess7#4"/>
    <dgm:cxn modelId="{AB0A3DC6-6AC6-4315-97C1-921C3A90F365}" type="presOf" srcId="{F251BC7B-9CB5-478A-B1D9-F5F9A10E74D9}" destId="{DB4EC1BE-0F8C-4357-9D31-DE8C43B916FA}" srcOrd="0" destOrd="0" presId="urn:microsoft.com/office/officeart/2005/8/layout/hProcess7#4"/>
    <dgm:cxn modelId="{B1B64792-3B03-4739-A33A-B232967809CC}" srcId="{F251BC7B-9CB5-478A-B1D9-F5F9A10E74D9}" destId="{DA3DECF4-0C37-4DE6-B8FE-8EF67E2EC7BC}" srcOrd="0" destOrd="0" parTransId="{B5C955C1-B356-4919-9201-9933E8A3A20D}" sibTransId="{A0AD37A9-24F7-472B-A7AB-50C952F75015}"/>
    <dgm:cxn modelId="{322D4734-7583-4B0B-9E63-3B3085AEA10A}" type="presOf" srcId="{F251BC7B-9CB5-478A-B1D9-F5F9A10E74D9}" destId="{7359F1E1-D20A-4BFC-B3D8-B6ADDED7518A}" srcOrd="1" destOrd="0" presId="urn:microsoft.com/office/officeart/2005/8/layout/hProcess7#4"/>
    <dgm:cxn modelId="{63E6F516-AC23-402F-B578-1D436570178F}" type="presOf" srcId="{6B5BD855-0607-4809-A13F-FDB150EE8768}" destId="{C2B1EB02-47DE-4199-8232-500C801AB647}" srcOrd="1" destOrd="0" presId="urn:microsoft.com/office/officeart/2005/8/layout/hProcess7#4"/>
    <dgm:cxn modelId="{4A0BAFBB-EFC8-4391-82AE-C84FB0906BE0}" srcId="{6B5BD855-0607-4809-A13F-FDB150EE8768}" destId="{B60873DE-568A-4FAE-B226-644F6CBF790F}" srcOrd="0" destOrd="0" parTransId="{572B7FB7-2F95-4520-B653-4C46320DCBBF}" sibTransId="{4C2B81F4-17E9-4311-84C8-63ECEF6E93DB}"/>
    <dgm:cxn modelId="{CE3A0AE8-FE34-4515-AC48-373525BB6CB6}" srcId="{4FD25ADA-6924-4459-9E05-9773D7FDC07C}" destId="{6B5BD855-0607-4809-A13F-FDB150EE8768}" srcOrd="1" destOrd="0" parTransId="{9B7BF22D-9E4D-4783-B4C4-9B501C55E6BE}" sibTransId="{6A72FB4A-595D-40F3-B4EA-644AF9EC0258}"/>
    <dgm:cxn modelId="{96092986-9133-4F8C-89D3-81C15D0D5E1E}" type="presParOf" srcId="{1969716A-B782-434B-AF8F-26162183FF6C}" destId="{9E5BDEE4-FE57-4D3E-A026-A4F9E0AB5F4A}" srcOrd="0" destOrd="0" presId="urn:microsoft.com/office/officeart/2005/8/layout/hProcess7#4"/>
    <dgm:cxn modelId="{FF23D398-A1C4-495A-B279-BF956307F022}" type="presParOf" srcId="{9E5BDEE4-FE57-4D3E-A026-A4F9E0AB5F4A}" destId="{DB4EC1BE-0F8C-4357-9D31-DE8C43B916FA}" srcOrd="0" destOrd="0" presId="urn:microsoft.com/office/officeart/2005/8/layout/hProcess7#4"/>
    <dgm:cxn modelId="{A322B729-FB4B-4E62-A8FD-6217F42ABC1F}" type="presParOf" srcId="{9E5BDEE4-FE57-4D3E-A026-A4F9E0AB5F4A}" destId="{7359F1E1-D20A-4BFC-B3D8-B6ADDED7518A}" srcOrd="1" destOrd="0" presId="urn:microsoft.com/office/officeart/2005/8/layout/hProcess7#4"/>
    <dgm:cxn modelId="{AF594502-E4FA-4653-8D82-797EA4603A9C}" type="presParOf" srcId="{9E5BDEE4-FE57-4D3E-A026-A4F9E0AB5F4A}" destId="{AC12AD48-FFC6-44D7-A73F-C0F390402DE8}" srcOrd="2" destOrd="0" presId="urn:microsoft.com/office/officeart/2005/8/layout/hProcess7#4"/>
    <dgm:cxn modelId="{3F127394-4E20-47EC-A2ED-1AFFAC32D13D}" type="presParOf" srcId="{1969716A-B782-434B-AF8F-26162183FF6C}" destId="{8AD1016B-B7D5-47AD-AE81-6BDA92A2CF76}" srcOrd="1" destOrd="0" presId="urn:microsoft.com/office/officeart/2005/8/layout/hProcess7#4"/>
    <dgm:cxn modelId="{368EDFAB-74BF-4ADA-9AB4-21587B1521E2}" type="presParOf" srcId="{1969716A-B782-434B-AF8F-26162183FF6C}" destId="{6639E6AD-1B29-4257-8C0C-61616201C452}" srcOrd="2" destOrd="0" presId="urn:microsoft.com/office/officeart/2005/8/layout/hProcess7#4"/>
    <dgm:cxn modelId="{2D4C7931-4BA5-48D1-81AC-396718CCD348}" type="presParOf" srcId="{6639E6AD-1B29-4257-8C0C-61616201C452}" destId="{73481640-354A-4AE7-99D3-D1AE51E90A4C}" srcOrd="0" destOrd="0" presId="urn:microsoft.com/office/officeart/2005/8/layout/hProcess7#4"/>
    <dgm:cxn modelId="{E8176DD7-9113-4BBE-850F-E5A2363CD6CB}" type="presParOf" srcId="{6639E6AD-1B29-4257-8C0C-61616201C452}" destId="{2B22BDE1-78C4-434B-BF6B-E6E55FF36CF8}" srcOrd="1" destOrd="0" presId="urn:microsoft.com/office/officeart/2005/8/layout/hProcess7#4"/>
    <dgm:cxn modelId="{FB608690-C983-417A-809D-865E21888B87}" type="presParOf" srcId="{6639E6AD-1B29-4257-8C0C-61616201C452}" destId="{0B887156-279C-4B42-9DE0-1559AB7DC7A7}" srcOrd="2" destOrd="0" presId="urn:microsoft.com/office/officeart/2005/8/layout/hProcess7#4"/>
    <dgm:cxn modelId="{595AC6AD-157F-42F3-B3E2-246E87FDB0FE}" type="presParOf" srcId="{1969716A-B782-434B-AF8F-26162183FF6C}" destId="{03E2DEEC-208A-4A8F-8D70-958F5E0EFF78}" srcOrd="3" destOrd="0" presId="urn:microsoft.com/office/officeart/2005/8/layout/hProcess7#4"/>
    <dgm:cxn modelId="{07BC9988-A67B-4FFE-90FB-7A49B8886D37}" type="presParOf" srcId="{1969716A-B782-434B-AF8F-26162183FF6C}" destId="{BA2DB978-3E35-4956-B1B1-9F3755017102}" srcOrd="4" destOrd="0" presId="urn:microsoft.com/office/officeart/2005/8/layout/hProcess7#4"/>
    <dgm:cxn modelId="{2DFD2CBE-D5B2-4070-8C3F-CBC94E1AC9B5}" type="presParOf" srcId="{BA2DB978-3E35-4956-B1B1-9F3755017102}" destId="{41A12FF5-CA6D-4E54-BDB6-E2BA23DD6AA3}" srcOrd="0" destOrd="0" presId="urn:microsoft.com/office/officeart/2005/8/layout/hProcess7#4"/>
    <dgm:cxn modelId="{45DF49E8-9B3A-4297-90EE-C77384ABA4C8}" type="presParOf" srcId="{BA2DB978-3E35-4956-B1B1-9F3755017102}" destId="{C2B1EB02-47DE-4199-8232-500C801AB647}" srcOrd="1" destOrd="0" presId="urn:microsoft.com/office/officeart/2005/8/layout/hProcess7#4"/>
    <dgm:cxn modelId="{A09AB06C-345C-440F-956E-86A1591FD132}" type="presParOf" srcId="{BA2DB978-3E35-4956-B1B1-9F3755017102}" destId="{39A964AF-F7F0-4FBB-8D6C-4459F4DCFC14}" srcOrd="2" destOrd="0" presId="urn:microsoft.com/office/officeart/2005/8/layout/hProcess7#4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239E15-BE74-4938-9CC1-2B895638B550}" type="doc">
      <dgm:prSet loTypeId="urn:microsoft.com/office/officeart/2005/8/layout/hList7#3" loCatId="process" qsTypeId="urn:microsoft.com/office/officeart/2005/8/quickstyle/simple5" qsCatId="simple" csTypeId="urn:microsoft.com/office/officeart/2005/8/colors/accent1_3" csCatId="accent1" phldr="1"/>
      <dgm:spPr/>
    </dgm:pt>
    <dgm:pt modelId="{483A24BE-AC00-471E-85D3-A9970552D958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- юные журналисты</a:t>
          </a:r>
          <a:endParaRPr lang="ru-RU" sz="14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8C9AA53-30C3-4DAB-9CA0-1834C8043710}" type="parTrans" cxnId="{FCBA831D-B0DB-4EC4-B5F0-3F14C04C3829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44201D91-11EE-4DFD-A4FD-63E4067F09D0}" type="sibTrans" cxnId="{FCBA831D-B0DB-4EC4-B5F0-3F14C04C3829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ECA5B835-925A-47A3-B6BE-4565BA972789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творцы</a:t>
          </a:r>
          <a:endParaRPr lang="ru-RU" sz="14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3C70E231-BFE3-4D05-8AFA-55544AA5E9E2}" type="parTrans" cxnId="{EAB53588-8D32-4F47-A93A-606C498216B2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F31F84C-9418-4C40-B9A1-91BD3E501552}" type="sibTrans" cxnId="{EAB53588-8D32-4F47-A93A-606C498216B2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27041E54-BA1D-44AC-A66F-8BD962D96306}">
      <dgm:prSet phldrT="[Текст]" custT="1"/>
      <dgm:spPr/>
      <dgm:t>
        <a:bodyPr/>
        <a:lstStyle/>
        <a:p>
          <a:r>
            <a:rPr lang="ru-RU" sz="13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- маленькие граждане великой Родины</a:t>
          </a:r>
          <a:endParaRPr lang="ru-RU" sz="13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342DCB3-D298-433B-94BD-9BE72F2880F2}" type="parTrans" cxnId="{F14CD9E4-3691-4643-B24D-09A000DC521C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54EFF4C5-E273-4824-BCC7-66A78BAC9126}" type="sibTrans" cxnId="{F14CD9E4-3691-4643-B24D-09A000DC521C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86D51D7F-55C7-4B7F-9459-5C4623C67231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волонтеры</a:t>
          </a:r>
          <a:endParaRPr lang="ru-RU" sz="14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78CB2906-CAC3-48D7-A152-6207090A0CF2}" type="parTrans" cxnId="{0D2C141D-8E53-4FB8-B171-6CD8F1A40C83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530702FC-0F22-4894-B290-918434196FA2}" type="sibTrans" cxnId="{0D2C141D-8E53-4FB8-B171-6CD8F1A40C83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E83C9987-FEF2-49DA-A4F8-22048EB5594F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друзья природы</a:t>
          </a:r>
          <a:endParaRPr lang="ru-RU" sz="14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0DD28D7-3E31-4301-9F49-654C46897CF8}" type="parTrans" cxnId="{6B21FBD0-AEA8-499F-9708-41EC42A0C71C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DE862FE3-350D-45F9-A578-6713861D0DB9}" type="sibTrans" cxnId="{6B21FBD0-AEA8-499F-9708-41EC42A0C71C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2ACA91A1-941D-487E-9B5D-7749F1A0C494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юные чемпионы</a:t>
          </a:r>
          <a:endParaRPr lang="ru-RU" sz="1400" b="0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690249C0-6D52-4419-9148-BEC7FC0C5D98}" type="parTrans" cxnId="{06244333-9AF9-465E-A7E3-B17CC6111AC2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F46A93CD-9C5A-47D3-9DB4-ACC115B89BAB}" type="sibTrans" cxnId="{06244333-9AF9-465E-A7E3-B17CC6111AC2}">
      <dgm:prSet/>
      <dgm:spPr/>
      <dgm:t>
        <a:bodyPr/>
        <a:lstStyle/>
        <a:p>
          <a:endParaRPr lang="ru-RU" sz="3200" b="0">
            <a:solidFill>
              <a:schemeClr val="tx1"/>
            </a:solidFill>
          </a:endParaRPr>
        </a:p>
      </dgm:t>
    </dgm:pt>
    <dgm:pt modelId="{3AD72FFD-F1E7-48A4-9058-1436DC893C41}" type="pres">
      <dgm:prSet presAssocID="{03239E15-BE74-4938-9CC1-2B895638B550}" presName="Name0" presStyleCnt="0">
        <dgm:presLayoutVars>
          <dgm:dir/>
          <dgm:resizeHandles val="exact"/>
        </dgm:presLayoutVars>
      </dgm:prSet>
      <dgm:spPr/>
    </dgm:pt>
    <dgm:pt modelId="{3B460F5F-B9BA-4446-8E21-9DFDA7CF10A4}" type="pres">
      <dgm:prSet presAssocID="{03239E15-BE74-4938-9CC1-2B895638B550}" presName="fgShape" presStyleLbl="fgShp" presStyleIdx="0" presStyleCnt="1"/>
      <dgm:spPr/>
    </dgm:pt>
    <dgm:pt modelId="{DC490DCB-61EE-411C-BE29-831E2E5964E1}" type="pres">
      <dgm:prSet presAssocID="{03239E15-BE74-4938-9CC1-2B895638B550}" presName="linComp" presStyleCnt="0"/>
      <dgm:spPr/>
    </dgm:pt>
    <dgm:pt modelId="{E9567443-30F2-475E-BE4D-86428F55FD80}" type="pres">
      <dgm:prSet presAssocID="{483A24BE-AC00-471E-85D3-A9970552D958}" presName="compNode" presStyleCnt="0"/>
      <dgm:spPr/>
    </dgm:pt>
    <dgm:pt modelId="{96E1BE9D-62FB-4499-9015-DE4CFCAB60F7}" type="pres">
      <dgm:prSet presAssocID="{483A24BE-AC00-471E-85D3-A9970552D958}" presName="bkgdShape" presStyleLbl="node1" presStyleIdx="0" presStyleCnt="6"/>
      <dgm:spPr/>
      <dgm:t>
        <a:bodyPr/>
        <a:lstStyle/>
        <a:p>
          <a:endParaRPr lang="ru-RU"/>
        </a:p>
      </dgm:t>
    </dgm:pt>
    <dgm:pt modelId="{96E0C5C9-EF35-4507-A8D4-F6A3BA45B78D}" type="pres">
      <dgm:prSet presAssocID="{483A24BE-AC00-471E-85D3-A9970552D958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79303-ECB0-4A5E-AB1C-785502524D79}" type="pres">
      <dgm:prSet presAssocID="{483A24BE-AC00-471E-85D3-A9970552D958}" presName="invisiNode" presStyleLbl="node1" presStyleIdx="0" presStyleCnt="6"/>
      <dgm:spPr/>
    </dgm:pt>
    <dgm:pt modelId="{74FD3ACB-0C65-49E6-81FD-867CFAD463AE}" type="pres">
      <dgm:prSet presAssocID="{483A24BE-AC00-471E-85D3-A9970552D958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21A1CA83-F708-4294-B194-AF57BE1C05E1}" type="pres">
      <dgm:prSet presAssocID="{44201D91-11EE-4DFD-A4FD-63E4067F09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3E7B82-5DBE-46F8-A858-20653F152C6B}" type="pres">
      <dgm:prSet presAssocID="{27041E54-BA1D-44AC-A66F-8BD962D96306}" presName="compNode" presStyleCnt="0"/>
      <dgm:spPr/>
    </dgm:pt>
    <dgm:pt modelId="{A2CE5151-4965-420F-877E-462A46CDD00A}" type="pres">
      <dgm:prSet presAssocID="{27041E54-BA1D-44AC-A66F-8BD962D96306}" presName="bkgdShape" presStyleLbl="node1" presStyleIdx="1" presStyleCnt="6"/>
      <dgm:spPr/>
      <dgm:t>
        <a:bodyPr/>
        <a:lstStyle/>
        <a:p>
          <a:endParaRPr lang="ru-RU"/>
        </a:p>
      </dgm:t>
    </dgm:pt>
    <dgm:pt modelId="{F5399AB6-839D-4850-835E-C6496D45F658}" type="pres">
      <dgm:prSet presAssocID="{27041E54-BA1D-44AC-A66F-8BD962D96306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05C19-90CA-485F-A12F-23F13716B2EE}" type="pres">
      <dgm:prSet presAssocID="{27041E54-BA1D-44AC-A66F-8BD962D96306}" presName="invisiNode" presStyleLbl="node1" presStyleIdx="1" presStyleCnt="6"/>
      <dgm:spPr/>
    </dgm:pt>
    <dgm:pt modelId="{A7D1C796-7A56-4D8C-BC02-946A571BA58C}" type="pres">
      <dgm:prSet presAssocID="{27041E54-BA1D-44AC-A66F-8BD962D96306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5C612877-4B59-439D-ADF6-AD9706908D63}" type="pres">
      <dgm:prSet presAssocID="{54EFF4C5-E273-4824-BCC7-66A78BAC912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F4EA4D-51CC-476E-BA28-F95B089D7D64}" type="pres">
      <dgm:prSet presAssocID="{ECA5B835-925A-47A3-B6BE-4565BA972789}" presName="compNode" presStyleCnt="0"/>
      <dgm:spPr/>
    </dgm:pt>
    <dgm:pt modelId="{C26B9530-C691-4AC2-93F3-CD253B29E3E9}" type="pres">
      <dgm:prSet presAssocID="{ECA5B835-925A-47A3-B6BE-4565BA972789}" presName="bkgdShape" presStyleLbl="node1" presStyleIdx="2" presStyleCnt="6"/>
      <dgm:spPr/>
      <dgm:t>
        <a:bodyPr/>
        <a:lstStyle/>
        <a:p>
          <a:endParaRPr lang="ru-RU"/>
        </a:p>
      </dgm:t>
    </dgm:pt>
    <dgm:pt modelId="{F986CF19-2ABB-47F9-BF9F-6B396F35B961}" type="pres">
      <dgm:prSet presAssocID="{ECA5B835-925A-47A3-B6BE-4565BA972789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CD7D6-394F-456C-8DE8-EF3D08BDD5C4}" type="pres">
      <dgm:prSet presAssocID="{ECA5B835-925A-47A3-B6BE-4565BA972789}" presName="invisiNode" presStyleLbl="node1" presStyleIdx="2" presStyleCnt="6"/>
      <dgm:spPr/>
    </dgm:pt>
    <dgm:pt modelId="{75829BAD-16AE-47BF-A579-9AA7E1D792EF}" type="pres">
      <dgm:prSet presAssocID="{ECA5B835-925A-47A3-B6BE-4565BA972789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</dgm:pt>
    <dgm:pt modelId="{BBD3449E-40D2-453E-981C-ED61BBFB65F3}" type="pres">
      <dgm:prSet presAssocID="{AF31F84C-9418-4C40-B9A1-91BD3E5015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EA66F62-0EB4-42B1-A96A-CCF9E2DA7FCB}" type="pres">
      <dgm:prSet presAssocID="{86D51D7F-55C7-4B7F-9459-5C4623C67231}" presName="compNode" presStyleCnt="0"/>
      <dgm:spPr/>
    </dgm:pt>
    <dgm:pt modelId="{8217AD02-A344-4EF7-B782-1CAD88432ADD}" type="pres">
      <dgm:prSet presAssocID="{86D51D7F-55C7-4B7F-9459-5C4623C67231}" presName="bkgdShape" presStyleLbl="node1" presStyleIdx="3" presStyleCnt="6"/>
      <dgm:spPr/>
      <dgm:t>
        <a:bodyPr/>
        <a:lstStyle/>
        <a:p>
          <a:endParaRPr lang="ru-RU"/>
        </a:p>
      </dgm:t>
    </dgm:pt>
    <dgm:pt modelId="{A1A7DAB4-B376-45CC-B815-BDE8329275FF}" type="pres">
      <dgm:prSet presAssocID="{86D51D7F-55C7-4B7F-9459-5C4623C67231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04DD1-CC8A-4A2A-A7BE-1541A8E47C35}" type="pres">
      <dgm:prSet presAssocID="{86D51D7F-55C7-4B7F-9459-5C4623C67231}" presName="invisiNode" presStyleLbl="node1" presStyleIdx="3" presStyleCnt="6"/>
      <dgm:spPr/>
    </dgm:pt>
    <dgm:pt modelId="{DFAC3425-1A09-4D64-8891-D3B99E8C72D7}" type="pres">
      <dgm:prSet presAssocID="{86D51D7F-55C7-4B7F-9459-5C4623C67231}" presName="imagNode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22D5F588-7185-48FA-9489-225637E013F7}" type="pres">
      <dgm:prSet presAssocID="{530702FC-0F22-4894-B290-918434196FA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B678D9-C64B-4FCD-9C66-646C4054569F}" type="pres">
      <dgm:prSet presAssocID="{E83C9987-FEF2-49DA-A4F8-22048EB5594F}" presName="compNode" presStyleCnt="0"/>
      <dgm:spPr/>
    </dgm:pt>
    <dgm:pt modelId="{EBAA6076-3B37-4CED-9CE3-477DC664AED9}" type="pres">
      <dgm:prSet presAssocID="{E83C9987-FEF2-49DA-A4F8-22048EB5594F}" presName="bkgdShape" presStyleLbl="node1" presStyleIdx="4" presStyleCnt="6" custLinFactNeighborX="-423" custLinFactNeighborY="2510"/>
      <dgm:spPr/>
      <dgm:t>
        <a:bodyPr/>
        <a:lstStyle/>
        <a:p>
          <a:endParaRPr lang="ru-RU"/>
        </a:p>
      </dgm:t>
    </dgm:pt>
    <dgm:pt modelId="{E45EBBE9-30DF-497F-9B72-555D0C4F6280}" type="pres">
      <dgm:prSet presAssocID="{E83C9987-FEF2-49DA-A4F8-22048EB5594F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64B26-447E-4A6C-8B47-E1DFE5AA631F}" type="pres">
      <dgm:prSet presAssocID="{E83C9987-FEF2-49DA-A4F8-22048EB5594F}" presName="invisiNode" presStyleLbl="node1" presStyleIdx="4" presStyleCnt="6"/>
      <dgm:spPr/>
    </dgm:pt>
    <dgm:pt modelId="{9FB6E551-6FF4-4231-80BC-FD3445244B08}" type="pres">
      <dgm:prSet presAssocID="{E83C9987-FEF2-49DA-A4F8-22048EB5594F}" presName="imagNode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ECE9760B-D24E-46C9-B54D-B31BCABAE296}" type="pres">
      <dgm:prSet presAssocID="{DE862FE3-350D-45F9-A578-6713861D0D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42C89E-BFC5-4ED1-A5A5-6FD3D70E40DD}" type="pres">
      <dgm:prSet presAssocID="{2ACA91A1-941D-487E-9B5D-7749F1A0C494}" presName="compNode" presStyleCnt="0"/>
      <dgm:spPr/>
    </dgm:pt>
    <dgm:pt modelId="{272859F8-9BBB-4A53-8D7A-843773C151A5}" type="pres">
      <dgm:prSet presAssocID="{2ACA91A1-941D-487E-9B5D-7749F1A0C494}" presName="bkgdShape" presStyleLbl="node1" presStyleIdx="5" presStyleCnt="6"/>
      <dgm:spPr/>
      <dgm:t>
        <a:bodyPr/>
        <a:lstStyle/>
        <a:p>
          <a:endParaRPr lang="ru-RU"/>
        </a:p>
      </dgm:t>
    </dgm:pt>
    <dgm:pt modelId="{BCF5A2DD-8535-4737-8ECD-C794BD42C278}" type="pres">
      <dgm:prSet presAssocID="{2ACA91A1-941D-487E-9B5D-7749F1A0C494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212B3-6793-4AF8-89FC-654812AB4965}" type="pres">
      <dgm:prSet presAssocID="{2ACA91A1-941D-487E-9B5D-7749F1A0C494}" presName="invisiNode" presStyleLbl="node1" presStyleIdx="5" presStyleCnt="6"/>
      <dgm:spPr/>
    </dgm:pt>
    <dgm:pt modelId="{DD11B933-4BD1-41BC-8B29-C1B3AC32B1CD}" type="pres">
      <dgm:prSet presAssocID="{2ACA91A1-941D-487E-9B5D-7749F1A0C494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94DFB366-2D71-4F33-932E-B90A040193A6}" type="presOf" srcId="{DE862FE3-350D-45F9-A578-6713861D0DB9}" destId="{ECE9760B-D24E-46C9-B54D-B31BCABAE296}" srcOrd="0" destOrd="0" presId="urn:microsoft.com/office/officeart/2005/8/layout/hList7#3"/>
    <dgm:cxn modelId="{A4C5850B-5DBB-4B85-8E9D-D9B6701864F9}" type="presOf" srcId="{AF31F84C-9418-4C40-B9A1-91BD3E501552}" destId="{BBD3449E-40D2-453E-981C-ED61BBFB65F3}" srcOrd="0" destOrd="0" presId="urn:microsoft.com/office/officeart/2005/8/layout/hList7#3"/>
    <dgm:cxn modelId="{EAB53588-8D32-4F47-A93A-606C498216B2}" srcId="{03239E15-BE74-4938-9CC1-2B895638B550}" destId="{ECA5B835-925A-47A3-B6BE-4565BA972789}" srcOrd="2" destOrd="0" parTransId="{3C70E231-BFE3-4D05-8AFA-55544AA5E9E2}" sibTransId="{AF31F84C-9418-4C40-B9A1-91BD3E501552}"/>
    <dgm:cxn modelId="{06244333-9AF9-465E-A7E3-B17CC6111AC2}" srcId="{03239E15-BE74-4938-9CC1-2B895638B550}" destId="{2ACA91A1-941D-487E-9B5D-7749F1A0C494}" srcOrd="5" destOrd="0" parTransId="{690249C0-6D52-4419-9148-BEC7FC0C5D98}" sibTransId="{F46A93CD-9C5A-47D3-9DB4-ACC115B89BAB}"/>
    <dgm:cxn modelId="{0C7093E8-C367-4CE5-854C-1C16349FAABF}" type="presOf" srcId="{483A24BE-AC00-471E-85D3-A9970552D958}" destId="{96E0C5C9-EF35-4507-A8D4-F6A3BA45B78D}" srcOrd="1" destOrd="0" presId="urn:microsoft.com/office/officeart/2005/8/layout/hList7#3"/>
    <dgm:cxn modelId="{DDD90160-72BC-47B0-8862-4A0EA78F7F9F}" type="presOf" srcId="{E83C9987-FEF2-49DA-A4F8-22048EB5594F}" destId="{E45EBBE9-30DF-497F-9B72-555D0C4F6280}" srcOrd="1" destOrd="0" presId="urn:microsoft.com/office/officeart/2005/8/layout/hList7#3"/>
    <dgm:cxn modelId="{7AC671BE-AFD7-4297-AF21-E714C2FA3429}" type="presOf" srcId="{E83C9987-FEF2-49DA-A4F8-22048EB5594F}" destId="{EBAA6076-3B37-4CED-9CE3-477DC664AED9}" srcOrd="0" destOrd="0" presId="urn:microsoft.com/office/officeart/2005/8/layout/hList7#3"/>
    <dgm:cxn modelId="{0D2C141D-8E53-4FB8-B171-6CD8F1A40C83}" srcId="{03239E15-BE74-4938-9CC1-2B895638B550}" destId="{86D51D7F-55C7-4B7F-9459-5C4623C67231}" srcOrd="3" destOrd="0" parTransId="{78CB2906-CAC3-48D7-A152-6207090A0CF2}" sibTransId="{530702FC-0F22-4894-B290-918434196FA2}"/>
    <dgm:cxn modelId="{FCBA831D-B0DB-4EC4-B5F0-3F14C04C3829}" srcId="{03239E15-BE74-4938-9CC1-2B895638B550}" destId="{483A24BE-AC00-471E-85D3-A9970552D958}" srcOrd="0" destOrd="0" parTransId="{78C9AA53-30C3-4DAB-9CA0-1834C8043710}" sibTransId="{44201D91-11EE-4DFD-A4FD-63E4067F09D0}"/>
    <dgm:cxn modelId="{E9083151-1D15-46D0-BC1B-0090DF808394}" type="presOf" srcId="{86D51D7F-55C7-4B7F-9459-5C4623C67231}" destId="{A1A7DAB4-B376-45CC-B815-BDE8329275FF}" srcOrd="1" destOrd="0" presId="urn:microsoft.com/office/officeart/2005/8/layout/hList7#3"/>
    <dgm:cxn modelId="{3CD80230-1CE3-4299-8E99-CEA4517798A8}" type="presOf" srcId="{27041E54-BA1D-44AC-A66F-8BD962D96306}" destId="{A2CE5151-4965-420F-877E-462A46CDD00A}" srcOrd="0" destOrd="0" presId="urn:microsoft.com/office/officeart/2005/8/layout/hList7#3"/>
    <dgm:cxn modelId="{46568E6E-C83C-41F8-B3CF-7705A1638180}" type="presOf" srcId="{ECA5B835-925A-47A3-B6BE-4565BA972789}" destId="{C26B9530-C691-4AC2-93F3-CD253B29E3E9}" srcOrd="0" destOrd="0" presId="urn:microsoft.com/office/officeart/2005/8/layout/hList7#3"/>
    <dgm:cxn modelId="{E87AD34F-64B3-48FA-B2D0-7A63947C13D8}" type="presOf" srcId="{ECA5B835-925A-47A3-B6BE-4565BA972789}" destId="{F986CF19-2ABB-47F9-BF9F-6B396F35B961}" srcOrd="1" destOrd="0" presId="urn:microsoft.com/office/officeart/2005/8/layout/hList7#3"/>
    <dgm:cxn modelId="{DDB58D60-C5A7-4FF8-853B-D364D23C08FC}" type="presOf" srcId="{483A24BE-AC00-471E-85D3-A9970552D958}" destId="{96E1BE9D-62FB-4499-9015-DE4CFCAB60F7}" srcOrd="0" destOrd="0" presId="urn:microsoft.com/office/officeart/2005/8/layout/hList7#3"/>
    <dgm:cxn modelId="{F14CD9E4-3691-4643-B24D-09A000DC521C}" srcId="{03239E15-BE74-4938-9CC1-2B895638B550}" destId="{27041E54-BA1D-44AC-A66F-8BD962D96306}" srcOrd="1" destOrd="0" parTransId="{F342DCB3-D298-433B-94BD-9BE72F2880F2}" sibTransId="{54EFF4C5-E273-4824-BCC7-66A78BAC9126}"/>
    <dgm:cxn modelId="{FD30BF8F-6963-47C2-B78D-27F35D273ACD}" type="presOf" srcId="{44201D91-11EE-4DFD-A4FD-63E4067F09D0}" destId="{21A1CA83-F708-4294-B194-AF57BE1C05E1}" srcOrd="0" destOrd="0" presId="urn:microsoft.com/office/officeart/2005/8/layout/hList7#3"/>
    <dgm:cxn modelId="{A9D30499-0E9E-4B67-9535-6D8D0194B42A}" type="presOf" srcId="{2ACA91A1-941D-487E-9B5D-7749F1A0C494}" destId="{BCF5A2DD-8535-4737-8ECD-C794BD42C278}" srcOrd="1" destOrd="0" presId="urn:microsoft.com/office/officeart/2005/8/layout/hList7#3"/>
    <dgm:cxn modelId="{1EC8FA0E-B2F5-41EB-9CA0-48AEFC6BBE81}" type="presOf" srcId="{530702FC-0F22-4894-B290-918434196FA2}" destId="{22D5F588-7185-48FA-9489-225637E013F7}" srcOrd="0" destOrd="0" presId="urn:microsoft.com/office/officeart/2005/8/layout/hList7#3"/>
    <dgm:cxn modelId="{6B21FBD0-AEA8-499F-9708-41EC42A0C71C}" srcId="{03239E15-BE74-4938-9CC1-2B895638B550}" destId="{E83C9987-FEF2-49DA-A4F8-22048EB5594F}" srcOrd="4" destOrd="0" parTransId="{B0DD28D7-3E31-4301-9F49-654C46897CF8}" sibTransId="{DE862FE3-350D-45F9-A578-6713861D0DB9}"/>
    <dgm:cxn modelId="{1DDB7338-6D1A-463D-895C-F0A900EC0052}" type="presOf" srcId="{27041E54-BA1D-44AC-A66F-8BD962D96306}" destId="{F5399AB6-839D-4850-835E-C6496D45F658}" srcOrd="1" destOrd="0" presId="urn:microsoft.com/office/officeart/2005/8/layout/hList7#3"/>
    <dgm:cxn modelId="{4B826394-7926-4183-AB86-ACECFBD627E1}" type="presOf" srcId="{2ACA91A1-941D-487E-9B5D-7749F1A0C494}" destId="{272859F8-9BBB-4A53-8D7A-843773C151A5}" srcOrd="0" destOrd="0" presId="urn:microsoft.com/office/officeart/2005/8/layout/hList7#3"/>
    <dgm:cxn modelId="{B53A2692-8F86-4BF4-8B92-7E9F10A546D8}" type="presOf" srcId="{03239E15-BE74-4938-9CC1-2B895638B550}" destId="{3AD72FFD-F1E7-48A4-9058-1436DC893C41}" srcOrd="0" destOrd="0" presId="urn:microsoft.com/office/officeart/2005/8/layout/hList7#3"/>
    <dgm:cxn modelId="{B6F59C05-65DD-4736-A14C-8A41623504EB}" type="presOf" srcId="{86D51D7F-55C7-4B7F-9459-5C4623C67231}" destId="{8217AD02-A344-4EF7-B782-1CAD88432ADD}" srcOrd="0" destOrd="0" presId="urn:microsoft.com/office/officeart/2005/8/layout/hList7#3"/>
    <dgm:cxn modelId="{C7A029C2-F76D-46C4-8337-8CB735A13307}" type="presOf" srcId="{54EFF4C5-E273-4824-BCC7-66A78BAC9126}" destId="{5C612877-4B59-439D-ADF6-AD9706908D63}" srcOrd="0" destOrd="0" presId="urn:microsoft.com/office/officeart/2005/8/layout/hList7#3"/>
    <dgm:cxn modelId="{8BC30A8E-726B-4D4B-AD2A-0FDA3F28DE85}" type="presParOf" srcId="{3AD72FFD-F1E7-48A4-9058-1436DC893C41}" destId="{3B460F5F-B9BA-4446-8E21-9DFDA7CF10A4}" srcOrd="0" destOrd="0" presId="urn:microsoft.com/office/officeart/2005/8/layout/hList7#3"/>
    <dgm:cxn modelId="{4157EA94-9853-4D0C-9670-05A81E193CF4}" type="presParOf" srcId="{3AD72FFD-F1E7-48A4-9058-1436DC893C41}" destId="{DC490DCB-61EE-411C-BE29-831E2E5964E1}" srcOrd="1" destOrd="0" presId="urn:microsoft.com/office/officeart/2005/8/layout/hList7#3"/>
    <dgm:cxn modelId="{23F5DD76-D1EC-4207-8C5F-2D08619E1180}" type="presParOf" srcId="{DC490DCB-61EE-411C-BE29-831E2E5964E1}" destId="{E9567443-30F2-475E-BE4D-86428F55FD80}" srcOrd="0" destOrd="0" presId="urn:microsoft.com/office/officeart/2005/8/layout/hList7#3"/>
    <dgm:cxn modelId="{A30FFEFF-3074-42A8-8683-C4EECB9E9751}" type="presParOf" srcId="{E9567443-30F2-475E-BE4D-86428F55FD80}" destId="{96E1BE9D-62FB-4499-9015-DE4CFCAB60F7}" srcOrd="0" destOrd="0" presId="urn:microsoft.com/office/officeart/2005/8/layout/hList7#3"/>
    <dgm:cxn modelId="{9DF790C8-91D5-4F7E-871B-89694B9B805D}" type="presParOf" srcId="{E9567443-30F2-475E-BE4D-86428F55FD80}" destId="{96E0C5C9-EF35-4507-A8D4-F6A3BA45B78D}" srcOrd="1" destOrd="0" presId="urn:microsoft.com/office/officeart/2005/8/layout/hList7#3"/>
    <dgm:cxn modelId="{7660049B-B30B-49C9-BD03-4427D3F6F46B}" type="presParOf" srcId="{E9567443-30F2-475E-BE4D-86428F55FD80}" destId="{65C79303-ECB0-4A5E-AB1C-785502524D79}" srcOrd="2" destOrd="0" presId="urn:microsoft.com/office/officeart/2005/8/layout/hList7#3"/>
    <dgm:cxn modelId="{B8C34567-C269-4ADF-B0BD-CAC5089516E5}" type="presParOf" srcId="{E9567443-30F2-475E-BE4D-86428F55FD80}" destId="{74FD3ACB-0C65-49E6-81FD-867CFAD463AE}" srcOrd="3" destOrd="0" presId="urn:microsoft.com/office/officeart/2005/8/layout/hList7#3"/>
    <dgm:cxn modelId="{D4C23B09-9A5A-4111-9055-AB50EC74D925}" type="presParOf" srcId="{DC490DCB-61EE-411C-BE29-831E2E5964E1}" destId="{21A1CA83-F708-4294-B194-AF57BE1C05E1}" srcOrd="1" destOrd="0" presId="urn:microsoft.com/office/officeart/2005/8/layout/hList7#3"/>
    <dgm:cxn modelId="{BF1758C9-496E-44A2-B92F-5E0B6466EB5C}" type="presParOf" srcId="{DC490DCB-61EE-411C-BE29-831E2E5964E1}" destId="{3A3E7B82-5DBE-46F8-A858-20653F152C6B}" srcOrd="2" destOrd="0" presId="urn:microsoft.com/office/officeart/2005/8/layout/hList7#3"/>
    <dgm:cxn modelId="{9FC4BE1B-E2FE-4C77-A038-88D24955510C}" type="presParOf" srcId="{3A3E7B82-5DBE-46F8-A858-20653F152C6B}" destId="{A2CE5151-4965-420F-877E-462A46CDD00A}" srcOrd="0" destOrd="0" presId="urn:microsoft.com/office/officeart/2005/8/layout/hList7#3"/>
    <dgm:cxn modelId="{72AD761B-D9F3-416B-95EF-2A5A02A329BE}" type="presParOf" srcId="{3A3E7B82-5DBE-46F8-A858-20653F152C6B}" destId="{F5399AB6-839D-4850-835E-C6496D45F658}" srcOrd="1" destOrd="0" presId="urn:microsoft.com/office/officeart/2005/8/layout/hList7#3"/>
    <dgm:cxn modelId="{02E801B0-909B-43D3-BCF5-2AF5263AE83A}" type="presParOf" srcId="{3A3E7B82-5DBE-46F8-A858-20653F152C6B}" destId="{C3F05C19-90CA-485F-A12F-23F13716B2EE}" srcOrd="2" destOrd="0" presId="urn:microsoft.com/office/officeart/2005/8/layout/hList7#3"/>
    <dgm:cxn modelId="{88FC99AD-240D-4D39-91B5-6BBD8BD656F1}" type="presParOf" srcId="{3A3E7B82-5DBE-46F8-A858-20653F152C6B}" destId="{A7D1C796-7A56-4D8C-BC02-946A571BA58C}" srcOrd="3" destOrd="0" presId="urn:microsoft.com/office/officeart/2005/8/layout/hList7#3"/>
    <dgm:cxn modelId="{77FF60A1-F4D1-4FD6-BA42-A7EAD07E4567}" type="presParOf" srcId="{DC490DCB-61EE-411C-BE29-831E2E5964E1}" destId="{5C612877-4B59-439D-ADF6-AD9706908D63}" srcOrd="3" destOrd="0" presId="urn:microsoft.com/office/officeart/2005/8/layout/hList7#3"/>
    <dgm:cxn modelId="{6A1ACD91-D467-43E0-A41F-A65A8CE6D721}" type="presParOf" srcId="{DC490DCB-61EE-411C-BE29-831E2E5964E1}" destId="{77F4EA4D-51CC-476E-BA28-F95B089D7D64}" srcOrd="4" destOrd="0" presId="urn:microsoft.com/office/officeart/2005/8/layout/hList7#3"/>
    <dgm:cxn modelId="{DAB58629-BE67-47F0-9F66-A093E3ACEA83}" type="presParOf" srcId="{77F4EA4D-51CC-476E-BA28-F95B089D7D64}" destId="{C26B9530-C691-4AC2-93F3-CD253B29E3E9}" srcOrd="0" destOrd="0" presId="urn:microsoft.com/office/officeart/2005/8/layout/hList7#3"/>
    <dgm:cxn modelId="{217E5400-CB4C-4229-B273-D2C6564CE9CF}" type="presParOf" srcId="{77F4EA4D-51CC-476E-BA28-F95B089D7D64}" destId="{F986CF19-2ABB-47F9-BF9F-6B396F35B961}" srcOrd="1" destOrd="0" presId="urn:microsoft.com/office/officeart/2005/8/layout/hList7#3"/>
    <dgm:cxn modelId="{F48E694A-753F-4189-A9FB-5C89606D3C8C}" type="presParOf" srcId="{77F4EA4D-51CC-476E-BA28-F95B089D7D64}" destId="{20FCD7D6-394F-456C-8DE8-EF3D08BDD5C4}" srcOrd="2" destOrd="0" presId="urn:microsoft.com/office/officeart/2005/8/layout/hList7#3"/>
    <dgm:cxn modelId="{3896842C-8541-4002-91C5-55051A79EDCF}" type="presParOf" srcId="{77F4EA4D-51CC-476E-BA28-F95B089D7D64}" destId="{75829BAD-16AE-47BF-A579-9AA7E1D792EF}" srcOrd="3" destOrd="0" presId="urn:microsoft.com/office/officeart/2005/8/layout/hList7#3"/>
    <dgm:cxn modelId="{0B3937E1-B5BE-497F-A7C5-169984CD04F7}" type="presParOf" srcId="{DC490DCB-61EE-411C-BE29-831E2E5964E1}" destId="{BBD3449E-40D2-453E-981C-ED61BBFB65F3}" srcOrd="5" destOrd="0" presId="urn:microsoft.com/office/officeart/2005/8/layout/hList7#3"/>
    <dgm:cxn modelId="{A5F8E39C-7F95-4AC1-808D-D8D3613F2870}" type="presParOf" srcId="{DC490DCB-61EE-411C-BE29-831E2E5964E1}" destId="{3EA66F62-0EB4-42B1-A96A-CCF9E2DA7FCB}" srcOrd="6" destOrd="0" presId="urn:microsoft.com/office/officeart/2005/8/layout/hList7#3"/>
    <dgm:cxn modelId="{CB0F5C75-61AD-4C75-8B96-885FB1355DF9}" type="presParOf" srcId="{3EA66F62-0EB4-42B1-A96A-CCF9E2DA7FCB}" destId="{8217AD02-A344-4EF7-B782-1CAD88432ADD}" srcOrd="0" destOrd="0" presId="urn:microsoft.com/office/officeart/2005/8/layout/hList7#3"/>
    <dgm:cxn modelId="{68915A7A-1381-43CF-AD33-12DDB01173A2}" type="presParOf" srcId="{3EA66F62-0EB4-42B1-A96A-CCF9E2DA7FCB}" destId="{A1A7DAB4-B376-45CC-B815-BDE8329275FF}" srcOrd="1" destOrd="0" presId="urn:microsoft.com/office/officeart/2005/8/layout/hList7#3"/>
    <dgm:cxn modelId="{60F3F4BD-B10F-4B24-9544-B4C5E6FC5176}" type="presParOf" srcId="{3EA66F62-0EB4-42B1-A96A-CCF9E2DA7FCB}" destId="{CB404DD1-CC8A-4A2A-A7BE-1541A8E47C35}" srcOrd="2" destOrd="0" presId="urn:microsoft.com/office/officeart/2005/8/layout/hList7#3"/>
    <dgm:cxn modelId="{30A54FD1-ACE3-486D-AEA0-3747C2BA6E0A}" type="presParOf" srcId="{3EA66F62-0EB4-42B1-A96A-CCF9E2DA7FCB}" destId="{DFAC3425-1A09-4D64-8891-D3B99E8C72D7}" srcOrd="3" destOrd="0" presId="urn:microsoft.com/office/officeart/2005/8/layout/hList7#3"/>
    <dgm:cxn modelId="{5DDD2BD8-C001-496C-A031-C643E8FC7AF1}" type="presParOf" srcId="{DC490DCB-61EE-411C-BE29-831E2E5964E1}" destId="{22D5F588-7185-48FA-9489-225637E013F7}" srcOrd="7" destOrd="0" presId="urn:microsoft.com/office/officeart/2005/8/layout/hList7#3"/>
    <dgm:cxn modelId="{C0F47D60-2B51-4088-A9F1-A7A525683019}" type="presParOf" srcId="{DC490DCB-61EE-411C-BE29-831E2E5964E1}" destId="{46B678D9-C64B-4FCD-9C66-646C4054569F}" srcOrd="8" destOrd="0" presId="urn:microsoft.com/office/officeart/2005/8/layout/hList7#3"/>
    <dgm:cxn modelId="{AC1C2292-0AEC-4750-811A-EBD061B69B23}" type="presParOf" srcId="{46B678D9-C64B-4FCD-9C66-646C4054569F}" destId="{EBAA6076-3B37-4CED-9CE3-477DC664AED9}" srcOrd="0" destOrd="0" presId="urn:microsoft.com/office/officeart/2005/8/layout/hList7#3"/>
    <dgm:cxn modelId="{D07CD66D-302F-4C87-A8CA-3EE4932C7B78}" type="presParOf" srcId="{46B678D9-C64B-4FCD-9C66-646C4054569F}" destId="{E45EBBE9-30DF-497F-9B72-555D0C4F6280}" srcOrd="1" destOrd="0" presId="urn:microsoft.com/office/officeart/2005/8/layout/hList7#3"/>
    <dgm:cxn modelId="{E8706DF3-9555-447C-A07C-22B1FB5C410D}" type="presParOf" srcId="{46B678D9-C64B-4FCD-9C66-646C4054569F}" destId="{64664B26-447E-4A6C-8B47-E1DFE5AA631F}" srcOrd="2" destOrd="0" presId="urn:microsoft.com/office/officeart/2005/8/layout/hList7#3"/>
    <dgm:cxn modelId="{535A0ADC-4283-4C97-85C7-697C729A0474}" type="presParOf" srcId="{46B678D9-C64B-4FCD-9C66-646C4054569F}" destId="{9FB6E551-6FF4-4231-80BC-FD3445244B08}" srcOrd="3" destOrd="0" presId="urn:microsoft.com/office/officeart/2005/8/layout/hList7#3"/>
    <dgm:cxn modelId="{C6F5603A-CCA2-4DE9-938A-002A6F7F715D}" type="presParOf" srcId="{DC490DCB-61EE-411C-BE29-831E2E5964E1}" destId="{ECE9760B-D24E-46C9-B54D-B31BCABAE296}" srcOrd="9" destOrd="0" presId="urn:microsoft.com/office/officeart/2005/8/layout/hList7#3"/>
    <dgm:cxn modelId="{21CD77CE-9099-4940-B4AC-836552D83D46}" type="presParOf" srcId="{DC490DCB-61EE-411C-BE29-831E2E5964E1}" destId="{C342C89E-BFC5-4ED1-A5A5-6FD3D70E40DD}" srcOrd="10" destOrd="0" presId="urn:microsoft.com/office/officeart/2005/8/layout/hList7#3"/>
    <dgm:cxn modelId="{60FEABC0-4DCF-45B5-83FA-9002CD368018}" type="presParOf" srcId="{C342C89E-BFC5-4ED1-A5A5-6FD3D70E40DD}" destId="{272859F8-9BBB-4A53-8D7A-843773C151A5}" srcOrd="0" destOrd="0" presId="urn:microsoft.com/office/officeart/2005/8/layout/hList7#3"/>
    <dgm:cxn modelId="{9525373B-11D0-4084-AA64-B16ECA3F52C5}" type="presParOf" srcId="{C342C89E-BFC5-4ED1-A5A5-6FD3D70E40DD}" destId="{BCF5A2DD-8535-4737-8ECD-C794BD42C278}" srcOrd="1" destOrd="0" presId="urn:microsoft.com/office/officeart/2005/8/layout/hList7#3"/>
    <dgm:cxn modelId="{E723BEF4-D135-43A7-904F-C0EA958D0D8D}" type="presParOf" srcId="{C342C89E-BFC5-4ED1-A5A5-6FD3D70E40DD}" destId="{05E212B3-6793-4AF8-89FC-654812AB4965}" srcOrd="2" destOrd="0" presId="urn:microsoft.com/office/officeart/2005/8/layout/hList7#3"/>
    <dgm:cxn modelId="{3E61422F-BD32-4713-ADE4-AC741D736383}" type="presParOf" srcId="{C342C89E-BFC5-4ED1-A5A5-6FD3D70E40DD}" destId="{DD11B933-4BD1-41BC-8B29-C1B3AC32B1CD}" srcOrd="3" destOrd="0" presId="urn:microsoft.com/office/officeart/2005/8/layout/hList7#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DC7F1-21FE-4086-8D81-F90E6C41BCD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5D2DBB-BE3C-4345-89BB-90DB3535C309}">
      <dgm:prSet phldrT="[Текст]" custT="1"/>
      <dgm:spPr/>
      <dgm:t>
        <a:bodyPr/>
        <a:lstStyle/>
        <a:p>
          <a:r>
            <a:rPr lang="ru-RU" sz="1050" b="1" dirty="0" smtClean="0">
              <a:latin typeface="Century Schoolbook" panose="02040604050505020304" pitchFamily="18" charset="0"/>
            </a:rPr>
            <a:t>Архангельская область</a:t>
          </a:r>
          <a:endParaRPr lang="ru-RU" sz="1050" b="1" dirty="0">
            <a:latin typeface="Century Schoolbook" panose="02040604050505020304" pitchFamily="18" charset="0"/>
          </a:endParaRPr>
        </a:p>
      </dgm:t>
    </dgm:pt>
    <dgm:pt modelId="{FFAAB099-4CD3-42DC-B8C8-A91D9A963018}" type="parTrans" cxnId="{F2B490D8-6523-4CEE-BDFB-DE3A01C2AEDC}">
      <dgm:prSet/>
      <dgm:spPr/>
      <dgm:t>
        <a:bodyPr/>
        <a:lstStyle/>
        <a:p>
          <a:endParaRPr lang="ru-RU" sz="1050">
            <a:latin typeface="Century Schoolbook" panose="02040604050505020304" pitchFamily="18" charset="0"/>
          </a:endParaRPr>
        </a:p>
      </dgm:t>
    </dgm:pt>
    <dgm:pt modelId="{41EB04DD-8A89-47A8-BECA-FC440D032F15}" type="sibTrans" cxnId="{F2B490D8-6523-4CEE-BDFB-DE3A01C2AEDC}">
      <dgm:prSet/>
      <dgm:spPr/>
      <dgm:t>
        <a:bodyPr/>
        <a:lstStyle/>
        <a:p>
          <a:endParaRPr lang="ru-RU" sz="1050">
            <a:latin typeface="Century Schoolbook" panose="02040604050505020304" pitchFamily="18" charset="0"/>
          </a:endParaRPr>
        </a:p>
      </dgm:t>
    </dgm:pt>
    <dgm:pt modelId="{10443E1C-4B50-4140-9B77-8389134E088F}">
      <dgm:prSet phldrT="[Текст]" custT="1"/>
      <dgm:spPr/>
      <dgm:t>
        <a:bodyPr/>
        <a:lstStyle/>
        <a:p>
          <a:pPr marL="0" indent="0" algn="l"/>
          <a:r>
            <a:rPr lang="ru-RU" sz="1050" dirty="0" smtClean="0">
              <a:latin typeface="Century Schoolbook" panose="02040604050505020304" pitchFamily="18" charset="0"/>
            </a:rPr>
            <a:t>26 муниципальных образований</a:t>
          </a:r>
          <a:endParaRPr lang="ru-RU" sz="1050" dirty="0">
            <a:latin typeface="Century Schoolbook" panose="02040604050505020304" pitchFamily="18" charset="0"/>
          </a:endParaRPr>
        </a:p>
      </dgm:t>
    </dgm:pt>
    <dgm:pt modelId="{FA8B0809-AD8A-4A9A-948E-5623AB369AF1}" type="parTrans" cxnId="{9104348B-5D1D-44FA-A8F2-F106C6989631}">
      <dgm:prSet/>
      <dgm:spPr/>
      <dgm:t>
        <a:bodyPr/>
        <a:lstStyle/>
        <a:p>
          <a:endParaRPr lang="ru-RU" sz="1050">
            <a:latin typeface="Century Schoolbook" panose="02040604050505020304" pitchFamily="18" charset="0"/>
          </a:endParaRPr>
        </a:p>
      </dgm:t>
    </dgm:pt>
    <dgm:pt modelId="{B10A8A39-9737-488C-9AF1-F0B56BB017E8}" type="sibTrans" cxnId="{9104348B-5D1D-44FA-A8F2-F106C6989631}">
      <dgm:prSet/>
      <dgm:spPr/>
      <dgm:t>
        <a:bodyPr/>
        <a:lstStyle/>
        <a:p>
          <a:endParaRPr lang="ru-RU" sz="1050">
            <a:latin typeface="Century Schoolbook" panose="02040604050505020304" pitchFamily="18" charset="0"/>
          </a:endParaRPr>
        </a:p>
      </dgm:t>
    </dgm:pt>
    <dgm:pt modelId="{AD32A87B-B117-4FF7-81E5-3B14FE9CC2E5}">
      <dgm:prSet phldrT="[Текст]" custT="1"/>
      <dgm:spPr/>
      <dgm:t>
        <a:bodyPr/>
        <a:lstStyle/>
        <a:p>
          <a:pPr marL="0" indent="0" algn="l"/>
          <a:r>
            <a:rPr lang="ru-RU" sz="1050" dirty="0" smtClean="0">
              <a:latin typeface="Century Schoolbook" panose="02040604050505020304" pitchFamily="18" charset="0"/>
            </a:rPr>
            <a:t>154 детских садов (юридических лиц)</a:t>
          </a:r>
          <a:endParaRPr lang="ru-RU" sz="1050" dirty="0">
            <a:latin typeface="Century Schoolbook" panose="02040604050505020304" pitchFamily="18" charset="0"/>
          </a:endParaRPr>
        </a:p>
      </dgm:t>
    </dgm:pt>
    <dgm:pt modelId="{9A58D6CF-97DA-47A2-8B41-D356BA502323}" type="parTrans" cxnId="{F73A5887-D295-4244-84F3-D58CD9AE38C5}">
      <dgm:prSet/>
      <dgm:spPr/>
      <dgm:t>
        <a:bodyPr/>
        <a:lstStyle/>
        <a:p>
          <a:endParaRPr lang="ru-RU" sz="1050"/>
        </a:p>
      </dgm:t>
    </dgm:pt>
    <dgm:pt modelId="{317AFD48-7C97-42F1-B8C0-E65FF00C9A28}" type="sibTrans" cxnId="{F73A5887-D295-4244-84F3-D58CD9AE38C5}">
      <dgm:prSet/>
      <dgm:spPr/>
      <dgm:t>
        <a:bodyPr/>
        <a:lstStyle/>
        <a:p>
          <a:endParaRPr lang="ru-RU" sz="1050"/>
        </a:p>
      </dgm:t>
    </dgm:pt>
    <dgm:pt modelId="{C8156C59-EFF8-43E9-84CF-8B9987C214D3}">
      <dgm:prSet phldrT="[Текст]" custT="1"/>
      <dgm:spPr/>
      <dgm:t>
        <a:bodyPr/>
        <a:lstStyle/>
        <a:p>
          <a:pPr marL="0" indent="0" algn="l"/>
          <a:r>
            <a:rPr lang="ru-RU" sz="1050" dirty="0" smtClean="0">
              <a:latin typeface="Century Schoolbook" panose="02040604050505020304" pitchFamily="18" charset="0"/>
            </a:rPr>
            <a:t>56815 воспитанников</a:t>
          </a:r>
          <a:endParaRPr lang="ru-RU" sz="1050" dirty="0">
            <a:latin typeface="Century Schoolbook" panose="02040604050505020304" pitchFamily="18" charset="0"/>
          </a:endParaRPr>
        </a:p>
      </dgm:t>
    </dgm:pt>
    <dgm:pt modelId="{579C3462-0885-450D-862A-6151A37FC44D}" type="parTrans" cxnId="{305D2C67-2C15-4049-9120-45F6AF985132}">
      <dgm:prSet/>
      <dgm:spPr/>
      <dgm:t>
        <a:bodyPr/>
        <a:lstStyle/>
        <a:p>
          <a:endParaRPr lang="ru-RU" sz="1050"/>
        </a:p>
      </dgm:t>
    </dgm:pt>
    <dgm:pt modelId="{8BE5ABDD-72F1-4A85-91C4-568BDDD519C8}" type="sibTrans" cxnId="{305D2C67-2C15-4049-9120-45F6AF985132}">
      <dgm:prSet/>
      <dgm:spPr/>
      <dgm:t>
        <a:bodyPr/>
        <a:lstStyle/>
        <a:p>
          <a:endParaRPr lang="ru-RU" sz="1050"/>
        </a:p>
      </dgm:t>
    </dgm:pt>
    <dgm:pt modelId="{535F9AE3-2FB5-4F07-9FF4-98C678F0CD7F}" type="pres">
      <dgm:prSet presAssocID="{D32DC7F1-21FE-4086-8D81-F90E6C41BC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F34608-F03F-4924-8C86-C518A3F2D667}" type="pres">
      <dgm:prSet presAssocID="{6C5D2DBB-BE3C-4345-89BB-90DB3535C309}" presName="parentLin" presStyleCnt="0"/>
      <dgm:spPr/>
    </dgm:pt>
    <dgm:pt modelId="{79A55450-2323-4C31-860E-0B5D850DD565}" type="pres">
      <dgm:prSet presAssocID="{6C5D2DBB-BE3C-4345-89BB-90DB3535C309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DCE68D5-1E30-4135-A511-9723702D16DC}" type="pres">
      <dgm:prSet presAssocID="{6C5D2DBB-BE3C-4345-89BB-90DB3535C309}" presName="parentText" presStyleLbl="node1" presStyleIdx="0" presStyleCnt="1" custScaleX="101685" custScaleY="1729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76629-2A7D-4756-BBFA-3D83BD7F094C}" type="pres">
      <dgm:prSet presAssocID="{6C5D2DBB-BE3C-4345-89BB-90DB3535C309}" presName="negativeSpace" presStyleCnt="0"/>
      <dgm:spPr/>
    </dgm:pt>
    <dgm:pt modelId="{457E7757-2CA0-4095-9096-3DACBD40B9F1}" type="pres">
      <dgm:prSet presAssocID="{6C5D2DBB-BE3C-4345-89BB-90DB3535C309}" presName="childText" presStyleLbl="conFgAcc1" presStyleIdx="0" presStyleCnt="1" custScaleX="100491" custScaleY="136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3A5887-D295-4244-84F3-D58CD9AE38C5}" srcId="{6C5D2DBB-BE3C-4345-89BB-90DB3535C309}" destId="{AD32A87B-B117-4FF7-81E5-3B14FE9CC2E5}" srcOrd="1" destOrd="0" parTransId="{9A58D6CF-97DA-47A2-8B41-D356BA502323}" sibTransId="{317AFD48-7C97-42F1-B8C0-E65FF00C9A28}"/>
    <dgm:cxn modelId="{6861B29C-800A-45E4-862E-7117B04473F2}" type="presOf" srcId="{D32DC7F1-21FE-4086-8D81-F90E6C41BCD5}" destId="{535F9AE3-2FB5-4F07-9FF4-98C678F0CD7F}" srcOrd="0" destOrd="0" presId="urn:microsoft.com/office/officeart/2005/8/layout/list1"/>
    <dgm:cxn modelId="{11CFCDC3-E949-4BA6-BB2E-275CFA8EF784}" type="presOf" srcId="{10443E1C-4B50-4140-9B77-8389134E088F}" destId="{457E7757-2CA0-4095-9096-3DACBD40B9F1}" srcOrd="0" destOrd="0" presId="urn:microsoft.com/office/officeart/2005/8/layout/list1"/>
    <dgm:cxn modelId="{AE03F095-D814-42F5-9514-15F8315EF85A}" type="presOf" srcId="{C8156C59-EFF8-43E9-84CF-8B9987C214D3}" destId="{457E7757-2CA0-4095-9096-3DACBD40B9F1}" srcOrd="0" destOrd="2" presId="urn:microsoft.com/office/officeart/2005/8/layout/list1"/>
    <dgm:cxn modelId="{0AC742E6-EF83-4F28-8A61-F485340554A4}" type="presOf" srcId="{6C5D2DBB-BE3C-4345-89BB-90DB3535C309}" destId="{79A55450-2323-4C31-860E-0B5D850DD565}" srcOrd="0" destOrd="0" presId="urn:microsoft.com/office/officeart/2005/8/layout/list1"/>
    <dgm:cxn modelId="{AAF4B2BA-0EF2-452B-B8B4-A692414E05E0}" type="presOf" srcId="{6C5D2DBB-BE3C-4345-89BB-90DB3535C309}" destId="{8DCE68D5-1E30-4135-A511-9723702D16DC}" srcOrd="1" destOrd="0" presId="urn:microsoft.com/office/officeart/2005/8/layout/list1"/>
    <dgm:cxn modelId="{9104348B-5D1D-44FA-A8F2-F106C6989631}" srcId="{6C5D2DBB-BE3C-4345-89BB-90DB3535C309}" destId="{10443E1C-4B50-4140-9B77-8389134E088F}" srcOrd="0" destOrd="0" parTransId="{FA8B0809-AD8A-4A9A-948E-5623AB369AF1}" sibTransId="{B10A8A39-9737-488C-9AF1-F0B56BB017E8}"/>
    <dgm:cxn modelId="{F2B490D8-6523-4CEE-BDFB-DE3A01C2AEDC}" srcId="{D32DC7F1-21FE-4086-8D81-F90E6C41BCD5}" destId="{6C5D2DBB-BE3C-4345-89BB-90DB3535C309}" srcOrd="0" destOrd="0" parTransId="{FFAAB099-4CD3-42DC-B8C8-A91D9A963018}" sibTransId="{41EB04DD-8A89-47A8-BECA-FC440D032F15}"/>
    <dgm:cxn modelId="{82FFB7F4-D341-4074-92F0-92EF0DCA56FC}" type="presOf" srcId="{AD32A87B-B117-4FF7-81E5-3B14FE9CC2E5}" destId="{457E7757-2CA0-4095-9096-3DACBD40B9F1}" srcOrd="0" destOrd="1" presId="urn:microsoft.com/office/officeart/2005/8/layout/list1"/>
    <dgm:cxn modelId="{305D2C67-2C15-4049-9120-45F6AF985132}" srcId="{6C5D2DBB-BE3C-4345-89BB-90DB3535C309}" destId="{C8156C59-EFF8-43E9-84CF-8B9987C214D3}" srcOrd="2" destOrd="0" parTransId="{579C3462-0885-450D-862A-6151A37FC44D}" sibTransId="{8BE5ABDD-72F1-4A85-91C4-568BDDD519C8}"/>
    <dgm:cxn modelId="{5B0CD0A9-839A-4231-972B-92EF784D2022}" type="presParOf" srcId="{535F9AE3-2FB5-4F07-9FF4-98C678F0CD7F}" destId="{6AF34608-F03F-4924-8C86-C518A3F2D667}" srcOrd="0" destOrd="0" presId="urn:microsoft.com/office/officeart/2005/8/layout/list1"/>
    <dgm:cxn modelId="{45F6E1C7-D091-4B4F-95A1-4C1EDC2C4E9D}" type="presParOf" srcId="{6AF34608-F03F-4924-8C86-C518A3F2D667}" destId="{79A55450-2323-4C31-860E-0B5D850DD565}" srcOrd="0" destOrd="0" presId="urn:microsoft.com/office/officeart/2005/8/layout/list1"/>
    <dgm:cxn modelId="{94AE2CAA-543C-49A8-845E-0FD836704C81}" type="presParOf" srcId="{6AF34608-F03F-4924-8C86-C518A3F2D667}" destId="{8DCE68D5-1E30-4135-A511-9723702D16DC}" srcOrd="1" destOrd="0" presId="urn:microsoft.com/office/officeart/2005/8/layout/list1"/>
    <dgm:cxn modelId="{A572EAB8-E8D2-4AD4-AC05-6A18351B5689}" type="presParOf" srcId="{535F9AE3-2FB5-4F07-9FF4-98C678F0CD7F}" destId="{22376629-2A7D-4756-BBFA-3D83BD7F094C}" srcOrd="1" destOrd="0" presId="urn:microsoft.com/office/officeart/2005/8/layout/list1"/>
    <dgm:cxn modelId="{CA164CA1-11AB-42EF-9C22-568D2E5240FE}" type="presParOf" srcId="{535F9AE3-2FB5-4F07-9FF4-98C678F0CD7F}" destId="{457E7757-2CA0-4095-9096-3DACBD40B9F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2DC7F1-21FE-4086-8D81-F90E6C41BCD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5D2DBB-BE3C-4345-89BB-90DB3535C309}">
      <dgm:prSet phldrT="[Текст]" custT="1"/>
      <dgm:spPr/>
      <dgm:t>
        <a:bodyPr/>
        <a:lstStyle/>
        <a:p>
          <a:r>
            <a:rPr lang="ru-RU" sz="1000" b="1" dirty="0" smtClean="0">
              <a:latin typeface="Century Schoolbook" panose="02040604050505020304" pitchFamily="18" charset="0"/>
            </a:rPr>
            <a:t>город Архангельск</a:t>
          </a:r>
          <a:endParaRPr lang="ru-RU" sz="1000" b="1" dirty="0">
            <a:latin typeface="Century Schoolbook" panose="02040604050505020304" pitchFamily="18" charset="0"/>
          </a:endParaRPr>
        </a:p>
      </dgm:t>
    </dgm:pt>
    <dgm:pt modelId="{FFAAB099-4CD3-42DC-B8C8-A91D9A963018}" type="parTrans" cxnId="{F2B490D8-6523-4CEE-BDFB-DE3A01C2AEDC}">
      <dgm:prSet/>
      <dgm:spPr/>
      <dgm:t>
        <a:bodyPr/>
        <a:lstStyle/>
        <a:p>
          <a:endParaRPr lang="ru-RU" sz="1000">
            <a:latin typeface="Century Schoolbook" panose="02040604050505020304" pitchFamily="18" charset="0"/>
          </a:endParaRPr>
        </a:p>
      </dgm:t>
    </dgm:pt>
    <dgm:pt modelId="{41EB04DD-8A89-47A8-BECA-FC440D032F15}" type="sibTrans" cxnId="{F2B490D8-6523-4CEE-BDFB-DE3A01C2AEDC}">
      <dgm:prSet/>
      <dgm:spPr/>
      <dgm:t>
        <a:bodyPr/>
        <a:lstStyle/>
        <a:p>
          <a:endParaRPr lang="ru-RU" sz="1000">
            <a:latin typeface="Century Schoolbook" panose="02040604050505020304" pitchFamily="18" charset="0"/>
          </a:endParaRPr>
        </a:p>
      </dgm:t>
    </dgm:pt>
    <dgm:pt modelId="{10443E1C-4B50-4140-9B77-8389134E088F}">
      <dgm:prSet phldrT="[Текст]" custT="1"/>
      <dgm:spPr/>
      <dgm:t>
        <a:bodyPr/>
        <a:lstStyle/>
        <a:p>
          <a:pPr marL="0" indent="0" algn="l"/>
          <a:r>
            <a:rPr lang="ru-RU" sz="1000" dirty="0" smtClean="0">
              <a:latin typeface="Century Schoolbook" panose="02040604050505020304" pitchFamily="18" charset="0"/>
            </a:rPr>
            <a:t>59 детских садов (юридических лиц) - 17919 воспитанников</a:t>
          </a:r>
          <a:endParaRPr lang="ru-RU" sz="1000" dirty="0">
            <a:latin typeface="Century Schoolbook" panose="02040604050505020304" pitchFamily="18" charset="0"/>
          </a:endParaRPr>
        </a:p>
      </dgm:t>
    </dgm:pt>
    <dgm:pt modelId="{FA8B0809-AD8A-4A9A-948E-5623AB369AF1}" type="parTrans" cxnId="{9104348B-5D1D-44FA-A8F2-F106C6989631}">
      <dgm:prSet/>
      <dgm:spPr/>
      <dgm:t>
        <a:bodyPr/>
        <a:lstStyle/>
        <a:p>
          <a:endParaRPr lang="ru-RU" sz="1000">
            <a:latin typeface="Century Schoolbook" panose="02040604050505020304" pitchFamily="18" charset="0"/>
          </a:endParaRPr>
        </a:p>
      </dgm:t>
    </dgm:pt>
    <dgm:pt modelId="{B10A8A39-9737-488C-9AF1-F0B56BB017E8}" type="sibTrans" cxnId="{9104348B-5D1D-44FA-A8F2-F106C6989631}">
      <dgm:prSet/>
      <dgm:spPr/>
      <dgm:t>
        <a:bodyPr/>
        <a:lstStyle/>
        <a:p>
          <a:endParaRPr lang="ru-RU" sz="1000">
            <a:latin typeface="Century Schoolbook" panose="02040604050505020304" pitchFamily="18" charset="0"/>
          </a:endParaRPr>
        </a:p>
      </dgm:t>
    </dgm:pt>
    <dgm:pt modelId="{DCF4915C-ABBE-4A66-9E16-4286F89379EB}">
      <dgm:prSet phldrT="[Текст]" custT="1"/>
      <dgm:spPr/>
      <dgm:t>
        <a:bodyPr/>
        <a:lstStyle/>
        <a:p>
          <a:pPr marL="0" indent="0" algn="l"/>
          <a:r>
            <a:rPr lang="ru-RU" sz="1000" dirty="0" smtClean="0">
              <a:latin typeface="Century Schoolbook" panose="02040604050505020304" pitchFamily="18" charset="0"/>
            </a:rPr>
            <a:t>52 школы – 38761 обучающихся </a:t>
          </a:r>
          <a:endParaRPr lang="ru-RU" sz="1000" dirty="0">
            <a:latin typeface="Century Schoolbook" panose="02040604050505020304" pitchFamily="18" charset="0"/>
          </a:endParaRPr>
        </a:p>
      </dgm:t>
    </dgm:pt>
    <dgm:pt modelId="{8325E4EC-2237-4C38-8023-27FCF80B5F45}" type="parTrans" cxnId="{D2CD65D8-E32C-4B37-B8EA-102980719CA8}">
      <dgm:prSet/>
      <dgm:spPr/>
      <dgm:t>
        <a:bodyPr/>
        <a:lstStyle/>
        <a:p>
          <a:endParaRPr lang="ru-RU"/>
        </a:p>
      </dgm:t>
    </dgm:pt>
    <dgm:pt modelId="{FD12DD36-2637-4CD8-9A88-519F1ABBA287}" type="sibTrans" cxnId="{D2CD65D8-E32C-4B37-B8EA-102980719CA8}">
      <dgm:prSet/>
      <dgm:spPr/>
      <dgm:t>
        <a:bodyPr/>
        <a:lstStyle/>
        <a:p>
          <a:endParaRPr lang="ru-RU"/>
        </a:p>
      </dgm:t>
    </dgm:pt>
    <dgm:pt modelId="{535F9AE3-2FB5-4F07-9FF4-98C678F0CD7F}" type="pres">
      <dgm:prSet presAssocID="{D32DC7F1-21FE-4086-8D81-F90E6C41BC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F34608-F03F-4924-8C86-C518A3F2D667}" type="pres">
      <dgm:prSet presAssocID="{6C5D2DBB-BE3C-4345-89BB-90DB3535C309}" presName="parentLin" presStyleCnt="0"/>
      <dgm:spPr/>
    </dgm:pt>
    <dgm:pt modelId="{79A55450-2323-4C31-860E-0B5D850DD565}" type="pres">
      <dgm:prSet presAssocID="{6C5D2DBB-BE3C-4345-89BB-90DB3535C309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DCE68D5-1E30-4135-A511-9723702D16DC}" type="pres">
      <dgm:prSet presAssocID="{6C5D2DBB-BE3C-4345-89BB-90DB3535C309}" presName="parentText" presStyleLbl="node1" presStyleIdx="0" presStyleCnt="1" custScaleX="101685" custScaleY="172917" custLinFactNeighborX="29860" custLinFactNeighborY="-125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76629-2A7D-4756-BBFA-3D83BD7F094C}" type="pres">
      <dgm:prSet presAssocID="{6C5D2DBB-BE3C-4345-89BB-90DB3535C309}" presName="negativeSpace" presStyleCnt="0"/>
      <dgm:spPr/>
    </dgm:pt>
    <dgm:pt modelId="{457E7757-2CA0-4095-9096-3DACBD40B9F1}" type="pres">
      <dgm:prSet presAssocID="{6C5D2DBB-BE3C-4345-89BB-90DB3535C309}" presName="childText" presStyleLbl="conFgAcc1" presStyleIdx="0" presStyleCnt="1" custScale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61B29C-800A-45E4-862E-7117B04473F2}" type="presOf" srcId="{D32DC7F1-21FE-4086-8D81-F90E6C41BCD5}" destId="{535F9AE3-2FB5-4F07-9FF4-98C678F0CD7F}" srcOrd="0" destOrd="0" presId="urn:microsoft.com/office/officeart/2005/8/layout/list1"/>
    <dgm:cxn modelId="{11CFCDC3-E949-4BA6-BB2E-275CFA8EF784}" type="presOf" srcId="{10443E1C-4B50-4140-9B77-8389134E088F}" destId="{457E7757-2CA0-4095-9096-3DACBD40B9F1}" srcOrd="0" destOrd="0" presId="urn:microsoft.com/office/officeart/2005/8/layout/list1"/>
    <dgm:cxn modelId="{0AC742E6-EF83-4F28-8A61-F485340554A4}" type="presOf" srcId="{6C5D2DBB-BE3C-4345-89BB-90DB3535C309}" destId="{79A55450-2323-4C31-860E-0B5D850DD565}" srcOrd="0" destOrd="0" presId="urn:microsoft.com/office/officeart/2005/8/layout/list1"/>
    <dgm:cxn modelId="{17D43C23-A1EB-4BAF-ACEF-68B0791213A5}" type="presOf" srcId="{DCF4915C-ABBE-4A66-9E16-4286F89379EB}" destId="{457E7757-2CA0-4095-9096-3DACBD40B9F1}" srcOrd="0" destOrd="1" presId="urn:microsoft.com/office/officeart/2005/8/layout/list1"/>
    <dgm:cxn modelId="{D2CD65D8-E32C-4B37-B8EA-102980719CA8}" srcId="{6C5D2DBB-BE3C-4345-89BB-90DB3535C309}" destId="{DCF4915C-ABBE-4A66-9E16-4286F89379EB}" srcOrd="1" destOrd="0" parTransId="{8325E4EC-2237-4C38-8023-27FCF80B5F45}" sibTransId="{FD12DD36-2637-4CD8-9A88-519F1ABBA287}"/>
    <dgm:cxn modelId="{AAF4B2BA-0EF2-452B-B8B4-A692414E05E0}" type="presOf" srcId="{6C5D2DBB-BE3C-4345-89BB-90DB3535C309}" destId="{8DCE68D5-1E30-4135-A511-9723702D16DC}" srcOrd="1" destOrd="0" presId="urn:microsoft.com/office/officeart/2005/8/layout/list1"/>
    <dgm:cxn modelId="{9104348B-5D1D-44FA-A8F2-F106C6989631}" srcId="{6C5D2DBB-BE3C-4345-89BB-90DB3535C309}" destId="{10443E1C-4B50-4140-9B77-8389134E088F}" srcOrd="0" destOrd="0" parTransId="{FA8B0809-AD8A-4A9A-948E-5623AB369AF1}" sibTransId="{B10A8A39-9737-488C-9AF1-F0B56BB017E8}"/>
    <dgm:cxn modelId="{F2B490D8-6523-4CEE-BDFB-DE3A01C2AEDC}" srcId="{D32DC7F1-21FE-4086-8D81-F90E6C41BCD5}" destId="{6C5D2DBB-BE3C-4345-89BB-90DB3535C309}" srcOrd="0" destOrd="0" parTransId="{FFAAB099-4CD3-42DC-B8C8-A91D9A963018}" sibTransId="{41EB04DD-8A89-47A8-BECA-FC440D032F15}"/>
    <dgm:cxn modelId="{5B0CD0A9-839A-4231-972B-92EF784D2022}" type="presParOf" srcId="{535F9AE3-2FB5-4F07-9FF4-98C678F0CD7F}" destId="{6AF34608-F03F-4924-8C86-C518A3F2D667}" srcOrd="0" destOrd="0" presId="urn:microsoft.com/office/officeart/2005/8/layout/list1"/>
    <dgm:cxn modelId="{45F6E1C7-D091-4B4F-95A1-4C1EDC2C4E9D}" type="presParOf" srcId="{6AF34608-F03F-4924-8C86-C518A3F2D667}" destId="{79A55450-2323-4C31-860E-0B5D850DD565}" srcOrd="0" destOrd="0" presId="urn:microsoft.com/office/officeart/2005/8/layout/list1"/>
    <dgm:cxn modelId="{94AE2CAA-543C-49A8-845E-0FD836704C81}" type="presParOf" srcId="{6AF34608-F03F-4924-8C86-C518A3F2D667}" destId="{8DCE68D5-1E30-4135-A511-9723702D16DC}" srcOrd="1" destOrd="0" presId="urn:microsoft.com/office/officeart/2005/8/layout/list1"/>
    <dgm:cxn modelId="{A572EAB8-E8D2-4AD4-AC05-6A18351B5689}" type="presParOf" srcId="{535F9AE3-2FB5-4F07-9FF4-98C678F0CD7F}" destId="{22376629-2A7D-4756-BBFA-3D83BD7F094C}" srcOrd="1" destOrd="0" presId="urn:microsoft.com/office/officeart/2005/8/layout/list1"/>
    <dgm:cxn modelId="{CA164CA1-11AB-42EF-9C22-568D2E5240FE}" type="presParOf" srcId="{535F9AE3-2FB5-4F07-9FF4-98C678F0CD7F}" destId="{457E7757-2CA0-4095-9096-3DACBD40B9F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812C12-9ACF-4C87-B047-7EAB7E3348BF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80C18FBF-8847-4475-AAC5-971AC4812A0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7194</a:t>
          </a:r>
          <a:endParaRPr lang="ru-RU" sz="1100" b="1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2DA04A5-5740-4028-9E91-0334345DF50F}" type="parTrans" cxnId="{27E41715-697E-49F7-9DD0-B4CF94834507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E3D02565-B057-48C4-AB90-926CF468BCBE}" type="sibTrans" cxnId="{27E41715-697E-49F7-9DD0-B4CF94834507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0A8375EE-655E-4F1C-8DBA-37D25F2DD8F1}">
      <dgm:prSet phldrT="[Текст]" custT="1"/>
      <dgm:spPr/>
      <dgm:t>
        <a:bodyPr/>
        <a:lstStyle/>
        <a:p>
          <a:r>
            <a:rPr lang="ru-RU" sz="1050" b="1" dirty="0" smtClean="0">
              <a:latin typeface="Century Schoolbook" panose="02040604050505020304" pitchFamily="18" charset="0"/>
            </a:rPr>
            <a:t>Архангельская область</a:t>
          </a:r>
          <a:endParaRPr lang="ru-RU" sz="1050" b="1" dirty="0">
            <a:latin typeface="Century Schoolbook" panose="02040604050505020304" pitchFamily="18" charset="0"/>
          </a:endParaRPr>
        </a:p>
      </dgm:t>
    </dgm:pt>
    <dgm:pt modelId="{EBBC52CF-A8F8-4ABC-90A2-DDB8281C92A2}" type="parTrans" cxnId="{2CED01A4-159D-4D3D-8980-F183A464B8A2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4DEA3710-FC97-4D3B-8734-26FF4DD9EC55}" type="sibTrans" cxnId="{2CED01A4-159D-4D3D-8980-F183A464B8A2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84EF8425-CDFF-427B-B016-F0596261911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  <a:latin typeface="Century Schoolbook" panose="02040604050505020304" pitchFamily="18" charset="0"/>
            </a:rPr>
            <a:t>4573</a:t>
          </a:r>
          <a:endParaRPr lang="ru-RU" sz="1100" b="1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8D40AEBA-A401-49C8-A351-979293D193ED}" type="parTrans" cxnId="{C9B06A27-D64B-48F8-B937-B594CDFD6228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F3B9C6CA-6E25-4351-8427-A3E3A285FCA8}" type="sibTrans" cxnId="{C9B06A27-D64B-48F8-B937-B594CDFD6228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392F4CBA-9329-47B6-A4D9-711BA3B1E5AF}">
      <dgm:prSet phldrT="[Текст]" custT="1"/>
      <dgm:spPr/>
      <dgm:t>
        <a:bodyPr/>
        <a:lstStyle/>
        <a:p>
          <a:r>
            <a:rPr lang="ru-RU" sz="1050" b="1" dirty="0" smtClean="0">
              <a:latin typeface="Century Schoolbook" panose="02040604050505020304" pitchFamily="18" charset="0"/>
            </a:rPr>
            <a:t>город Архангельск</a:t>
          </a:r>
          <a:endParaRPr lang="ru-RU" sz="1050" b="1" dirty="0">
            <a:latin typeface="Century Schoolbook" panose="02040604050505020304" pitchFamily="18" charset="0"/>
          </a:endParaRPr>
        </a:p>
      </dgm:t>
    </dgm:pt>
    <dgm:pt modelId="{FA5E84B1-38A1-4B33-BF6C-4F8A036509E0}" type="parTrans" cxnId="{1B1D1F99-139C-48C6-ACFC-884511A8A48D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C9806FB4-32EC-4994-8C3D-EF043FA0B659}" type="sibTrans" cxnId="{1B1D1F99-139C-48C6-ACFC-884511A8A48D}">
      <dgm:prSet/>
      <dgm:spPr/>
      <dgm:t>
        <a:bodyPr/>
        <a:lstStyle/>
        <a:p>
          <a:endParaRPr lang="ru-RU" sz="1100" b="1">
            <a:latin typeface="Century Schoolbook" panose="02040604050505020304" pitchFamily="18" charset="0"/>
          </a:endParaRPr>
        </a:p>
      </dgm:t>
    </dgm:pt>
    <dgm:pt modelId="{C4882407-2ECB-4AE1-944F-30C8D15F7E99}" type="pres">
      <dgm:prSet presAssocID="{E8812C12-9ACF-4C87-B047-7EAB7E3348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536AE4-688F-46D9-8FC8-A05E132C5548}" type="pres">
      <dgm:prSet presAssocID="{80C18FBF-8847-4475-AAC5-971AC4812A01}" presName="linNode" presStyleCnt="0"/>
      <dgm:spPr/>
    </dgm:pt>
    <dgm:pt modelId="{E2DF587F-911F-4A7C-AD3A-7F19507E7AEF}" type="pres">
      <dgm:prSet presAssocID="{80C18FBF-8847-4475-AAC5-971AC4812A0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33E71-571E-4686-A57C-3E6179EC8C40}" type="pres">
      <dgm:prSet presAssocID="{80C18FBF-8847-4475-AAC5-971AC4812A0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C0BFE-D3E4-4C48-84A1-C5B7A807380A}" type="pres">
      <dgm:prSet presAssocID="{E3D02565-B057-48C4-AB90-926CF468BCBE}" presName="sp" presStyleCnt="0"/>
      <dgm:spPr/>
    </dgm:pt>
    <dgm:pt modelId="{6DBC975F-B8C4-4B19-AF0B-1D250B4640C5}" type="pres">
      <dgm:prSet presAssocID="{84EF8425-CDFF-427B-B016-F05962619115}" presName="linNode" presStyleCnt="0"/>
      <dgm:spPr/>
    </dgm:pt>
    <dgm:pt modelId="{A1EE4DD8-12CA-46DE-BBAA-775DB5953E30}" type="pres">
      <dgm:prSet presAssocID="{84EF8425-CDFF-427B-B016-F0596261911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581F4-7509-468B-884D-2744B1C09199}" type="pres">
      <dgm:prSet presAssocID="{84EF8425-CDFF-427B-B016-F0596261911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0A6424-FBDA-44EF-96EA-ABEBA17F9994}" type="presOf" srcId="{80C18FBF-8847-4475-AAC5-971AC4812A01}" destId="{E2DF587F-911F-4A7C-AD3A-7F19507E7AEF}" srcOrd="0" destOrd="0" presId="urn:microsoft.com/office/officeart/2005/8/layout/vList5"/>
    <dgm:cxn modelId="{0F9B14AA-DEC6-4774-85B6-45AEFCB92BC3}" type="presOf" srcId="{E8812C12-9ACF-4C87-B047-7EAB7E3348BF}" destId="{C4882407-2ECB-4AE1-944F-30C8D15F7E99}" srcOrd="0" destOrd="0" presId="urn:microsoft.com/office/officeart/2005/8/layout/vList5"/>
    <dgm:cxn modelId="{8C859B27-B5B4-4BC0-B4E4-A48C33781C1A}" type="presOf" srcId="{0A8375EE-655E-4F1C-8DBA-37D25F2DD8F1}" destId="{75E33E71-571E-4686-A57C-3E6179EC8C40}" srcOrd="0" destOrd="0" presId="urn:microsoft.com/office/officeart/2005/8/layout/vList5"/>
    <dgm:cxn modelId="{C9B06A27-D64B-48F8-B937-B594CDFD6228}" srcId="{E8812C12-9ACF-4C87-B047-7EAB7E3348BF}" destId="{84EF8425-CDFF-427B-B016-F05962619115}" srcOrd="1" destOrd="0" parTransId="{8D40AEBA-A401-49C8-A351-979293D193ED}" sibTransId="{F3B9C6CA-6E25-4351-8427-A3E3A285FCA8}"/>
    <dgm:cxn modelId="{6EC287CD-F141-46AD-A173-30EDCCD6522E}" type="presOf" srcId="{84EF8425-CDFF-427B-B016-F05962619115}" destId="{A1EE4DD8-12CA-46DE-BBAA-775DB5953E30}" srcOrd="0" destOrd="0" presId="urn:microsoft.com/office/officeart/2005/8/layout/vList5"/>
    <dgm:cxn modelId="{2CED01A4-159D-4D3D-8980-F183A464B8A2}" srcId="{80C18FBF-8847-4475-AAC5-971AC4812A01}" destId="{0A8375EE-655E-4F1C-8DBA-37D25F2DD8F1}" srcOrd="0" destOrd="0" parTransId="{EBBC52CF-A8F8-4ABC-90A2-DDB8281C92A2}" sibTransId="{4DEA3710-FC97-4D3B-8734-26FF4DD9EC55}"/>
    <dgm:cxn modelId="{1B1D1F99-139C-48C6-ACFC-884511A8A48D}" srcId="{84EF8425-CDFF-427B-B016-F05962619115}" destId="{392F4CBA-9329-47B6-A4D9-711BA3B1E5AF}" srcOrd="0" destOrd="0" parTransId="{FA5E84B1-38A1-4B33-BF6C-4F8A036509E0}" sibTransId="{C9806FB4-32EC-4994-8C3D-EF043FA0B659}"/>
    <dgm:cxn modelId="{27E41715-697E-49F7-9DD0-B4CF94834507}" srcId="{E8812C12-9ACF-4C87-B047-7EAB7E3348BF}" destId="{80C18FBF-8847-4475-AAC5-971AC4812A01}" srcOrd="0" destOrd="0" parTransId="{F2DA04A5-5740-4028-9E91-0334345DF50F}" sibTransId="{E3D02565-B057-48C4-AB90-926CF468BCBE}"/>
    <dgm:cxn modelId="{BC5F1592-D671-4880-AAF2-FE450B10B830}" type="presOf" srcId="{392F4CBA-9329-47B6-A4D9-711BA3B1E5AF}" destId="{CF6581F4-7509-468B-884D-2744B1C09199}" srcOrd="0" destOrd="0" presId="urn:microsoft.com/office/officeart/2005/8/layout/vList5"/>
    <dgm:cxn modelId="{0C348254-D0F1-438C-9759-E98D33298117}" type="presParOf" srcId="{C4882407-2ECB-4AE1-944F-30C8D15F7E99}" destId="{3A536AE4-688F-46D9-8FC8-A05E132C5548}" srcOrd="0" destOrd="0" presId="urn:microsoft.com/office/officeart/2005/8/layout/vList5"/>
    <dgm:cxn modelId="{219133B7-F990-4C84-9219-B22E1EC8023D}" type="presParOf" srcId="{3A536AE4-688F-46D9-8FC8-A05E132C5548}" destId="{E2DF587F-911F-4A7C-AD3A-7F19507E7AEF}" srcOrd="0" destOrd="0" presId="urn:microsoft.com/office/officeart/2005/8/layout/vList5"/>
    <dgm:cxn modelId="{606959B6-23BA-47A7-B9CB-240E8146B984}" type="presParOf" srcId="{3A536AE4-688F-46D9-8FC8-A05E132C5548}" destId="{75E33E71-571E-4686-A57C-3E6179EC8C40}" srcOrd="1" destOrd="0" presId="urn:microsoft.com/office/officeart/2005/8/layout/vList5"/>
    <dgm:cxn modelId="{67842899-32D1-462B-8244-D4D9375A1410}" type="presParOf" srcId="{C4882407-2ECB-4AE1-944F-30C8D15F7E99}" destId="{1B6C0BFE-D3E4-4C48-84A1-C5B7A807380A}" srcOrd="1" destOrd="0" presId="urn:microsoft.com/office/officeart/2005/8/layout/vList5"/>
    <dgm:cxn modelId="{427EB56C-781A-4580-A3D4-53F41D16D8E3}" type="presParOf" srcId="{C4882407-2ECB-4AE1-944F-30C8D15F7E99}" destId="{6DBC975F-B8C4-4B19-AF0B-1D250B4640C5}" srcOrd="2" destOrd="0" presId="urn:microsoft.com/office/officeart/2005/8/layout/vList5"/>
    <dgm:cxn modelId="{1A923B1D-8890-480B-87B1-CF7646D6F260}" type="presParOf" srcId="{6DBC975F-B8C4-4B19-AF0B-1D250B4640C5}" destId="{A1EE4DD8-12CA-46DE-BBAA-775DB5953E30}" srcOrd="0" destOrd="0" presId="urn:microsoft.com/office/officeart/2005/8/layout/vList5"/>
    <dgm:cxn modelId="{07B49F74-A138-469D-9106-A6EAC61C639D}" type="presParOf" srcId="{6DBC975F-B8C4-4B19-AF0B-1D250B4640C5}" destId="{CF6581F4-7509-468B-884D-2744B1C091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F7D70-73CC-4003-8D77-792D941B3A0A}" type="doc">
      <dgm:prSet loTypeId="urn:microsoft.com/office/officeart/2005/8/layout/vList5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7C0787D-EFA1-4A82-ADCA-D789216636B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 км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327FA-7078-4848-8621-035E22BAA9EF}" type="parTrans" cxnId="{8A8948FC-7F49-4118-A774-ABBB57DA72F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ECF21-374D-43B4-96F2-195C473CE0A3}" type="sibTrans" cxnId="{8A8948FC-7F49-4118-A774-ABBB57DA72F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7211C-0098-4B41-B1E5-77A6B9A1DF4A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протяженность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82CC2-92E1-43F8-A250-FF8E3C2D9A61}" type="parTrans" cxnId="{4266B9CC-32BE-4542-A85C-397879F126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E0BF2-3C35-4AE3-B4A4-EC8FD7DF242F}" type="sibTrans" cxnId="{4266B9CC-32BE-4542-A85C-397879F126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6A557-F3C2-4630-8711-7A38C3FA9FE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29442 га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4BAC5-B144-4DBB-815B-21742356E611}" type="parTrans" cxnId="{342AE2CD-55E4-4147-AC7D-3BB5CD8BB25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37F41-EC68-44B3-9320-D90D97CC5898}" type="sibTrans" cxnId="{342AE2CD-55E4-4147-AC7D-3BB5CD8BB25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7FFF1E-5870-46A3-9031-66EA114DD55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площадь города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9A372-68EF-4BDE-8CFF-DA1E4FB30BCD}" type="parTrans" cxnId="{48B18B7B-15F0-4D64-AF73-14BEFED7E9F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2E394-DF51-4635-8A3A-D36CB19B37DB}" type="sibTrans" cxnId="{48B18B7B-15F0-4D64-AF73-14BEFED7E9F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C03ED-8959-48EE-AD6F-FF169230F9B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301,4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D85E9-D7EB-45B2-8CA7-DEB9AF7D30B4}" type="parTrans" cxnId="{2E369BC0-1B40-47E5-AFB3-FDD7BC89C2D6}">
      <dgm:prSet/>
      <dgm:spPr/>
      <dgm:t>
        <a:bodyPr/>
        <a:lstStyle/>
        <a:p>
          <a:endParaRPr lang="ru-RU"/>
        </a:p>
      </dgm:t>
    </dgm:pt>
    <dgm:pt modelId="{DD4C477C-6D83-4DAB-9777-F2F77BD807EC}" type="sibTrans" cxnId="{2E369BC0-1B40-47E5-AFB3-FDD7BC89C2D6}">
      <dgm:prSet/>
      <dgm:spPr/>
      <dgm:t>
        <a:bodyPr/>
        <a:lstStyle/>
        <a:p>
          <a:endParaRPr lang="ru-RU"/>
        </a:p>
      </dgm:t>
    </dgm:pt>
    <dgm:pt modelId="{3F6EEC03-069E-4BFF-89FC-FD2595B2D23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95D87-A661-4FBB-BB7C-8617ACBF7ED5}" type="parTrans" cxnId="{0A803B4C-6FA8-43F8-AAAC-4E21B69D98E3}">
      <dgm:prSet/>
      <dgm:spPr/>
      <dgm:t>
        <a:bodyPr/>
        <a:lstStyle/>
        <a:p>
          <a:endParaRPr lang="ru-RU"/>
        </a:p>
      </dgm:t>
    </dgm:pt>
    <dgm:pt modelId="{F86857DA-9A5F-4A6C-B3B5-167A66F2AC5B}" type="sibTrans" cxnId="{0A803B4C-6FA8-43F8-AAAC-4E21B69D98E3}">
      <dgm:prSet/>
      <dgm:spPr/>
      <dgm:t>
        <a:bodyPr/>
        <a:lstStyle/>
        <a:p>
          <a:endParaRPr lang="ru-RU"/>
        </a:p>
      </dgm:t>
    </dgm:pt>
    <dgm:pt modelId="{2B9EC4E4-0C58-478C-AED1-297A6BA34608}" type="pres">
      <dgm:prSet presAssocID="{617F7D70-73CC-4003-8D77-792D941B3A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FEB40A-9ECF-4DBB-9117-1078D07D6480}" type="pres">
      <dgm:prSet presAssocID="{C7C0787D-EFA1-4A82-ADCA-D789216636BB}" presName="linNode" presStyleCnt="0"/>
      <dgm:spPr/>
      <dgm:t>
        <a:bodyPr/>
        <a:lstStyle/>
        <a:p>
          <a:endParaRPr lang="ru-RU"/>
        </a:p>
      </dgm:t>
    </dgm:pt>
    <dgm:pt modelId="{1D39D1B7-0F9F-4EBE-9139-E149654212E0}" type="pres">
      <dgm:prSet presAssocID="{C7C0787D-EFA1-4A82-ADCA-D789216636B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E9287-EFB2-40A4-97E7-2AFDBC7A0445}" type="pres">
      <dgm:prSet presAssocID="{C7C0787D-EFA1-4A82-ADCA-D789216636B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A3EBD-4D5D-4ABF-AB47-BB1233CCEBAA}" type="pres">
      <dgm:prSet presAssocID="{B0DECF21-374D-43B4-96F2-195C473CE0A3}" presName="sp" presStyleCnt="0"/>
      <dgm:spPr/>
      <dgm:t>
        <a:bodyPr/>
        <a:lstStyle/>
        <a:p>
          <a:endParaRPr lang="ru-RU"/>
        </a:p>
      </dgm:t>
    </dgm:pt>
    <dgm:pt modelId="{2C654F3A-C999-4FE2-918A-7E90C28D1891}" type="pres">
      <dgm:prSet presAssocID="{CE36A557-F3C2-4630-8711-7A38C3FA9FEE}" presName="linNode" presStyleCnt="0"/>
      <dgm:spPr/>
      <dgm:t>
        <a:bodyPr/>
        <a:lstStyle/>
        <a:p>
          <a:endParaRPr lang="ru-RU"/>
        </a:p>
      </dgm:t>
    </dgm:pt>
    <dgm:pt modelId="{6AAB2BF0-2696-4CBB-BDEB-8917B140FB59}" type="pres">
      <dgm:prSet presAssocID="{CE36A557-F3C2-4630-8711-7A38C3FA9FEE}" presName="parentText" presStyleLbl="node1" presStyleIdx="1" presStyleCnt="3" custLinFactNeighborX="-1148" custLinFactNeighborY="22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07302-6C21-4550-9C13-304602317BE5}" type="pres">
      <dgm:prSet presAssocID="{CE36A557-F3C2-4630-8711-7A38C3FA9FE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EA3F9-4B1C-4641-9BE6-46CF9CA159A2}" type="pres">
      <dgm:prSet presAssocID="{D2437F41-EC68-44B3-9320-D90D97CC5898}" presName="sp" presStyleCnt="0"/>
      <dgm:spPr/>
      <dgm:t>
        <a:bodyPr/>
        <a:lstStyle/>
        <a:p>
          <a:endParaRPr lang="ru-RU"/>
        </a:p>
      </dgm:t>
    </dgm:pt>
    <dgm:pt modelId="{C03643A4-F5AB-4EC5-800B-48BB1C0FBFB6}" type="pres">
      <dgm:prSet presAssocID="{833C03ED-8959-48EE-AD6F-FF169230F9B7}" presName="linNode" presStyleCnt="0"/>
      <dgm:spPr/>
      <dgm:t>
        <a:bodyPr/>
        <a:lstStyle/>
        <a:p>
          <a:endParaRPr lang="ru-RU"/>
        </a:p>
      </dgm:t>
    </dgm:pt>
    <dgm:pt modelId="{8BA84098-5E68-409E-A4A5-5913073E62F0}" type="pres">
      <dgm:prSet presAssocID="{833C03ED-8959-48EE-AD6F-FF169230F9B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F3F5F-22A4-4B63-9DBF-0D4CA3A272C1}" type="pres">
      <dgm:prSet presAssocID="{833C03ED-8959-48EE-AD6F-FF169230F9B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46B785-896F-44FE-BC02-1B2AD0F85D6D}" type="presOf" srcId="{EEF7211C-0098-4B41-B1E5-77A6B9A1DF4A}" destId="{CE1E9287-EFB2-40A4-97E7-2AFDBC7A0445}" srcOrd="0" destOrd="0" presId="urn:microsoft.com/office/officeart/2005/8/layout/vList5"/>
    <dgm:cxn modelId="{48B18B7B-15F0-4D64-AF73-14BEFED7E9F6}" srcId="{CE36A557-F3C2-4630-8711-7A38C3FA9FEE}" destId="{E77FFF1E-5870-46A3-9031-66EA114DD55A}" srcOrd="0" destOrd="0" parTransId="{32B9A372-68EF-4BDE-8CFF-DA1E4FB30BCD}" sibTransId="{9A52E394-DF51-4635-8A3A-D36CB19B37DB}"/>
    <dgm:cxn modelId="{AA0CC92B-48C7-4D13-9974-008C2B71D2F9}" type="presOf" srcId="{E77FFF1E-5870-46A3-9031-66EA114DD55A}" destId="{72807302-6C21-4550-9C13-304602317BE5}" srcOrd="0" destOrd="0" presId="urn:microsoft.com/office/officeart/2005/8/layout/vList5"/>
    <dgm:cxn modelId="{3E068A79-8C7D-4E70-A97C-6FB42C967B89}" type="presOf" srcId="{CE36A557-F3C2-4630-8711-7A38C3FA9FEE}" destId="{6AAB2BF0-2696-4CBB-BDEB-8917B140FB59}" srcOrd="0" destOrd="0" presId="urn:microsoft.com/office/officeart/2005/8/layout/vList5"/>
    <dgm:cxn modelId="{4266B9CC-32BE-4542-A85C-397879F1265C}" srcId="{C7C0787D-EFA1-4A82-ADCA-D789216636BB}" destId="{EEF7211C-0098-4B41-B1E5-77A6B9A1DF4A}" srcOrd="0" destOrd="0" parTransId="{10382CC2-92E1-43F8-A250-FF8E3C2D9A61}" sibTransId="{69FE0BF2-3C35-4AE3-B4A4-EC8FD7DF242F}"/>
    <dgm:cxn modelId="{7D43B612-7E2D-4763-ACE9-D6B1BA0D8489}" type="presOf" srcId="{C7C0787D-EFA1-4A82-ADCA-D789216636BB}" destId="{1D39D1B7-0F9F-4EBE-9139-E149654212E0}" srcOrd="0" destOrd="0" presId="urn:microsoft.com/office/officeart/2005/8/layout/vList5"/>
    <dgm:cxn modelId="{2D4FFF6B-3853-4F93-9443-96647CA8FD53}" type="presOf" srcId="{833C03ED-8959-48EE-AD6F-FF169230F9B7}" destId="{8BA84098-5E68-409E-A4A5-5913073E62F0}" srcOrd="0" destOrd="0" presId="urn:microsoft.com/office/officeart/2005/8/layout/vList5"/>
    <dgm:cxn modelId="{2E369BC0-1B40-47E5-AFB3-FDD7BC89C2D6}" srcId="{617F7D70-73CC-4003-8D77-792D941B3A0A}" destId="{833C03ED-8959-48EE-AD6F-FF169230F9B7}" srcOrd="2" destOrd="0" parTransId="{11FD85E9-D7EB-45B2-8CA7-DEB9AF7D30B4}" sibTransId="{DD4C477C-6D83-4DAB-9777-F2F77BD807EC}"/>
    <dgm:cxn modelId="{F2385A5B-0E30-4A75-A5CE-47CB7D898E29}" type="presOf" srcId="{617F7D70-73CC-4003-8D77-792D941B3A0A}" destId="{2B9EC4E4-0C58-478C-AED1-297A6BA34608}" srcOrd="0" destOrd="0" presId="urn:microsoft.com/office/officeart/2005/8/layout/vList5"/>
    <dgm:cxn modelId="{52539DF3-985D-42EA-8C57-7ED65FEDB84A}" type="presOf" srcId="{3F6EEC03-069E-4BFF-89FC-FD2595B2D239}" destId="{2D5F3F5F-22A4-4B63-9DBF-0D4CA3A272C1}" srcOrd="0" destOrd="0" presId="urn:microsoft.com/office/officeart/2005/8/layout/vList5"/>
    <dgm:cxn modelId="{0A803B4C-6FA8-43F8-AAAC-4E21B69D98E3}" srcId="{833C03ED-8959-48EE-AD6F-FF169230F9B7}" destId="{3F6EEC03-069E-4BFF-89FC-FD2595B2D239}" srcOrd="0" destOrd="0" parTransId="{31895D87-A661-4FBB-BB7C-8617ACBF7ED5}" sibTransId="{F86857DA-9A5F-4A6C-B3B5-167A66F2AC5B}"/>
    <dgm:cxn modelId="{342AE2CD-55E4-4147-AC7D-3BB5CD8BB253}" srcId="{617F7D70-73CC-4003-8D77-792D941B3A0A}" destId="{CE36A557-F3C2-4630-8711-7A38C3FA9FEE}" srcOrd="1" destOrd="0" parTransId="{3384BAC5-B144-4DBB-815B-21742356E611}" sibTransId="{D2437F41-EC68-44B3-9320-D90D97CC5898}"/>
    <dgm:cxn modelId="{8A8948FC-7F49-4118-A774-ABBB57DA72F2}" srcId="{617F7D70-73CC-4003-8D77-792D941B3A0A}" destId="{C7C0787D-EFA1-4A82-ADCA-D789216636BB}" srcOrd="0" destOrd="0" parTransId="{FBD327FA-7078-4848-8621-035E22BAA9EF}" sibTransId="{B0DECF21-374D-43B4-96F2-195C473CE0A3}"/>
    <dgm:cxn modelId="{4F24776A-DEAC-452D-A9BB-85BAAE21531F}" type="presParOf" srcId="{2B9EC4E4-0C58-478C-AED1-297A6BA34608}" destId="{26FEB40A-9ECF-4DBB-9117-1078D07D6480}" srcOrd="0" destOrd="0" presId="urn:microsoft.com/office/officeart/2005/8/layout/vList5"/>
    <dgm:cxn modelId="{4690E81F-05EF-4B0B-8BD9-61F61A32583C}" type="presParOf" srcId="{26FEB40A-9ECF-4DBB-9117-1078D07D6480}" destId="{1D39D1B7-0F9F-4EBE-9139-E149654212E0}" srcOrd="0" destOrd="0" presId="urn:microsoft.com/office/officeart/2005/8/layout/vList5"/>
    <dgm:cxn modelId="{DD9B35B7-0B4D-4667-BC13-6C7D0274DB02}" type="presParOf" srcId="{26FEB40A-9ECF-4DBB-9117-1078D07D6480}" destId="{CE1E9287-EFB2-40A4-97E7-2AFDBC7A0445}" srcOrd="1" destOrd="0" presId="urn:microsoft.com/office/officeart/2005/8/layout/vList5"/>
    <dgm:cxn modelId="{4C38B7C9-712F-4977-9E0F-0818E6299587}" type="presParOf" srcId="{2B9EC4E4-0C58-478C-AED1-297A6BA34608}" destId="{79CA3EBD-4D5D-4ABF-AB47-BB1233CCEBAA}" srcOrd="1" destOrd="0" presId="urn:microsoft.com/office/officeart/2005/8/layout/vList5"/>
    <dgm:cxn modelId="{B230308D-EE58-4185-929F-B1398D210F59}" type="presParOf" srcId="{2B9EC4E4-0C58-478C-AED1-297A6BA34608}" destId="{2C654F3A-C999-4FE2-918A-7E90C28D1891}" srcOrd="2" destOrd="0" presId="urn:microsoft.com/office/officeart/2005/8/layout/vList5"/>
    <dgm:cxn modelId="{6C07BA23-6433-4E60-B343-8986B714A9C1}" type="presParOf" srcId="{2C654F3A-C999-4FE2-918A-7E90C28D1891}" destId="{6AAB2BF0-2696-4CBB-BDEB-8917B140FB59}" srcOrd="0" destOrd="0" presId="urn:microsoft.com/office/officeart/2005/8/layout/vList5"/>
    <dgm:cxn modelId="{186BD683-5B56-47EC-AD82-97ADC13E19DB}" type="presParOf" srcId="{2C654F3A-C999-4FE2-918A-7E90C28D1891}" destId="{72807302-6C21-4550-9C13-304602317BE5}" srcOrd="1" destOrd="0" presId="urn:microsoft.com/office/officeart/2005/8/layout/vList5"/>
    <dgm:cxn modelId="{C23949C5-E5C5-43BB-B0DA-E6886C9980AC}" type="presParOf" srcId="{2B9EC4E4-0C58-478C-AED1-297A6BA34608}" destId="{1D1EA3F9-4B1C-4641-9BE6-46CF9CA159A2}" srcOrd="3" destOrd="0" presId="urn:microsoft.com/office/officeart/2005/8/layout/vList5"/>
    <dgm:cxn modelId="{A523364C-F07C-4C9C-9CC7-73AF35C69648}" type="presParOf" srcId="{2B9EC4E4-0C58-478C-AED1-297A6BA34608}" destId="{C03643A4-F5AB-4EC5-800B-48BB1C0FBFB6}" srcOrd="4" destOrd="0" presId="urn:microsoft.com/office/officeart/2005/8/layout/vList5"/>
    <dgm:cxn modelId="{DF5412CA-3014-4887-998C-57DAF4ED22A8}" type="presParOf" srcId="{C03643A4-F5AB-4EC5-800B-48BB1C0FBFB6}" destId="{8BA84098-5E68-409E-A4A5-5913073E62F0}" srcOrd="0" destOrd="0" presId="urn:microsoft.com/office/officeart/2005/8/layout/vList5"/>
    <dgm:cxn modelId="{75D7352A-7A73-4078-A2F3-6B16ABBC1A7C}" type="presParOf" srcId="{C03643A4-F5AB-4EC5-800B-48BB1C0FBFB6}" destId="{2D5F3F5F-22A4-4B63-9DBF-0D4CA3A272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3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FEE040-9573-420A-B6FF-7B309EFF4A0E}" type="doc">
      <dgm:prSet loTypeId="urn:microsoft.com/office/officeart/2005/8/layout/list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E0B99AC0-848B-4D39-AD9F-DBA046888070}">
      <dgm:prSet phldrT="[Текст]" custT="1"/>
      <dgm:spPr/>
      <dgm:t>
        <a:bodyPr/>
        <a:lstStyle/>
        <a:p>
          <a:r>
            <a:rPr lang="ru-RU" sz="900" b="1" smtClean="0">
              <a:latin typeface="Century Schoolbook" panose="02040604050505020304" pitchFamily="18" charset="0"/>
            </a:rPr>
            <a:t>2019 - 2020</a:t>
          </a:r>
          <a:endParaRPr lang="ru-RU" sz="900" b="1" dirty="0">
            <a:latin typeface="Century Schoolbook" panose="02040604050505020304" pitchFamily="18" charset="0"/>
          </a:endParaRPr>
        </a:p>
      </dgm:t>
    </dgm:pt>
    <dgm:pt modelId="{6B0DD618-6FFD-4759-86EF-467A8D1D7230}" type="parTrans" cxnId="{437C911C-7D8B-44E0-9E1A-E5832015E3E4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FB604799-1586-4F99-A9E0-3DE31D6E8ADD}" type="sibTrans" cxnId="{437C911C-7D8B-44E0-9E1A-E5832015E3E4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870E599D-D4EA-4168-A7E1-62E46911E609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"Программа поддержки молодёжи "Молодёжный капитал"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FB50B7C9-868B-49C9-99E4-04277D876849}" type="parTrans" cxnId="{3DBF1BBB-27EB-431E-8980-FAA432CA74AF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4DB52024-D333-492A-B7FC-E227F3DEDF37}" type="sibTrans" cxnId="{3DBF1BBB-27EB-431E-8980-FAA432CA74AF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0087D56B-AECB-485F-B8C3-5E5B3BCDA1C8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"Кадровый автобус"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C698161E-B3CC-4C02-A429-52522A67E0ED}" type="parTrans" cxnId="{215B625A-40E2-4CD1-BB6C-56D7BA00EB2E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959A5F1F-4C50-47AD-9799-14578EA9BC2E}" type="sibTrans" cxnId="{215B625A-40E2-4CD1-BB6C-56D7BA00EB2E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F52738F5-D224-44A7-A1B7-3473F312FDE4}">
      <dgm:prSet phldrT="[Текст]" custT="1"/>
      <dgm:spPr/>
      <dgm:t>
        <a:bodyPr/>
        <a:lstStyle/>
        <a:p>
          <a:r>
            <a:rPr lang="ru-RU" sz="900" b="1" smtClean="0">
              <a:latin typeface="Century Schoolbook" panose="02040604050505020304" pitchFamily="18" charset="0"/>
            </a:rPr>
            <a:t>2021</a:t>
          </a:r>
          <a:endParaRPr lang="ru-RU" sz="900" b="1" dirty="0">
            <a:latin typeface="Century Schoolbook" panose="02040604050505020304" pitchFamily="18" charset="0"/>
          </a:endParaRPr>
        </a:p>
      </dgm:t>
    </dgm:pt>
    <dgm:pt modelId="{341B7D4F-D98A-4B5C-A8E9-95DB59F9781E}" type="parTrans" cxnId="{A9361461-5AE4-4BA6-A904-6FCA6A83B690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FB146EB3-9B3E-4AD4-AD2A-C2D840FFF8A7}" type="sibTrans" cxnId="{A9361461-5AE4-4BA6-A904-6FCA6A83B690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A8336A2C-79B9-4724-81C6-AE8661018E42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</a:t>
          </a:r>
          <a:r>
            <a:rPr lang="ru-RU" sz="900" b="0" dirty="0" err="1" smtClean="0">
              <a:latin typeface="Century Schoolbook" panose="02040604050505020304" pitchFamily="18" charset="0"/>
            </a:rPr>
            <a:t>ДетиПрофи</a:t>
          </a:r>
          <a:r>
            <a:rPr lang="ru-RU" sz="900" b="0" dirty="0" smtClean="0">
              <a:latin typeface="Century Schoolbook" panose="02040604050505020304" pitchFamily="18" charset="0"/>
            </a:rPr>
            <a:t>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98D10FCF-B583-4677-ADBB-8D515C8C6262}" type="parTrans" cxnId="{121CE67B-321E-48C0-8739-8DED9B7FF592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4E05CFC1-B797-40AC-B060-BE43ED42C316}" type="sibTrans" cxnId="{121CE67B-321E-48C0-8739-8DED9B7FF592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C4A70EDE-A1DF-42BE-912D-14B16403175E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"Перезагрузка: от идеи к обновлению!"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FC798FCC-64B3-452C-9EEA-DE0D55A57983}" type="parTrans" cxnId="{8D6C3D62-9A8A-402C-9D2F-C2452CEFDCCA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BA3F7073-AE3E-4D58-B5F3-4CBEE317BAEF}" type="sibTrans" cxnId="{8D6C3D62-9A8A-402C-9D2F-C2452CEFDCCA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E844D7AD-F26B-4DF8-A7EE-5B4B8DD4F54A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"Образовательный навигатор"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2B5C4A76-E94F-496E-B4D7-59C4C8291121}" type="parTrans" cxnId="{AB595490-0C40-47D0-8D22-3E5EC4E009F8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D1676612-782E-4795-A7D1-44B5ABD8BB2A}" type="sibTrans" cxnId="{AB595490-0C40-47D0-8D22-3E5EC4E009F8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062A946E-2464-49C0-BC58-FABD1CFB2577}">
      <dgm:prSet custT="1"/>
      <dgm:spPr/>
      <dgm:t>
        <a:bodyPr/>
        <a:lstStyle/>
        <a:p>
          <a:r>
            <a:rPr lang="ru-RU" sz="900" b="1" smtClean="0">
              <a:latin typeface="Century Schoolbook" panose="02040604050505020304" pitchFamily="18" charset="0"/>
            </a:rPr>
            <a:t>2022</a:t>
          </a:r>
          <a:endParaRPr lang="ru-RU" sz="900" b="1" dirty="0">
            <a:latin typeface="Century Schoolbook" panose="02040604050505020304" pitchFamily="18" charset="0"/>
          </a:endParaRPr>
        </a:p>
      </dgm:t>
    </dgm:pt>
    <dgm:pt modelId="{A315E73B-2CF9-4A00-8471-BE48DF793260}" type="parTrans" cxnId="{325E49F2-35F4-444F-A8CF-A12C7A328D3B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CDB67B5C-D07D-46F9-B789-C2A6DF1B6C23}" type="sibTrans" cxnId="{325E49F2-35F4-444F-A8CF-A12C7A328D3B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BDE7482B-3C53-4E5D-B371-5C11C2CBD026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Профессиональный конструктор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AB01C649-3EEC-4CDE-BE51-0608C833F877}" type="parTrans" cxnId="{DCA709D7-6B6F-4E35-A4B9-E0F660372141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FE25D09E-8D1B-456B-A8A8-1A64ADA0247D}" type="sibTrans" cxnId="{DCA709D7-6B6F-4E35-A4B9-E0F660372141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67422F27-F0EB-4BB0-ADE3-A9FDCABAC589}">
      <dgm:prSet custT="1"/>
      <dgm:spPr/>
      <dgm:t>
        <a:bodyPr/>
        <a:lstStyle/>
        <a:p>
          <a:r>
            <a:rPr lang="ru-RU" sz="900" b="1" smtClean="0">
              <a:latin typeface="Century Schoolbook" panose="02040604050505020304" pitchFamily="18" charset="0"/>
            </a:rPr>
            <a:t>2023          </a:t>
          </a:r>
          <a:endParaRPr lang="ru-RU" sz="900" b="1" dirty="0">
            <a:latin typeface="Century Schoolbook" panose="02040604050505020304" pitchFamily="18" charset="0"/>
          </a:endParaRPr>
        </a:p>
      </dgm:t>
    </dgm:pt>
    <dgm:pt modelId="{685E9698-84A8-4F28-BF3A-CA07FE77091D}" type="parTrans" cxnId="{F948CD29-C610-4D7B-962C-C66CC2E8C1CB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280CD4D-6187-4261-BD7E-98BD67C463A0}" type="sibTrans" cxnId="{F948CD29-C610-4D7B-962C-C66CC2E8C1CB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0BF17341-39C4-418C-B101-DAB468DFA178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</a:t>
          </a:r>
          <a:r>
            <a:rPr lang="ru-RU" sz="900" b="0" dirty="0" err="1" smtClean="0">
              <a:latin typeface="Century Schoolbook" panose="02040604050505020304" pitchFamily="18" charset="0"/>
            </a:rPr>
            <a:t>ДетиПрофи</a:t>
          </a:r>
          <a:r>
            <a:rPr lang="ru-RU" sz="900" b="0" dirty="0" smtClean="0">
              <a:latin typeface="Century Schoolbook" panose="02040604050505020304" pitchFamily="18" charset="0"/>
            </a:rPr>
            <a:t>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5792F1A9-DCD0-47A5-BD72-98C9C6A36B1A}" type="parTrans" cxnId="{52A59C22-BBD7-4210-B291-BF036E9D44D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0D121684-D93D-43B4-8B81-E7DCD3A64B2F}" type="sibTrans" cxnId="{52A59C22-BBD7-4210-B291-BF036E9D44D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9F39805-452E-4E93-A17C-DE4F95BB3729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"Перезагрузка: организация пространства для самореализации каждого ребенка"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A0803F36-28D3-4FBD-8810-B2DC9894D609}" type="parTrans" cxnId="{AACA73A6-B97A-41E4-BAF6-2CB25634DBB8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558D3E3-3AC1-4CBB-AC9C-EF10B736608B}" type="sibTrans" cxnId="{AACA73A6-B97A-41E4-BAF6-2CB25634DBB8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CBB4060-1140-4C8D-A09C-F202ECC0C162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"Портрет современного педагога"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8C8E1928-1AA9-4938-87DB-35E3BDAA333B}" type="parTrans" cxnId="{5709FC52-AF43-4CA4-9396-7229F9595C93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B5A42EE5-73EF-4BD6-BAFA-B605546E9351}" type="sibTrans" cxnId="{5709FC52-AF43-4CA4-9396-7229F9595C93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C1D8B343-B1D7-4DCB-B9A8-51BE387E8E0A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"Профессиональный конструктор"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8847EDBA-CEE5-4FC0-804E-4F84DE05D4AE}" type="parTrans" cxnId="{C6ACB0EB-B59A-49FC-AC47-FEE8A59BD7D9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F1165AB5-B353-4437-9EA2-10F39239CF0F}" type="sibTrans" cxnId="{C6ACB0EB-B59A-49FC-AC47-FEE8A59BD7D9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BC822AC6-C2B9-4C45-8BA0-F0EC7F127010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</a:t>
          </a:r>
          <a:r>
            <a:rPr lang="ru-RU" sz="900" b="0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900" b="0" dirty="0" smtClean="0">
              <a:latin typeface="Century Schoolbook" panose="02040604050505020304" pitchFamily="18" charset="0"/>
            </a:rPr>
            <a:t> Я" "Вызов принят. В эфире дети России"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7E41B66A-FD4D-4B7F-A5E9-5F1BCC483EE6}" type="parTrans" cxnId="{B8314D7E-177A-4527-B67D-718406CB66D6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9469DE6-0321-4042-B113-FB0F017AFB0D}" type="sibTrans" cxnId="{B8314D7E-177A-4527-B67D-718406CB66D6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A2B472A6-56FB-4558-9D8E-CF615D6AD026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"Календарь добрых дел"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748EAF1C-28FB-4189-B973-52CB976C63E4}" type="parTrans" cxnId="{93B6D78D-DD91-4917-BD13-70FE84D2590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7ABC0BDB-2ABE-4638-B9EB-8A8C482C2A14}" type="sibTrans" cxnId="{93B6D78D-DD91-4917-BD13-70FE84D2590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6C929CFE-7BC6-4FBE-A6A6-EEABC6D323DA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"Предметная среда"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6B2C4276-2F86-455A-BB5D-DE1F9B2D7015}" type="parTrans" cxnId="{CB6F5933-E35A-4DB8-A92B-BBD4A542F60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E57D07C3-BF22-4FB9-A06C-7DECB137DD2B}" type="sibTrans" cxnId="{CB6F5933-E35A-4DB8-A92B-BBD4A542F60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C4818200-9D67-435F-9405-20E9F63AA103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"Управленческий капитал"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67150E93-954E-403F-BF1E-30C01BB2EF23}" type="parTrans" cxnId="{D5DA3686-E512-465A-9477-430E818E5CFF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A8CBDC8A-D92E-4AAD-9501-F5A8CD44CD22}" type="sibTrans" cxnId="{D5DA3686-E512-465A-9477-430E818E5CFF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56C9A3BB-9CC2-48FF-9943-ED4FB6D561F7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"Образовательное событие  "Бестселлер. Успешный старт. От молодого педагога к наставнику" в рамках всероссийского проекта "Дежурные по стране"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D651208A-98EE-48B2-9041-0284C2B71F59}" type="parTrans" cxnId="{4F84EBCC-B529-4B9E-A65F-7DC70620848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9E0743D0-C75C-4475-8D84-2299FD3F8E05}" type="sibTrans" cxnId="{4F84EBCC-B529-4B9E-A65F-7DC70620848D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3283C9DF-9061-4850-9DBC-F3830077EB7B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"Профессиональная кухня "Со вкусом будущего"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C081F78B-295B-4A31-83B5-A23391298207}" type="parTrans" cxnId="{83D55FC4-D749-47AC-9EED-9EC8B16F0BEA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3C405D86-363E-477E-A406-FC4317647779}" type="sibTrans" cxnId="{83D55FC4-D749-47AC-9EED-9EC8B16F0BEA}">
      <dgm:prSet/>
      <dgm:spPr/>
      <dgm:t>
        <a:bodyPr/>
        <a:lstStyle/>
        <a:p>
          <a:endParaRPr lang="ru-RU" sz="900" b="0">
            <a:latin typeface="Century Schoolbook" panose="02040604050505020304" pitchFamily="18" charset="0"/>
          </a:endParaRPr>
        </a:p>
      </dgm:t>
    </dgm:pt>
    <dgm:pt modelId="{203C4F3D-C5B4-4F38-8055-BEEDAE17ACED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2024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1324AB70-9633-4462-8B85-CD164EA92548}" type="parTrans" cxnId="{ED80595A-F675-467B-82DE-F9A5A26D8489}">
      <dgm:prSet/>
      <dgm:spPr/>
      <dgm:t>
        <a:bodyPr/>
        <a:lstStyle/>
        <a:p>
          <a:endParaRPr lang="ru-RU" sz="900">
            <a:latin typeface="Century Schoolbook" panose="02040604050505020304" pitchFamily="18" charset="0"/>
          </a:endParaRPr>
        </a:p>
      </dgm:t>
    </dgm:pt>
    <dgm:pt modelId="{9E1F00E7-E6A3-4D56-B97B-498B50FFABA9}" type="sibTrans" cxnId="{ED80595A-F675-467B-82DE-F9A5A26D8489}">
      <dgm:prSet/>
      <dgm:spPr/>
      <dgm:t>
        <a:bodyPr/>
        <a:lstStyle/>
        <a:p>
          <a:endParaRPr lang="ru-RU" sz="900">
            <a:latin typeface="Century Schoolbook" panose="02040604050505020304" pitchFamily="18" charset="0"/>
          </a:endParaRPr>
        </a:p>
      </dgm:t>
    </dgm:pt>
    <dgm:pt modelId="{65A683F8-220D-4F79-AB71-24D60CC8CA2B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Старт первых 5+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7F95D82C-4416-454D-A1D8-3B571818D239}" type="parTrans" cxnId="{9288E61B-5F98-4D46-9990-45951F4A0E38}">
      <dgm:prSet/>
      <dgm:spPr/>
      <dgm:t>
        <a:bodyPr/>
        <a:lstStyle/>
        <a:p>
          <a:endParaRPr lang="ru-RU" sz="900">
            <a:latin typeface="Century Schoolbook" panose="02040604050505020304" pitchFamily="18" charset="0"/>
          </a:endParaRPr>
        </a:p>
      </dgm:t>
    </dgm:pt>
    <dgm:pt modelId="{392F4C2B-DE5B-4171-A537-94C24C363D5E}" type="sibTrans" cxnId="{9288E61B-5F98-4D46-9990-45951F4A0E38}">
      <dgm:prSet/>
      <dgm:spPr/>
      <dgm:t>
        <a:bodyPr/>
        <a:lstStyle/>
        <a:p>
          <a:endParaRPr lang="ru-RU" sz="900">
            <a:latin typeface="Century Schoolbook" panose="02040604050505020304" pitchFamily="18" charset="0"/>
          </a:endParaRPr>
        </a:p>
      </dgm:t>
    </dgm:pt>
    <dgm:pt modelId="{E1CF0BF2-E11C-4CBA-8A31-657E9A52FD2E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Педагогический дуэт: путь к мастерству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C11B7213-B6CC-462B-8253-0694A1AC35F7}" type="parTrans" cxnId="{A6C5B519-BD1F-423E-A8C9-F103143662B9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B3CEBC6E-7D99-4C4D-BA6A-668EA7BB38A2}" type="sibTrans" cxnId="{A6C5B519-BD1F-423E-A8C9-F103143662B9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05C176BA-FA31-4345-8AD6-CC9E9841AB8D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Предметная среда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524DFB15-023E-41C9-B8D2-9BDE929D3A1F}" type="parTrans" cxnId="{1E4504F9-A4C7-4C08-A00D-0C45E157DAE7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1CC70976-82D1-4003-8364-623A37E26FB2}" type="sibTrans" cxnId="{1E4504F9-A4C7-4C08-A00D-0C45E157DAE7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5F54950D-5851-48D9-ABA9-6AEF8607710D}">
      <dgm:prSet phldrT="[Текст]" custT="1"/>
      <dgm:spPr/>
      <dgm:t>
        <a:bodyPr/>
        <a:lstStyle/>
        <a:p>
          <a:r>
            <a:rPr lang="ru-RU" sz="900" b="0" dirty="0" err="1" smtClean="0">
              <a:latin typeface="Century Schoolbook" panose="02040604050505020304" pitchFamily="18" charset="0"/>
            </a:rPr>
            <a:t>ДетиПрофи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557FB8C1-78FA-409D-8F62-BF99CFCD31E7}" type="parTrans" cxnId="{EF398A06-E1BF-463E-8986-5D4E33669912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5BEE63E5-4401-4548-9987-833EC6A44907}" type="sibTrans" cxnId="{EF398A06-E1BF-463E-8986-5D4E33669912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230BB14A-03F0-432E-8C96-A2B198EFBEAD}">
      <dgm:prSet phldrT="[Текст]" custT="1"/>
      <dgm:spPr/>
      <dgm:t>
        <a:bodyPr/>
        <a:lstStyle/>
        <a:p>
          <a:r>
            <a:rPr lang="ru-RU" sz="900" b="0" dirty="0" smtClean="0">
              <a:latin typeface="Century Schoolbook" panose="02040604050505020304" pitchFamily="18" charset="0"/>
            </a:rPr>
            <a:t>"</a:t>
          </a:r>
          <a:r>
            <a:rPr lang="ru-RU" sz="900" b="0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900" b="0" dirty="0" smtClean="0">
              <a:latin typeface="Century Schoolbook" panose="02040604050505020304" pitchFamily="18" charset="0"/>
            </a:rPr>
            <a:t> Я" "Вызов принят. В эфире дети России" 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A84AA82F-D071-45A2-A5C1-E592EAEEC774}" type="parTrans" cxnId="{2A656601-B612-4F0B-9596-C528746BFB32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3F193333-4951-4B76-AF09-0AC100876585}" type="sibTrans" cxnId="{2A656601-B612-4F0B-9596-C528746BFB32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A987A1DF-1CAA-4F8D-B417-9D8356942500}">
      <dgm:prSet phldrT="[Текст]" custT="1"/>
      <dgm:spPr/>
      <dgm:t>
        <a:bodyPr/>
        <a:lstStyle/>
        <a:p>
          <a:r>
            <a:rPr lang="ru-RU" sz="900" b="0" dirty="0" err="1" smtClean="0">
              <a:latin typeface="Century Schoolbook" panose="02040604050505020304" pitchFamily="18" charset="0"/>
            </a:rPr>
            <a:t>Профориентир</a:t>
          </a:r>
          <a:r>
            <a:rPr lang="ru-RU" sz="900" b="0" dirty="0" smtClean="0">
              <a:latin typeface="Century Schoolbook" panose="02040604050505020304" pitchFamily="18" charset="0"/>
            </a:rPr>
            <a:t>: выбор. Путь. Профессия.</a:t>
          </a:r>
          <a:endParaRPr lang="ru-RU" sz="900" b="0" dirty="0">
            <a:latin typeface="Century Schoolbook" panose="02040604050505020304" pitchFamily="18" charset="0"/>
          </a:endParaRPr>
        </a:p>
      </dgm:t>
    </dgm:pt>
    <dgm:pt modelId="{B3AE97EB-7837-403B-AEB7-7E00D70BBB64}" type="parTrans" cxnId="{27CCF6C7-DE55-4211-9815-4415281361CF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FF01F72A-185A-44D2-AA4B-18F297B99039}" type="sibTrans" cxnId="{27CCF6C7-DE55-4211-9815-4415281361CF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82CCD1FB-315C-434F-95E2-54E78875FD00}" type="pres">
      <dgm:prSet presAssocID="{82FEE040-9573-420A-B6FF-7B309EFF4A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07C89-FD4D-4557-864D-2DDAEB4DE8B9}" type="pres">
      <dgm:prSet presAssocID="{E0B99AC0-848B-4D39-AD9F-DBA046888070}" presName="parentLin" presStyleCnt="0"/>
      <dgm:spPr/>
      <dgm:t>
        <a:bodyPr/>
        <a:lstStyle/>
        <a:p>
          <a:endParaRPr lang="ru-RU"/>
        </a:p>
      </dgm:t>
    </dgm:pt>
    <dgm:pt modelId="{5B5A5C67-F92B-4E37-95F6-8FF26C865A98}" type="pres">
      <dgm:prSet presAssocID="{E0B99AC0-848B-4D39-AD9F-DBA04688807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7897829-42B0-424C-AA23-276DB70D12F8}" type="pres">
      <dgm:prSet presAssocID="{E0B99AC0-848B-4D39-AD9F-DBA0468880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6C713-C4B7-4273-BAC6-632FE96DDF71}" type="pres">
      <dgm:prSet presAssocID="{E0B99AC0-848B-4D39-AD9F-DBA046888070}" presName="negativeSpace" presStyleCnt="0"/>
      <dgm:spPr/>
      <dgm:t>
        <a:bodyPr/>
        <a:lstStyle/>
        <a:p>
          <a:endParaRPr lang="ru-RU"/>
        </a:p>
      </dgm:t>
    </dgm:pt>
    <dgm:pt modelId="{8589C47F-893A-4E89-88B9-E1F0F4A0A9DF}" type="pres">
      <dgm:prSet presAssocID="{E0B99AC0-848B-4D39-AD9F-DBA04688807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E5DF9-5D5D-4AA0-BAC4-B6767C3003D4}" type="pres">
      <dgm:prSet presAssocID="{FB604799-1586-4F99-A9E0-3DE31D6E8ADD}" presName="spaceBetweenRectangles" presStyleCnt="0"/>
      <dgm:spPr/>
      <dgm:t>
        <a:bodyPr/>
        <a:lstStyle/>
        <a:p>
          <a:endParaRPr lang="ru-RU"/>
        </a:p>
      </dgm:t>
    </dgm:pt>
    <dgm:pt modelId="{D8EE9C18-8B5D-494A-8A68-CA825D64196E}" type="pres">
      <dgm:prSet presAssocID="{F52738F5-D224-44A7-A1B7-3473F312FDE4}" presName="parentLin" presStyleCnt="0"/>
      <dgm:spPr/>
      <dgm:t>
        <a:bodyPr/>
        <a:lstStyle/>
        <a:p>
          <a:endParaRPr lang="ru-RU"/>
        </a:p>
      </dgm:t>
    </dgm:pt>
    <dgm:pt modelId="{151B4709-031F-43B7-B96C-B0E62F65CC0F}" type="pres">
      <dgm:prSet presAssocID="{F52738F5-D224-44A7-A1B7-3473F312FDE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B4CEDF0-6644-48FA-BC59-15FC259E4F4D}" type="pres">
      <dgm:prSet presAssocID="{F52738F5-D224-44A7-A1B7-3473F312FDE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6A235-DACF-4F84-8D70-17B23C8FB44C}" type="pres">
      <dgm:prSet presAssocID="{F52738F5-D224-44A7-A1B7-3473F312FDE4}" presName="negativeSpace" presStyleCnt="0"/>
      <dgm:spPr/>
      <dgm:t>
        <a:bodyPr/>
        <a:lstStyle/>
        <a:p>
          <a:endParaRPr lang="ru-RU"/>
        </a:p>
      </dgm:t>
    </dgm:pt>
    <dgm:pt modelId="{AB366AE2-E9DE-4CA5-ADE3-D8C834185F67}" type="pres">
      <dgm:prSet presAssocID="{F52738F5-D224-44A7-A1B7-3473F312FDE4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9B793-D4C8-4BF6-96D3-CB4D75F75064}" type="pres">
      <dgm:prSet presAssocID="{FB146EB3-9B3E-4AD4-AD2A-C2D840FFF8A7}" presName="spaceBetweenRectangles" presStyleCnt="0"/>
      <dgm:spPr/>
      <dgm:t>
        <a:bodyPr/>
        <a:lstStyle/>
        <a:p>
          <a:endParaRPr lang="ru-RU"/>
        </a:p>
      </dgm:t>
    </dgm:pt>
    <dgm:pt modelId="{169583EB-823E-4892-A8D0-DE99D4BB6CAE}" type="pres">
      <dgm:prSet presAssocID="{062A946E-2464-49C0-BC58-FABD1CFB2577}" presName="parentLin" presStyleCnt="0"/>
      <dgm:spPr/>
      <dgm:t>
        <a:bodyPr/>
        <a:lstStyle/>
        <a:p>
          <a:endParaRPr lang="ru-RU"/>
        </a:p>
      </dgm:t>
    </dgm:pt>
    <dgm:pt modelId="{9F8FC30A-6389-4AED-84B6-9AAB5F2A66BC}" type="pres">
      <dgm:prSet presAssocID="{062A946E-2464-49C0-BC58-FABD1CFB257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44D9311-D243-4FF5-A5B5-4AF01735BF53}" type="pres">
      <dgm:prSet presAssocID="{062A946E-2464-49C0-BC58-FABD1CFB257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1EB2B-3094-4AD2-BD2C-63D6F970C658}" type="pres">
      <dgm:prSet presAssocID="{062A946E-2464-49C0-BC58-FABD1CFB2577}" presName="negativeSpace" presStyleCnt="0"/>
      <dgm:spPr/>
      <dgm:t>
        <a:bodyPr/>
        <a:lstStyle/>
        <a:p>
          <a:endParaRPr lang="ru-RU"/>
        </a:p>
      </dgm:t>
    </dgm:pt>
    <dgm:pt modelId="{90E2E5B5-838B-4C85-B0BC-41FC4BA322FB}" type="pres">
      <dgm:prSet presAssocID="{062A946E-2464-49C0-BC58-FABD1CFB257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D7EF0-EB20-4093-B804-0C42246D97FE}" type="pres">
      <dgm:prSet presAssocID="{CDB67B5C-D07D-46F9-B789-C2A6DF1B6C23}" presName="spaceBetweenRectangles" presStyleCnt="0"/>
      <dgm:spPr/>
      <dgm:t>
        <a:bodyPr/>
        <a:lstStyle/>
        <a:p>
          <a:endParaRPr lang="ru-RU"/>
        </a:p>
      </dgm:t>
    </dgm:pt>
    <dgm:pt modelId="{E4E3BB86-6C64-43FD-AB8B-72428ECE86A8}" type="pres">
      <dgm:prSet presAssocID="{67422F27-F0EB-4BB0-ADE3-A9FDCABAC589}" presName="parentLin" presStyleCnt="0"/>
      <dgm:spPr/>
      <dgm:t>
        <a:bodyPr/>
        <a:lstStyle/>
        <a:p>
          <a:endParaRPr lang="ru-RU"/>
        </a:p>
      </dgm:t>
    </dgm:pt>
    <dgm:pt modelId="{684F10EA-C2EB-4D14-914B-57CB89AD9485}" type="pres">
      <dgm:prSet presAssocID="{67422F27-F0EB-4BB0-ADE3-A9FDCABAC58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2FF39EF-4A1B-4081-9CFC-B35E9D3DC4A0}" type="pres">
      <dgm:prSet presAssocID="{67422F27-F0EB-4BB0-ADE3-A9FDCABAC58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B482C-4D06-4532-A351-61F8FD17233F}" type="pres">
      <dgm:prSet presAssocID="{67422F27-F0EB-4BB0-ADE3-A9FDCABAC589}" presName="negativeSpace" presStyleCnt="0"/>
      <dgm:spPr/>
      <dgm:t>
        <a:bodyPr/>
        <a:lstStyle/>
        <a:p>
          <a:endParaRPr lang="ru-RU"/>
        </a:p>
      </dgm:t>
    </dgm:pt>
    <dgm:pt modelId="{9156800E-4D2E-496B-82BA-BAAC101558FB}" type="pres">
      <dgm:prSet presAssocID="{67422F27-F0EB-4BB0-ADE3-A9FDCABAC58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3E731-D230-488F-9A7F-E253C9B8B41E}" type="pres">
      <dgm:prSet presAssocID="{5280CD4D-6187-4261-BD7E-98BD67C463A0}" presName="spaceBetweenRectangles" presStyleCnt="0"/>
      <dgm:spPr/>
      <dgm:t>
        <a:bodyPr/>
        <a:lstStyle/>
        <a:p>
          <a:endParaRPr lang="ru-RU"/>
        </a:p>
      </dgm:t>
    </dgm:pt>
    <dgm:pt modelId="{23A198E7-B1E5-40C8-A222-FD8DE34C68F3}" type="pres">
      <dgm:prSet presAssocID="{203C4F3D-C5B4-4F38-8055-BEEDAE17ACED}" presName="parentLin" presStyleCnt="0"/>
      <dgm:spPr/>
      <dgm:t>
        <a:bodyPr/>
        <a:lstStyle/>
        <a:p>
          <a:endParaRPr lang="ru-RU"/>
        </a:p>
      </dgm:t>
    </dgm:pt>
    <dgm:pt modelId="{D7B09C01-59FF-4276-B92B-2F35D732ADA0}" type="pres">
      <dgm:prSet presAssocID="{203C4F3D-C5B4-4F38-8055-BEEDAE17AC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D825166-D605-4425-9FCD-A12600586E58}" type="pres">
      <dgm:prSet presAssocID="{203C4F3D-C5B4-4F38-8055-BEEDAE17AC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E41FA-50B3-4D1C-8EC2-BEDBFFE9AB70}" type="pres">
      <dgm:prSet presAssocID="{203C4F3D-C5B4-4F38-8055-BEEDAE17ACED}" presName="negativeSpace" presStyleCnt="0"/>
      <dgm:spPr/>
      <dgm:t>
        <a:bodyPr/>
        <a:lstStyle/>
        <a:p>
          <a:endParaRPr lang="ru-RU"/>
        </a:p>
      </dgm:t>
    </dgm:pt>
    <dgm:pt modelId="{04406928-3F03-452E-B3FB-8FE382FE6F00}" type="pres">
      <dgm:prSet presAssocID="{203C4F3D-C5B4-4F38-8055-BEEDAE17ACE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934670-76A6-4BE0-B2A0-6B95D67B7CDF}" type="presOf" srcId="{82FEE040-9573-420A-B6FF-7B309EFF4A0E}" destId="{82CCD1FB-315C-434F-95E2-54E78875FD00}" srcOrd="0" destOrd="0" presId="urn:microsoft.com/office/officeart/2005/8/layout/list1"/>
    <dgm:cxn modelId="{AACA73A6-B97A-41E4-BAF6-2CB25634DBB8}" srcId="{062A946E-2464-49C0-BC58-FABD1CFB2577}" destId="{59F39805-452E-4E93-A17C-DE4F95BB3729}" srcOrd="1" destOrd="0" parTransId="{A0803F36-28D3-4FBD-8810-B2DC9894D609}" sibTransId="{5558D3E3-3AC1-4CBB-AC9C-EF10B736608B}"/>
    <dgm:cxn modelId="{437C911C-7D8B-44E0-9E1A-E5832015E3E4}" srcId="{82FEE040-9573-420A-B6FF-7B309EFF4A0E}" destId="{E0B99AC0-848B-4D39-AD9F-DBA046888070}" srcOrd="0" destOrd="0" parTransId="{6B0DD618-6FFD-4759-86EF-467A8D1D7230}" sibTransId="{FB604799-1586-4F99-A9E0-3DE31D6E8ADD}"/>
    <dgm:cxn modelId="{F69301C5-1965-4CFA-BDE4-180022FA8A0A}" type="presOf" srcId="{56C9A3BB-9CC2-48FF-9943-ED4FB6D561F7}" destId="{9156800E-4D2E-496B-82BA-BAAC101558FB}" srcOrd="0" destOrd="4" presId="urn:microsoft.com/office/officeart/2005/8/layout/list1"/>
    <dgm:cxn modelId="{4150EC83-848B-4DB4-B2CA-957930FD460E}" type="presOf" srcId="{230BB14A-03F0-432E-8C96-A2B198EFBEAD}" destId="{04406928-3F03-452E-B3FB-8FE382FE6F00}" srcOrd="0" destOrd="2" presId="urn:microsoft.com/office/officeart/2005/8/layout/list1"/>
    <dgm:cxn modelId="{EF398A06-E1BF-463E-8986-5D4E33669912}" srcId="{203C4F3D-C5B4-4F38-8055-BEEDAE17ACED}" destId="{5F54950D-5851-48D9-ABA9-6AEF8607710D}" srcOrd="1" destOrd="0" parTransId="{557FB8C1-78FA-409D-8F62-BF99CFCD31E7}" sibTransId="{5BEE63E5-4401-4548-9987-833EC6A44907}"/>
    <dgm:cxn modelId="{5709FC52-AF43-4CA4-9396-7229F9595C93}" srcId="{062A946E-2464-49C0-BC58-FABD1CFB2577}" destId="{5CBB4060-1140-4C8D-A09C-F202ECC0C162}" srcOrd="2" destOrd="0" parTransId="{8C8E1928-1AA9-4938-87DB-35E3BDAA333B}" sibTransId="{B5A42EE5-73EF-4BD6-BAFA-B605546E9351}"/>
    <dgm:cxn modelId="{CB6F5933-E35A-4DB8-A92B-BBD4A542F60D}" srcId="{67422F27-F0EB-4BB0-ADE3-A9FDCABAC589}" destId="{6C929CFE-7BC6-4FBE-A6A6-EEABC6D323DA}" srcOrd="2" destOrd="0" parTransId="{6B2C4276-2F86-455A-BB5D-DE1F9B2D7015}" sibTransId="{E57D07C3-BF22-4FB9-A06C-7DECB137DD2B}"/>
    <dgm:cxn modelId="{121CE67B-321E-48C0-8739-8DED9B7FF592}" srcId="{F52738F5-D224-44A7-A1B7-3473F312FDE4}" destId="{A8336A2C-79B9-4724-81C6-AE8661018E42}" srcOrd="0" destOrd="0" parTransId="{98D10FCF-B583-4677-ADBB-8D515C8C6262}" sibTransId="{4E05CFC1-B797-40AC-B060-BE43ED42C316}"/>
    <dgm:cxn modelId="{DCA709D7-6B6F-4E35-A4B9-E0F660372141}" srcId="{F52738F5-D224-44A7-A1B7-3473F312FDE4}" destId="{BDE7482B-3C53-4E5D-B371-5C11C2CBD026}" srcOrd="3" destOrd="0" parTransId="{AB01C649-3EEC-4CDE-BE51-0608C833F877}" sibTransId="{FE25D09E-8D1B-456B-A8A8-1A64ADA0247D}"/>
    <dgm:cxn modelId="{6891D27B-2349-4A7E-9DED-25EDB9C59E4F}" type="presOf" srcId="{59F39805-452E-4E93-A17C-DE4F95BB3729}" destId="{90E2E5B5-838B-4C85-B0BC-41FC4BA322FB}" srcOrd="0" destOrd="1" presId="urn:microsoft.com/office/officeart/2005/8/layout/list1"/>
    <dgm:cxn modelId="{BA1B1192-FB9E-4B43-943D-C395171DE972}" type="presOf" srcId="{062A946E-2464-49C0-BC58-FABD1CFB2577}" destId="{344D9311-D243-4FF5-A5B5-4AF01735BF53}" srcOrd="1" destOrd="0" presId="urn:microsoft.com/office/officeart/2005/8/layout/list1"/>
    <dgm:cxn modelId="{ED80595A-F675-467B-82DE-F9A5A26D8489}" srcId="{82FEE040-9573-420A-B6FF-7B309EFF4A0E}" destId="{203C4F3D-C5B4-4F38-8055-BEEDAE17ACED}" srcOrd="4" destOrd="0" parTransId="{1324AB70-9633-4462-8B85-CD164EA92548}" sibTransId="{9E1F00E7-E6A3-4D56-B97B-498B50FFABA9}"/>
    <dgm:cxn modelId="{3A236727-D127-455C-8E26-50CD31F87A09}" type="presOf" srcId="{05C176BA-FA31-4345-8AD6-CC9E9841AB8D}" destId="{04406928-3F03-452E-B3FB-8FE382FE6F00}" srcOrd="0" destOrd="5" presId="urn:microsoft.com/office/officeart/2005/8/layout/list1"/>
    <dgm:cxn modelId="{93B6D78D-DD91-4917-BD13-70FE84D2590D}" srcId="{67422F27-F0EB-4BB0-ADE3-A9FDCABAC589}" destId="{A2B472A6-56FB-4558-9D8E-CF615D6AD026}" srcOrd="1" destOrd="0" parTransId="{748EAF1C-28FB-4189-B973-52CB976C63E4}" sibTransId="{7ABC0BDB-2ABE-4638-B9EB-8A8C482C2A14}"/>
    <dgm:cxn modelId="{6A823E07-CEAA-44BB-9644-62765784653C}" type="presOf" srcId="{67422F27-F0EB-4BB0-ADE3-A9FDCABAC589}" destId="{92FF39EF-4A1B-4081-9CFC-B35E9D3DC4A0}" srcOrd="1" destOrd="0" presId="urn:microsoft.com/office/officeart/2005/8/layout/list1"/>
    <dgm:cxn modelId="{B0427724-69CB-4162-96AF-93CA15267FCA}" type="presOf" srcId="{C4A70EDE-A1DF-42BE-912D-14B16403175E}" destId="{AB366AE2-E9DE-4CA5-ADE3-D8C834185F67}" srcOrd="0" destOrd="1" presId="urn:microsoft.com/office/officeart/2005/8/layout/list1"/>
    <dgm:cxn modelId="{9288E61B-5F98-4D46-9990-45951F4A0E38}" srcId="{203C4F3D-C5B4-4F38-8055-BEEDAE17ACED}" destId="{65A683F8-220D-4F79-AB71-24D60CC8CA2B}" srcOrd="0" destOrd="0" parTransId="{7F95D82C-4416-454D-A1D8-3B571818D239}" sibTransId="{392F4C2B-DE5B-4171-A537-94C24C363D5E}"/>
    <dgm:cxn modelId="{71278654-304E-44DD-B36A-6DF6EDF55137}" type="presOf" srcId="{BC822AC6-C2B9-4C45-8BA0-F0EC7F127010}" destId="{9156800E-4D2E-496B-82BA-BAAC101558FB}" srcOrd="0" destOrd="0" presId="urn:microsoft.com/office/officeart/2005/8/layout/list1"/>
    <dgm:cxn modelId="{467DBCB0-4437-4701-9E80-831A1591439C}" type="presOf" srcId="{0087D56B-AECB-485F-B8C3-5E5B3BCDA1C8}" destId="{8589C47F-893A-4E89-88B9-E1F0F4A0A9DF}" srcOrd="0" destOrd="1" presId="urn:microsoft.com/office/officeart/2005/8/layout/list1"/>
    <dgm:cxn modelId="{4A172D32-0E1D-432D-87F2-49C80DBFBB6F}" type="presOf" srcId="{062A946E-2464-49C0-BC58-FABD1CFB2577}" destId="{9F8FC30A-6389-4AED-84B6-9AAB5F2A66BC}" srcOrd="0" destOrd="0" presId="urn:microsoft.com/office/officeart/2005/8/layout/list1"/>
    <dgm:cxn modelId="{A9361461-5AE4-4BA6-A904-6FCA6A83B690}" srcId="{82FEE040-9573-420A-B6FF-7B309EFF4A0E}" destId="{F52738F5-D224-44A7-A1B7-3473F312FDE4}" srcOrd="1" destOrd="0" parTransId="{341B7D4F-D98A-4B5C-A8E9-95DB59F9781E}" sibTransId="{FB146EB3-9B3E-4AD4-AD2A-C2D840FFF8A7}"/>
    <dgm:cxn modelId="{8D6C3D62-9A8A-402C-9D2F-C2452CEFDCCA}" srcId="{F52738F5-D224-44A7-A1B7-3473F312FDE4}" destId="{C4A70EDE-A1DF-42BE-912D-14B16403175E}" srcOrd="1" destOrd="0" parTransId="{FC798FCC-64B3-452C-9EEA-DE0D55A57983}" sibTransId="{BA3F7073-AE3E-4D58-B5F3-4CBEE317BAEF}"/>
    <dgm:cxn modelId="{B6477EE2-93F5-4BD5-8326-58B315B43EEB}" type="presOf" srcId="{A2B472A6-56FB-4558-9D8E-CF615D6AD026}" destId="{9156800E-4D2E-496B-82BA-BAAC101558FB}" srcOrd="0" destOrd="1" presId="urn:microsoft.com/office/officeart/2005/8/layout/list1"/>
    <dgm:cxn modelId="{0F8CF0CF-86B5-4BE9-A475-4C1A9FD13FD1}" type="presOf" srcId="{0BF17341-39C4-418C-B101-DAB468DFA178}" destId="{90E2E5B5-838B-4C85-B0BC-41FC4BA322FB}" srcOrd="0" destOrd="0" presId="urn:microsoft.com/office/officeart/2005/8/layout/list1"/>
    <dgm:cxn modelId="{ED8F1D10-1C9E-4385-ADC8-5A5F6C257DDB}" type="presOf" srcId="{3283C9DF-9061-4850-9DBC-F3830077EB7B}" destId="{9156800E-4D2E-496B-82BA-BAAC101558FB}" srcOrd="0" destOrd="5" presId="urn:microsoft.com/office/officeart/2005/8/layout/list1"/>
    <dgm:cxn modelId="{52A59C22-BBD7-4210-B291-BF036E9D44DD}" srcId="{062A946E-2464-49C0-BC58-FABD1CFB2577}" destId="{0BF17341-39C4-418C-B101-DAB468DFA178}" srcOrd="0" destOrd="0" parTransId="{5792F1A9-DCD0-47A5-BD72-98C9C6A36B1A}" sibTransId="{0D121684-D93D-43B4-8B81-E7DCD3A64B2F}"/>
    <dgm:cxn modelId="{6F341328-680D-47A8-AE4F-EB0403ED47FB}" type="presOf" srcId="{F52738F5-D224-44A7-A1B7-3473F312FDE4}" destId="{8B4CEDF0-6644-48FA-BC59-15FC259E4F4D}" srcOrd="1" destOrd="0" presId="urn:microsoft.com/office/officeart/2005/8/layout/list1"/>
    <dgm:cxn modelId="{83D55FC4-D749-47AC-9EED-9EC8B16F0BEA}" srcId="{67422F27-F0EB-4BB0-ADE3-A9FDCABAC589}" destId="{3283C9DF-9061-4850-9DBC-F3830077EB7B}" srcOrd="5" destOrd="0" parTransId="{C081F78B-295B-4A31-83B5-A23391298207}" sibTransId="{3C405D86-363E-477E-A406-FC4317647779}"/>
    <dgm:cxn modelId="{2C469B7A-0549-4564-BF66-72ECBA636E74}" type="presOf" srcId="{BDE7482B-3C53-4E5D-B371-5C11C2CBD026}" destId="{AB366AE2-E9DE-4CA5-ADE3-D8C834185F67}" srcOrd="0" destOrd="3" presId="urn:microsoft.com/office/officeart/2005/8/layout/list1"/>
    <dgm:cxn modelId="{997BAACB-61BF-4F5C-B953-CCF5FDC21222}" type="presOf" srcId="{F52738F5-D224-44A7-A1B7-3473F312FDE4}" destId="{151B4709-031F-43B7-B96C-B0E62F65CC0F}" srcOrd="0" destOrd="0" presId="urn:microsoft.com/office/officeart/2005/8/layout/list1"/>
    <dgm:cxn modelId="{27B3C57D-0811-422B-B1CC-A9DCAFC4479E}" type="presOf" srcId="{6C929CFE-7BC6-4FBE-A6A6-EEABC6D323DA}" destId="{9156800E-4D2E-496B-82BA-BAAC101558FB}" srcOrd="0" destOrd="2" presId="urn:microsoft.com/office/officeart/2005/8/layout/list1"/>
    <dgm:cxn modelId="{AB595490-0C40-47D0-8D22-3E5EC4E009F8}" srcId="{F52738F5-D224-44A7-A1B7-3473F312FDE4}" destId="{E844D7AD-F26B-4DF8-A7EE-5B4B8DD4F54A}" srcOrd="2" destOrd="0" parTransId="{2B5C4A76-E94F-496E-B4D7-59C4C8291121}" sibTransId="{D1676612-782E-4795-A7D1-44B5ABD8BB2A}"/>
    <dgm:cxn modelId="{B61DD4D4-05EB-4D2E-8577-64C44B9CA2D5}" type="presOf" srcId="{67422F27-F0EB-4BB0-ADE3-A9FDCABAC589}" destId="{684F10EA-C2EB-4D14-914B-57CB89AD9485}" srcOrd="0" destOrd="0" presId="urn:microsoft.com/office/officeart/2005/8/layout/list1"/>
    <dgm:cxn modelId="{A0773C91-E6CF-44B4-A7F1-B4E8D32E3562}" type="presOf" srcId="{5CBB4060-1140-4C8D-A09C-F202ECC0C162}" destId="{90E2E5B5-838B-4C85-B0BC-41FC4BA322FB}" srcOrd="0" destOrd="2" presId="urn:microsoft.com/office/officeart/2005/8/layout/list1"/>
    <dgm:cxn modelId="{D1D0CA84-0A79-4DE7-AD29-18F76EA6DCAF}" type="presOf" srcId="{A8336A2C-79B9-4724-81C6-AE8661018E42}" destId="{AB366AE2-E9DE-4CA5-ADE3-D8C834185F67}" srcOrd="0" destOrd="0" presId="urn:microsoft.com/office/officeart/2005/8/layout/list1"/>
    <dgm:cxn modelId="{26642A3E-A715-4BF4-A42E-F9475D4621ED}" type="presOf" srcId="{C4818200-9D67-435F-9405-20E9F63AA103}" destId="{9156800E-4D2E-496B-82BA-BAAC101558FB}" srcOrd="0" destOrd="3" presId="urn:microsoft.com/office/officeart/2005/8/layout/list1"/>
    <dgm:cxn modelId="{07DC2C90-6A59-4AEE-9E56-9DCFC592EA88}" type="presOf" srcId="{E0B99AC0-848B-4D39-AD9F-DBA046888070}" destId="{F7897829-42B0-424C-AA23-276DB70D12F8}" srcOrd="1" destOrd="0" presId="urn:microsoft.com/office/officeart/2005/8/layout/list1"/>
    <dgm:cxn modelId="{F0AA79A9-23B5-4F1B-BF08-2CBC2C20FB9E}" type="presOf" srcId="{870E599D-D4EA-4168-A7E1-62E46911E609}" destId="{8589C47F-893A-4E89-88B9-E1F0F4A0A9DF}" srcOrd="0" destOrd="0" presId="urn:microsoft.com/office/officeart/2005/8/layout/list1"/>
    <dgm:cxn modelId="{4F84EBCC-B529-4B9E-A65F-7DC70620848D}" srcId="{67422F27-F0EB-4BB0-ADE3-A9FDCABAC589}" destId="{56C9A3BB-9CC2-48FF-9943-ED4FB6D561F7}" srcOrd="4" destOrd="0" parTransId="{D651208A-98EE-48B2-9041-0284C2B71F59}" sibTransId="{9E0743D0-C75C-4475-8D84-2299FD3F8E05}"/>
    <dgm:cxn modelId="{215B625A-40E2-4CD1-BB6C-56D7BA00EB2E}" srcId="{E0B99AC0-848B-4D39-AD9F-DBA046888070}" destId="{0087D56B-AECB-485F-B8C3-5E5B3BCDA1C8}" srcOrd="1" destOrd="0" parTransId="{C698161E-B3CC-4C02-A429-52522A67E0ED}" sibTransId="{959A5F1F-4C50-47AD-9799-14578EA9BC2E}"/>
    <dgm:cxn modelId="{C6ACB0EB-B59A-49FC-AC47-FEE8A59BD7D9}" srcId="{062A946E-2464-49C0-BC58-FABD1CFB2577}" destId="{C1D8B343-B1D7-4DCB-B9A8-51BE387E8E0A}" srcOrd="3" destOrd="0" parTransId="{8847EDBA-CEE5-4FC0-804E-4F84DE05D4AE}" sibTransId="{F1165AB5-B353-4437-9EA2-10F39239CF0F}"/>
    <dgm:cxn modelId="{CBCD09FD-6617-48BE-922B-1CA613A25403}" type="presOf" srcId="{E1CF0BF2-E11C-4CBA-8A31-657E9A52FD2E}" destId="{04406928-3F03-452E-B3FB-8FE382FE6F00}" srcOrd="0" destOrd="4" presId="urn:microsoft.com/office/officeart/2005/8/layout/list1"/>
    <dgm:cxn modelId="{6147CC69-0DC2-48D7-AE65-522F9D9F0269}" type="presOf" srcId="{203C4F3D-C5B4-4F38-8055-BEEDAE17ACED}" destId="{2D825166-D605-4425-9FCD-A12600586E58}" srcOrd="1" destOrd="0" presId="urn:microsoft.com/office/officeart/2005/8/layout/list1"/>
    <dgm:cxn modelId="{E03965AB-46FB-492B-B185-FE8A15666027}" type="presOf" srcId="{5F54950D-5851-48D9-ABA9-6AEF8607710D}" destId="{04406928-3F03-452E-B3FB-8FE382FE6F00}" srcOrd="0" destOrd="1" presId="urn:microsoft.com/office/officeart/2005/8/layout/list1"/>
    <dgm:cxn modelId="{2A656601-B612-4F0B-9596-C528746BFB32}" srcId="{203C4F3D-C5B4-4F38-8055-BEEDAE17ACED}" destId="{230BB14A-03F0-432E-8C96-A2B198EFBEAD}" srcOrd="2" destOrd="0" parTransId="{A84AA82F-D071-45A2-A5C1-E592EAEEC774}" sibTransId="{3F193333-4951-4B76-AF09-0AC100876585}"/>
    <dgm:cxn modelId="{D7D73E65-540A-43FC-894B-A8F0ED5DCA93}" type="presOf" srcId="{A987A1DF-1CAA-4F8D-B417-9D8356942500}" destId="{04406928-3F03-452E-B3FB-8FE382FE6F00}" srcOrd="0" destOrd="3" presId="urn:microsoft.com/office/officeart/2005/8/layout/list1"/>
    <dgm:cxn modelId="{55267259-DC44-44FB-9664-FFC47FDB3827}" type="presOf" srcId="{E0B99AC0-848B-4D39-AD9F-DBA046888070}" destId="{5B5A5C67-F92B-4E37-95F6-8FF26C865A98}" srcOrd="0" destOrd="0" presId="urn:microsoft.com/office/officeart/2005/8/layout/list1"/>
    <dgm:cxn modelId="{F1CB6DD3-7E4F-4175-87C2-0C55E563715A}" type="presOf" srcId="{203C4F3D-C5B4-4F38-8055-BEEDAE17ACED}" destId="{D7B09C01-59FF-4276-B92B-2F35D732ADA0}" srcOrd="0" destOrd="0" presId="urn:microsoft.com/office/officeart/2005/8/layout/list1"/>
    <dgm:cxn modelId="{1E4504F9-A4C7-4C08-A00D-0C45E157DAE7}" srcId="{203C4F3D-C5B4-4F38-8055-BEEDAE17ACED}" destId="{05C176BA-FA31-4345-8AD6-CC9E9841AB8D}" srcOrd="5" destOrd="0" parTransId="{524DFB15-023E-41C9-B8D2-9BDE929D3A1F}" sibTransId="{1CC70976-82D1-4003-8364-623A37E26FB2}"/>
    <dgm:cxn modelId="{B8314D7E-177A-4527-B67D-718406CB66D6}" srcId="{67422F27-F0EB-4BB0-ADE3-A9FDCABAC589}" destId="{BC822AC6-C2B9-4C45-8BA0-F0EC7F127010}" srcOrd="0" destOrd="0" parTransId="{7E41B66A-FD4D-4B7F-A5E9-5F1BCC483EE6}" sibTransId="{59469DE6-0321-4042-B113-FB0F017AFB0D}"/>
    <dgm:cxn modelId="{E8E871A3-5EEF-44E1-A334-7094E8416FFA}" type="presOf" srcId="{E844D7AD-F26B-4DF8-A7EE-5B4B8DD4F54A}" destId="{AB366AE2-E9DE-4CA5-ADE3-D8C834185F67}" srcOrd="0" destOrd="2" presId="urn:microsoft.com/office/officeart/2005/8/layout/list1"/>
    <dgm:cxn modelId="{841A6B4A-3225-4669-80E0-25FAFCF9F7C2}" type="presOf" srcId="{C1D8B343-B1D7-4DCB-B9A8-51BE387E8E0A}" destId="{90E2E5B5-838B-4C85-B0BC-41FC4BA322FB}" srcOrd="0" destOrd="3" presId="urn:microsoft.com/office/officeart/2005/8/layout/list1"/>
    <dgm:cxn modelId="{27CCF6C7-DE55-4211-9815-4415281361CF}" srcId="{203C4F3D-C5B4-4F38-8055-BEEDAE17ACED}" destId="{A987A1DF-1CAA-4F8D-B417-9D8356942500}" srcOrd="3" destOrd="0" parTransId="{B3AE97EB-7837-403B-AEB7-7E00D70BBB64}" sibTransId="{FF01F72A-185A-44D2-AA4B-18F297B99039}"/>
    <dgm:cxn modelId="{D5DA3686-E512-465A-9477-430E818E5CFF}" srcId="{67422F27-F0EB-4BB0-ADE3-A9FDCABAC589}" destId="{C4818200-9D67-435F-9405-20E9F63AA103}" srcOrd="3" destOrd="0" parTransId="{67150E93-954E-403F-BF1E-30C01BB2EF23}" sibTransId="{A8CBDC8A-D92E-4AAD-9501-F5A8CD44CD22}"/>
    <dgm:cxn modelId="{325E49F2-35F4-444F-A8CF-A12C7A328D3B}" srcId="{82FEE040-9573-420A-B6FF-7B309EFF4A0E}" destId="{062A946E-2464-49C0-BC58-FABD1CFB2577}" srcOrd="2" destOrd="0" parTransId="{A315E73B-2CF9-4A00-8471-BE48DF793260}" sibTransId="{CDB67B5C-D07D-46F9-B789-C2A6DF1B6C23}"/>
    <dgm:cxn modelId="{F948CD29-C610-4D7B-962C-C66CC2E8C1CB}" srcId="{82FEE040-9573-420A-B6FF-7B309EFF4A0E}" destId="{67422F27-F0EB-4BB0-ADE3-A9FDCABAC589}" srcOrd="3" destOrd="0" parTransId="{685E9698-84A8-4F28-BF3A-CA07FE77091D}" sibTransId="{5280CD4D-6187-4261-BD7E-98BD67C463A0}"/>
    <dgm:cxn modelId="{3DBF1BBB-27EB-431E-8980-FAA432CA74AF}" srcId="{E0B99AC0-848B-4D39-AD9F-DBA046888070}" destId="{870E599D-D4EA-4168-A7E1-62E46911E609}" srcOrd="0" destOrd="0" parTransId="{FB50B7C9-868B-49C9-99E4-04277D876849}" sibTransId="{4DB52024-D333-492A-B7FC-E227F3DEDF37}"/>
    <dgm:cxn modelId="{A6C5B519-BD1F-423E-A8C9-F103143662B9}" srcId="{203C4F3D-C5B4-4F38-8055-BEEDAE17ACED}" destId="{E1CF0BF2-E11C-4CBA-8A31-657E9A52FD2E}" srcOrd="4" destOrd="0" parTransId="{C11B7213-B6CC-462B-8253-0694A1AC35F7}" sibTransId="{B3CEBC6E-7D99-4C4D-BA6A-668EA7BB38A2}"/>
    <dgm:cxn modelId="{BBF57DC9-7574-4CBC-A93E-48DA00644C80}" type="presOf" srcId="{65A683F8-220D-4F79-AB71-24D60CC8CA2B}" destId="{04406928-3F03-452E-B3FB-8FE382FE6F00}" srcOrd="0" destOrd="0" presId="urn:microsoft.com/office/officeart/2005/8/layout/list1"/>
    <dgm:cxn modelId="{68FCEAB8-2285-4802-8C4D-6B06459ADD6E}" type="presParOf" srcId="{82CCD1FB-315C-434F-95E2-54E78875FD00}" destId="{3B807C89-FD4D-4557-864D-2DDAEB4DE8B9}" srcOrd="0" destOrd="0" presId="urn:microsoft.com/office/officeart/2005/8/layout/list1"/>
    <dgm:cxn modelId="{CAF509E7-56DD-47C0-ABFA-E3282F0ECA95}" type="presParOf" srcId="{3B807C89-FD4D-4557-864D-2DDAEB4DE8B9}" destId="{5B5A5C67-F92B-4E37-95F6-8FF26C865A98}" srcOrd="0" destOrd="0" presId="urn:microsoft.com/office/officeart/2005/8/layout/list1"/>
    <dgm:cxn modelId="{A3282129-9AC6-4F17-ACE5-CD0ADED58372}" type="presParOf" srcId="{3B807C89-FD4D-4557-864D-2DDAEB4DE8B9}" destId="{F7897829-42B0-424C-AA23-276DB70D12F8}" srcOrd="1" destOrd="0" presId="urn:microsoft.com/office/officeart/2005/8/layout/list1"/>
    <dgm:cxn modelId="{9C44A267-C366-4111-B610-D68E8BC0BFDE}" type="presParOf" srcId="{82CCD1FB-315C-434F-95E2-54E78875FD00}" destId="{E3D6C713-C4B7-4273-BAC6-632FE96DDF71}" srcOrd="1" destOrd="0" presId="urn:microsoft.com/office/officeart/2005/8/layout/list1"/>
    <dgm:cxn modelId="{7390952C-ED10-48E6-8C26-BAF909159E70}" type="presParOf" srcId="{82CCD1FB-315C-434F-95E2-54E78875FD00}" destId="{8589C47F-893A-4E89-88B9-E1F0F4A0A9DF}" srcOrd="2" destOrd="0" presId="urn:microsoft.com/office/officeart/2005/8/layout/list1"/>
    <dgm:cxn modelId="{A20A5922-2A29-42E4-B043-2B9055294023}" type="presParOf" srcId="{82CCD1FB-315C-434F-95E2-54E78875FD00}" destId="{A38E5DF9-5D5D-4AA0-BAC4-B6767C3003D4}" srcOrd="3" destOrd="0" presId="urn:microsoft.com/office/officeart/2005/8/layout/list1"/>
    <dgm:cxn modelId="{3AB2D427-4FE8-4A80-9C24-CF24E9956279}" type="presParOf" srcId="{82CCD1FB-315C-434F-95E2-54E78875FD00}" destId="{D8EE9C18-8B5D-494A-8A68-CA825D64196E}" srcOrd="4" destOrd="0" presId="urn:microsoft.com/office/officeart/2005/8/layout/list1"/>
    <dgm:cxn modelId="{E19C8CBF-580F-4FE3-8E19-A2EDE660B264}" type="presParOf" srcId="{D8EE9C18-8B5D-494A-8A68-CA825D64196E}" destId="{151B4709-031F-43B7-B96C-B0E62F65CC0F}" srcOrd="0" destOrd="0" presId="urn:microsoft.com/office/officeart/2005/8/layout/list1"/>
    <dgm:cxn modelId="{1B82301E-86D0-461C-A51D-665EDD14C6ED}" type="presParOf" srcId="{D8EE9C18-8B5D-494A-8A68-CA825D64196E}" destId="{8B4CEDF0-6644-48FA-BC59-15FC259E4F4D}" srcOrd="1" destOrd="0" presId="urn:microsoft.com/office/officeart/2005/8/layout/list1"/>
    <dgm:cxn modelId="{3138F15D-FF83-4838-89D7-3D8E6D72AAB5}" type="presParOf" srcId="{82CCD1FB-315C-434F-95E2-54E78875FD00}" destId="{B286A235-DACF-4F84-8D70-17B23C8FB44C}" srcOrd="5" destOrd="0" presId="urn:microsoft.com/office/officeart/2005/8/layout/list1"/>
    <dgm:cxn modelId="{2C91B57B-FB57-4F66-A90B-0A1C9F66E96D}" type="presParOf" srcId="{82CCD1FB-315C-434F-95E2-54E78875FD00}" destId="{AB366AE2-E9DE-4CA5-ADE3-D8C834185F67}" srcOrd="6" destOrd="0" presId="urn:microsoft.com/office/officeart/2005/8/layout/list1"/>
    <dgm:cxn modelId="{2CC6C733-6FCC-407B-9F78-4C27E6983B85}" type="presParOf" srcId="{82CCD1FB-315C-434F-95E2-54E78875FD00}" destId="{1B29B793-D4C8-4BF6-96D3-CB4D75F75064}" srcOrd="7" destOrd="0" presId="urn:microsoft.com/office/officeart/2005/8/layout/list1"/>
    <dgm:cxn modelId="{647FA2B1-3B13-470B-9C68-926CB020BEE8}" type="presParOf" srcId="{82CCD1FB-315C-434F-95E2-54E78875FD00}" destId="{169583EB-823E-4892-A8D0-DE99D4BB6CAE}" srcOrd="8" destOrd="0" presId="urn:microsoft.com/office/officeart/2005/8/layout/list1"/>
    <dgm:cxn modelId="{0581CC4A-EC5A-4778-AF87-E8BB77337A97}" type="presParOf" srcId="{169583EB-823E-4892-A8D0-DE99D4BB6CAE}" destId="{9F8FC30A-6389-4AED-84B6-9AAB5F2A66BC}" srcOrd="0" destOrd="0" presId="urn:microsoft.com/office/officeart/2005/8/layout/list1"/>
    <dgm:cxn modelId="{F0D6B121-1B7A-4EAC-8FC4-4D914740EDF1}" type="presParOf" srcId="{169583EB-823E-4892-A8D0-DE99D4BB6CAE}" destId="{344D9311-D243-4FF5-A5B5-4AF01735BF53}" srcOrd="1" destOrd="0" presId="urn:microsoft.com/office/officeart/2005/8/layout/list1"/>
    <dgm:cxn modelId="{8A91E4B4-7625-451D-92AE-57208F282594}" type="presParOf" srcId="{82CCD1FB-315C-434F-95E2-54E78875FD00}" destId="{B251EB2B-3094-4AD2-BD2C-63D6F970C658}" srcOrd="9" destOrd="0" presId="urn:microsoft.com/office/officeart/2005/8/layout/list1"/>
    <dgm:cxn modelId="{1B74A040-2ABF-47EA-AAA1-14C7B8F7F16F}" type="presParOf" srcId="{82CCD1FB-315C-434F-95E2-54E78875FD00}" destId="{90E2E5B5-838B-4C85-B0BC-41FC4BA322FB}" srcOrd="10" destOrd="0" presId="urn:microsoft.com/office/officeart/2005/8/layout/list1"/>
    <dgm:cxn modelId="{D19B30CC-187E-4C13-B5AB-22CF17DD4797}" type="presParOf" srcId="{82CCD1FB-315C-434F-95E2-54E78875FD00}" destId="{356D7EF0-EB20-4093-B804-0C42246D97FE}" srcOrd="11" destOrd="0" presId="urn:microsoft.com/office/officeart/2005/8/layout/list1"/>
    <dgm:cxn modelId="{EFB85448-8143-430A-8A6E-7040E7806A51}" type="presParOf" srcId="{82CCD1FB-315C-434F-95E2-54E78875FD00}" destId="{E4E3BB86-6C64-43FD-AB8B-72428ECE86A8}" srcOrd="12" destOrd="0" presId="urn:microsoft.com/office/officeart/2005/8/layout/list1"/>
    <dgm:cxn modelId="{8DF2A75A-CCC5-4E8A-837A-4FB464B9B9E5}" type="presParOf" srcId="{E4E3BB86-6C64-43FD-AB8B-72428ECE86A8}" destId="{684F10EA-C2EB-4D14-914B-57CB89AD9485}" srcOrd="0" destOrd="0" presId="urn:microsoft.com/office/officeart/2005/8/layout/list1"/>
    <dgm:cxn modelId="{E2910A0A-A813-48CB-BDA6-A93A1A1D8152}" type="presParOf" srcId="{E4E3BB86-6C64-43FD-AB8B-72428ECE86A8}" destId="{92FF39EF-4A1B-4081-9CFC-B35E9D3DC4A0}" srcOrd="1" destOrd="0" presId="urn:microsoft.com/office/officeart/2005/8/layout/list1"/>
    <dgm:cxn modelId="{083A6354-1017-4E94-BCC8-3D7EC738E315}" type="presParOf" srcId="{82CCD1FB-315C-434F-95E2-54E78875FD00}" destId="{CDCB482C-4D06-4532-A351-61F8FD17233F}" srcOrd="13" destOrd="0" presId="urn:microsoft.com/office/officeart/2005/8/layout/list1"/>
    <dgm:cxn modelId="{B888902C-5DE7-4E27-87EC-F069CE203DBF}" type="presParOf" srcId="{82CCD1FB-315C-434F-95E2-54E78875FD00}" destId="{9156800E-4D2E-496B-82BA-BAAC101558FB}" srcOrd="14" destOrd="0" presId="urn:microsoft.com/office/officeart/2005/8/layout/list1"/>
    <dgm:cxn modelId="{B2D5235E-D140-4C13-9435-08A5AAA96E14}" type="presParOf" srcId="{82CCD1FB-315C-434F-95E2-54E78875FD00}" destId="{A653E731-D230-488F-9A7F-E253C9B8B41E}" srcOrd="15" destOrd="0" presId="urn:microsoft.com/office/officeart/2005/8/layout/list1"/>
    <dgm:cxn modelId="{89DBE822-22D6-4D07-ACAB-36C10DA3C4F5}" type="presParOf" srcId="{82CCD1FB-315C-434F-95E2-54E78875FD00}" destId="{23A198E7-B1E5-40C8-A222-FD8DE34C68F3}" srcOrd="16" destOrd="0" presId="urn:microsoft.com/office/officeart/2005/8/layout/list1"/>
    <dgm:cxn modelId="{37B71574-DA4D-456A-A8A5-0B61CBDD0DD8}" type="presParOf" srcId="{23A198E7-B1E5-40C8-A222-FD8DE34C68F3}" destId="{D7B09C01-59FF-4276-B92B-2F35D732ADA0}" srcOrd="0" destOrd="0" presId="urn:microsoft.com/office/officeart/2005/8/layout/list1"/>
    <dgm:cxn modelId="{A2AFB9CE-B001-476D-BF40-028FE5F2BB9F}" type="presParOf" srcId="{23A198E7-B1E5-40C8-A222-FD8DE34C68F3}" destId="{2D825166-D605-4425-9FCD-A12600586E58}" srcOrd="1" destOrd="0" presId="urn:microsoft.com/office/officeart/2005/8/layout/list1"/>
    <dgm:cxn modelId="{9960C9CE-F590-4291-903F-F03E142BB04F}" type="presParOf" srcId="{82CCD1FB-315C-434F-95E2-54E78875FD00}" destId="{D2CE41FA-50B3-4D1C-8EC2-BEDBFFE9AB70}" srcOrd="17" destOrd="0" presId="urn:microsoft.com/office/officeart/2005/8/layout/list1"/>
    <dgm:cxn modelId="{60E3DD60-A9E3-4A33-80FB-DE80C38FE70B}" type="presParOf" srcId="{82CCD1FB-315C-434F-95E2-54E78875FD00}" destId="{04406928-3F03-452E-B3FB-8FE382FE6F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681CF4-2D30-4C98-B044-F0D49872219C}" type="doc">
      <dgm:prSet loTypeId="urn:microsoft.com/office/officeart/2005/8/layout/h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5E64DB9-2A46-4A04-8A5F-BD0F8CF63A47}">
      <dgm:prSet phldrT="[Текст]" custT="1"/>
      <dgm:spPr/>
      <dgm:t>
        <a:bodyPr anchor="t" anchorCtr="0"/>
        <a:lstStyle/>
        <a:p>
          <a:r>
            <a:rPr lang="ru-RU" sz="1200" b="1" dirty="0" smtClean="0">
              <a:latin typeface="Century Schoolbook" panose="02040604050505020304" pitchFamily="18" charset="0"/>
              <a:cs typeface="Arial" panose="020B0604020202020204" pitchFamily="34" charset="0"/>
            </a:rPr>
            <a:t>"Кадровый автобус"</a:t>
          </a:r>
          <a:endParaRPr lang="ru-RU" sz="1200" b="1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1E35EAB7-6041-4DFF-B42E-3727CB462894}" type="parTrans" cxnId="{F8DA1713-2E5B-49B1-9241-AC35E4FB7437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245CA07A-63D1-432C-8157-BBBB8857F8B3}" type="sibTrans" cxnId="{F8DA1713-2E5B-49B1-9241-AC35E4FB7437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C28F64C2-674C-447E-8385-52616D08BC09}">
      <dgm:prSet phldrT="[Текст]" custT="1"/>
      <dgm:spPr/>
      <dgm:t>
        <a:bodyPr/>
        <a:lstStyle/>
        <a:p>
          <a:r>
            <a:rPr lang="ru-RU" sz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улучшение кадровой политики</a:t>
          </a:r>
          <a:endParaRPr lang="ru-RU" sz="1200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845265CE-0F33-403B-9D61-2285F76C03F4}" type="parTrans" cxnId="{26D001EC-D448-4CBE-A2CB-F020544AD263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59B1E008-2EA8-4A57-8E34-085F3CD48C2E}" type="sibTrans" cxnId="{26D001EC-D448-4CBE-A2CB-F020544AD263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83A801C1-8D99-4E46-A96F-3151CC93B37E}">
      <dgm:prSet phldrT="[Текст]" custT="1"/>
      <dgm:spPr/>
      <dgm:t>
        <a:bodyPr/>
        <a:lstStyle/>
        <a:p>
          <a:r>
            <a:rPr lang="ru-RU" sz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привлечение и закрепление молодых специалистов</a:t>
          </a:r>
          <a:endParaRPr lang="ru-RU" sz="1200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1F035D96-9944-442A-984F-252D81A86F20}" type="parTrans" cxnId="{3EF077C2-70AA-47A0-A0CF-59436760D3C1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0A30BBFB-9FA4-4537-AC6A-535B4D21D02E}" type="sibTrans" cxnId="{3EF077C2-70AA-47A0-A0CF-59436760D3C1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74B4B378-D104-4351-8C83-D4ED3D97D302}">
      <dgm:prSet phldrT="[Текст]" custT="1"/>
      <dgm:spPr/>
      <dgm:t>
        <a:bodyPr/>
        <a:lstStyle/>
        <a:p>
          <a:r>
            <a:rPr lang="ru-RU" sz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обеспечение педагогическими кадрами муниципальных образовательных учреждений города Архангельска</a:t>
          </a:r>
          <a:endParaRPr lang="ru-RU" sz="1200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D66BBDA3-DBC2-492A-A5C6-9EE5471613CB}" type="parTrans" cxnId="{E16AC0B5-0E16-40C5-AD50-C345C57582C7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37FBB206-FF88-4B6E-AA8B-6967372519B8}" type="sibTrans" cxnId="{E16AC0B5-0E16-40C5-AD50-C345C57582C7}">
      <dgm:prSet/>
      <dgm:spPr/>
      <dgm:t>
        <a:bodyPr/>
        <a:lstStyle/>
        <a:p>
          <a:endParaRPr lang="ru-RU" sz="1400">
            <a:latin typeface="Century Schoolbook" panose="02040604050505020304" pitchFamily="18" charset="0"/>
          </a:endParaRPr>
        </a:p>
      </dgm:t>
    </dgm:pt>
    <dgm:pt modelId="{AF8A0F9C-13FF-43CC-88BD-28C5A866B21B}" type="pres">
      <dgm:prSet presAssocID="{89681CF4-2D30-4C98-B044-F0D4987221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7AD9CF-B356-4623-806D-A6E4B1A67B56}" type="pres">
      <dgm:prSet presAssocID="{E5E64DB9-2A46-4A04-8A5F-BD0F8CF63A47}" presName="composite" presStyleCnt="0"/>
      <dgm:spPr/>
    </dgm:pt>
    <dgm:pt modelId="{71EE5E2A-8CC9-475E-879A-38A304F2BF98}" type="pres">
      <dgm:prSet presAssocID="{E5E64DB9-2A46-4A04-8A5F-BD0F8CF63A4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6DC55-46E9-448B-BE00-79E239F8E445}" type="pres">
      <dgm:prSet presAssocID="{E5E64DB9-2A46-4A04-8A5F-BD0F8CF63A47}" presName="desTx" presStyleLbl="alignAccFollowNode1" presStyleIdx="0" presStyleCnt="1" custScaleX="100000" custScaleY="103117" custLinFactNeighborX="2924" custLinFactNeighborY="-15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240D53-3675-4014-A3B5-81B9BD310464}" type="presOf" srcId="{C28F64C2-674C-447E-8385-52616D08BC09}" destId="{CD06DC55-46E9-448B-BE00-79E239F8E445}" srcOrd="0" destOrd="0" presId="urn:microsoft.com/office/officeart/2005/8/layout/hList1"/>
    <dgm:cxn modelId="{F8DA1713-2E5B-49B1-9241-AC35E4FB7437}" srcId="{89681CF4-2D30-4C98-B044-F0D49872219C}" destId="{E5E64DB9-2A46-4A04-8A5F-BD0F8CF63A47}" srcOrd="0" destOrd="0" parTransId="{1E35EAB7-6041-4DFF-B42E-3727CB462894}" sibTransId="{245CA07A-63D1-432C-8157-BBBB8857F8B3}"/>
    <dgm:cxn modelId="{26D001EC-D448-4CBE-A2CB-F020544AD263}" srcId="{E5E64DB9-2A46-4A04-8A5F-BD0F8CF63A47}" destId="{C28F64C2-674C-447E-8385-52616D08BC09}" srcOrd="0" destOrd="0" parTransId="{845265CE-0F33-403B-9D61-2285F76C03F4}" sibTransId="{59B1E008-2EA8-4A57-8E34-085F3CD48C2E}"/>
    <dgm:cxn modelId="{DC055CD3-AE4E-4F72-B0D3-B056B4E8BBB3}" type="presOf" srcId="{89681CF4-2D30-4C98-B044-F0D49872219C}" destId="{AF8A0F9C-13FF-43CC-88BD-28C5A866B21B}" srcOrd="0" destOrd="0" presId="urn:microsoft.com/office/officeart/2005/8/layout/hList1"/>
    <dgm:cxn modelId="{E16AC0B5-0E16-40C5-AD50-C345C57582C7}" srcId="{E5E64DB9-2A46-4A04-8A5F-BD0F8CF63A47}" destId="{74B4B378-D104-4351-8C83-D4ED3D97D302}" srcOrd="2" destOrd="0" parTransId="{D66BBDA3-DBC2-492A-A5C6-9EE5471613CB}" sibTransId="{37FBB206-FF88-4B6E-AA8B-6967372519B8}"/>
    <dgm:cxn modelId="{CEA3331E-9634-4439-8455-7260B31BC40B}" type="presOf" srcId="{74B4B378-D104-4351-8C83-D4ED3D97D302}" destId="{CD06DC55-46E9-448B-BE00-79E239F8E445}" srcOrd="0" destOrd="2" presId="urn:microsoft.com/office/officeart/2005/8/layout/hList1"/>
    <dgm:cxn modelId="{3EF077C2-70AA-47A0-A0CF-59436760D3C1}" srcId="{E5E64DB9-2A46-4A04-8A5F-BD0F8CF63A47}" destId="{83A801C1-8D99-4E46-A96F-3151CC93B37E}" srcOrd="1" destOrd="0" parTransId="{1F035D96-9944-442A-984F-252D81A86F20}" sibTransId="{0A30BBFB-9FA4-4537-AC6A-535B4D21D02E}"/>
    <dgm:cxn modelId="{A708221B-BA75-4BCF-8292-EED5A199B987}" type="presOf" srcId="{E5E64DB9-2A46-4A04-8A5F-BD0F8CF63A47}" destId="{71EE5E2A-8CC9-475E-879A-38A304F2BF98}" srcOrd="0" destOrd="0" presId="urn:microsoft.com/office/officeart/2005/8/layout/hList1"/>
    <dgm:cxn modelId="{6C87CEC3-F34B-4A4A-B882-54BBC2A4D1EC}" type="presOf" srcId="{83A801C1-8D99-4E46-A96F-3151CC93B37E}" destId="{CD06DC55-46E9-448B-BE00-79E239F8E445}" srcOrd="0" destOrd="1" presId="urn:microsoft.com/office/officeart/2005/8/layout/hList1"/>
    <dgm:cxn modelId="{F0667674-3A4E-47B0-B09C-908B55758FAD}" type="presParOf" srcId="{AF8A0F9C-13FF-43CC-88BD-28C5A866B21B}" destId="{7E7AD9CF-B356-4623-806D-A6E4B1A67B56}" srcOrd="0" destOrd="0" presId="urn:microsoft.com/office/officeart/2005/8/layout/hList1"/>
    <dgm:cxn modelId="{2E3AC8D5-B121-49ED-9E85-0B78BC1CB3F9}" type="presParOf" srcId="{7E7AD9CF-B356-4623-806D-A6E4B1A67B56}" destId="{71EE5E2A-8CC9-475E-879A-38A304F2BF98}" srcOrd="0" destOrd="0" presId="urn:microsoft.com/office/officeart/2005/8/layout/hList1"/>
    <dgm:cxn modelId="{BE52A86F-5D24-4F01-A1F7-2DA22163A602}" type="presParOf" srcId="{7E7AD9CF-B356-4623-806D-A6E4B1A67B56}" destId="{CD06DC55-46E9-448B-BE00-79E239F8E4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D21AE5-FE8B-49F0-8E7B-FEBA8626501C}" type="doc">
      <dgm:prSet loTypeId="urn:microsoft.com/office/officeart/2005/8/layout/process4" loCatId="process" qsTypeId="urn:microsoft.com/office/officeart/2005/8/quickstyle/simple3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76B1BED2-6E00-4A13-B733-58E2C39DC2D8}">
      <dgm:prSet phldrT="[Текст]"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i="0" dirty="0" smtClean="0">
              <a:latin typeface="Century Schoolbook" panose="02040604050505020304" pitchFamily="18" charset="0"/>
              <a:cs typeface="Arial" panose="020B0604020202020204" pitchFamily="34" charset="0"/>
            </a:rPr>
            <a:t>знакомство выпускников высших и средних профильных педагогических заведений с образовательными учреждениями</a:t>
          </a:r>
          <a:endParaRPr lang="ru-RU" sz="1200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4F28D1F8-9146-4F8F-BFC6-E2F62486E410}" type="parTrans" cxnId="{F9F702BD-10C5-4F7F-AC61-98A0C090031C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D2C30101-7F5D-402C-87CE-ED6175D27341}" type="sibTrans" cxnId="{F9F702BD-10C5-4F7F-AC61-98A0C090031C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4A6DD062-1264-435B-B421-7338E7E091FC}">
      <dgm:prSet phldrT="[Текст]"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i="0" dirty="0" smtClean="0">
              <a:latin typeface="Century Schoolbook" panose="02040604050505020304" pitchFamily="18" charset="0"/>
              <a:cs typeface="Arial" panose="020B0604020202020204" pitchFamily="34" charset="0"/>
            </a:rPr>
            <a:t>информирование об имеющихся мерах социальной поддержки в муниципалитете для молодых специалистов</a:t>
          </a:r>
          <a:endParaRPr lang="ru-RU" sz="1200" dirty="0">
            <a:latin typeface="Century Schoolbook" panose="02040604050505020304" pitchFamily="18" charset="0"/>
            <a:cs typeface="Arial" panose="020B0604020202020204" pitchFamily="34" charset="0"/>
          </a:endParaRPr>
        </a:p>
      </dgm:t>
    </dgm:pt>
    <dgm:pt modelId="{6293E0DB-1B1E-4BD4-AEC1-CC9D01DB69FF}" type="parTrans" cxnId="{7C3BACC5-3267-4530-84E2-8D0A31D99B62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53C08777-DFA9-4F15-A57C-0E2A0896B774}" type="sibTrans" cxnId="{7C3BACC5-3267-4530-84E2-8D0A31D99B62}">
      <dgm:prSet/>
      <dgm:spPr/>
      <dgm:t>
        <a:bodyPr/>
        <a:lstStyle/>
        <a:p>
          <a:endParaRPr lang="ru-RU" sz="1100">
            <a:latin typeface="Century Schoolbook" panose="02040604050505020304" pitchFamily="18" charset="0"/>
          </a:endParaRPr>
        </a:p>
      </dgm:t>
    </dgm:pt>
    <dgm:pt modelId="{F30C7F86-ED01-4516-939F-80B110AA3AAF}" type="pres">
      <dgm:prSet presAssocID="{68D21AE5-FE8B-49F0-8E7B-FEBA862650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1FBC59-1E52-44BC-980D-8AE9AFDC1D9B}" type="pres">
      <dgm:prSet presAssocID="{4A6DD062-1264-435B-B421-7338E7E091FC}" presName="boxAndChildren" presStyleCnt="0"/>
      <dgm:spPr/>
    </dgm:pt>
    <dgm:pt modelId="{74C4D0E7-5FEB-4926-B9D9-159E5C9403C4}" type="pres">
      <dgm:prSet presAssocID="{4A6DD062-1264-435B-B421-7338E7E091FC}" presName="parentTextBox" presStyleLbl="node1" presStyleIdx="0" presStyleCnt="2" custLinFactY="100000" custLinFactNeighborX="-731" custLinFactNeighborY="140432"/>
      <dgm:spPr/>
      <dgm:t>
        <a:bodyPr/>
        <a:lstStyle/>
        <a:p>
          <a:endParaRPr lang="ru-RU"/>
        </a:p>
      </dgm:t>
    </dgm:pt>
    <dgm:pt modelId="{A7E14257-79E1-47A6-9A27-3E3FA4841092}" type="pres">
      <dgm:prSet presAssocID="{D2C30101-7F5D-402C-87CE-ED6175D27341}" presName="sp" presStyleCnt="0"/>
      <dgm:spPr/>
    </dgm:pt>
    <dgm:pt modelId="{A792317F-DD0E-4E07-914D-B64F4C988B16}" type="pres">
      <dgm:prSet presAssocID="{76B1BED2-6E00-4A13-B733-58E2C39DC2D8}" presName="arrowAndChildren" presStyleCnt="0"/>
      <dgm:spPr/>
    </dgm:pt>
    <dgm:pt modelId="{90892D78-73BA-451B-978B-CBFED0AB1777}" type="pres">
      <dgm:prSet presAssocID="{76B1BED2-6E00-4A13-B733-58E2C39DC2D8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F9F702BD-10C5-4F7F-AC61-98A0C090031C}" srcId="{68D21AE5-FE8B-49F0-8E7B-FEBA8626501C}" destId="{76B1BED2-6E00-4A13-B733-58E2C39DC2D8}" srcOrd="0" destOrd="0" parTransId="{4F28D1F8-9146-4F8F-BFC6-E2F62486E410}" sibTransId="{D2C30101-7F5D-402C-87CE-ED6175D27341}"/>
    <dgm:cxn modelId="{5B7F0286-6472-442E-9997-7B4DB1368CFC}" type="presOf" srcId="{68D21AE5-FE8B-49F0-8E7B-FEBA8626501C}" destId="{F30C7F86-ED01-4516-939F-80B110AA3AAF}" srcOrd="0" destOrd="0" presId="urn:microsoft.com/office/officeart/2005/8/layout/process4"/>
    <dgm:cxn modelId="{25704E60-837A-470D-BD5E-4C78EDDD40D6}" type="presOf" srcId="{76B1BED2-6E00-4A13-B733-58E2C39DC2D8}" destId="{90892D78-73BA-451B-978B-CBFED0AB1777}" srcOrd="0" destOrd="0" presId="urn:microsoft.com/office/officeart/2005/8/layout/process4"/>
    <dgm:cxn modelId="{7C3BACC5-3267-4530-84E2-8D0A31D99B62}" srcId="{68D21AE5-FE8B-49F0-8E7B-FEBA8626501C}" destId="{4A6DD062-1264-435B-B421-7338E7E091FC}" srcOrd="1" destOrd="0" parTransId="{6293E0DB-1B1E-4BD4-AEC1-CC9D01DB69FF}" sibTransId="{53C08777-DFA9-4F15-A57C-0E2A0896B774}"/>
    <dgm:cxn modelId="{3A95DB12-2F9A-4F7B-A00A-5AD1764A55DD}" type="presOf" srcId="{4A6DD062-1264-435B-B421-7338E7E091FC}" destId="{74C4D0E7-5FEB-4926-B9D9-159E5C9403C4}" srcOrd="0" destOrd="0" presId="urn:microsoft.com/office/officeart/2005/8/layout/process4"/>
    <dgm:cxn modelId="{3B02D203-D6CA-42B8-8A27-2E44384A0F70}" type="presParOf" srcId="{F30C7F86-ED01-4516-939F-80B110AA3AAF}" destId="{571FBC59-1E52-44BC-980D-8AE9AFDC1D9B}" srcOrd="0" destOrd="0" presId="urn:microsoft.com/office/officeart/2005/8/layout/process4"/>
    <dgm:cxn modelId="{B9C384AC-6A5E-4D60-A653-B6FB44615C06}" type="presParOf" srcId="{571FBC59-1E52-44BC-980D-8AE9AFDC1D9B}" destId="{74C4D0E7-5FEB-4926-B9D9-159E5C9403C4}" srcOrd="0" destOrd="0" presId="urn:microsoft.com/office/officeart/2005/8/layout/process4"/>
    <dgm:cxn modelId="{D4A20D0C-A3D0-4506-AD1C-0F7F03D7BE67}" type="presParOf" srcId="{F30C7F86-ED01-4516-939F-80B110AA3AAF}" destId="{A7E14257-79E1-47A6-9A27-3E3FA4841092}" srcOrd="1" destOrd="0" presId="urn:microsoft.com/office/officeart/2005/8/layout/process4"/>
    <dgm:cxn modelId="{E1A3E8B4-F7E3-4940-8D8D-718B4011E017}" type="presParOf" srcId="{F30C7F86-ED01-4516-939F-80B110AA3AAF}" destId="{A792317F-DD0E-4E07-914D-B64F4C988B16}" srcOrd="2" destOrd="0" presId="urn:microsoft.com/office/officeart/2005/8/layout/process4"/>
    <dgm:cxn modelId="{37492BCD-FDAE-4D05-B70D-B67B07176D60}" type="presParOf" srcId="{A792317F-DD0E-4E07-914D-B64F4C988B16}" destId="{90892D78-73BA-451B-978B-CBFED0AB1777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4468EA-E18F-4668-A48F-F07B4E3AB250}" type="doc">
      <dgm:prSet loTypeId="urn:microsoft.com/office/officeart/2005/8/layout/target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A40769-96A6-4BE9-B53A-3A69D4FA8C78}">
      <dgm:prSet custT="1"/>
      <dgm:spPr/>
      <dgm:t>
        <a:bodyPr/>
        <a:lstStyle/>
        <a:p>
          <a:pPr rtl="0"/>
          <a:r>
            <a:rPr lang="ru-RU" sz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рост социальной активности детей и профессионального роста педагогической общественности</a:t>
          </a:r>
          <a:endParaRPr lang="ru-RU" sz="1200" dirty="0"/>
        </a:p>
      </dgm:t>
    </dgm:pt>
    <dgm:pt modelId="{5A793F69-F396-4558-A5FF-F03B38F93B25}" type="parTrans" cxnId="{A1F0888A-E7A1-42FF-B7C3-F174CFE269C6}">
      <dgm:prSet/>
      <dgm:spPr/>
      <dgm:t>
        <a:bodyPr/>
        <a:lstStyle/>
        <a:p>
          <a:endParaRPr lang="ru-RU" sz="1200"/>
        </a:p>
      </dgm:t>
    </dgm:pt>
    <dgm:pt modelId="{913ED865-23AF-4635-A2F3-38152D51A123}" type="sibTrans" cxnId="{A1F0888A-E7A1-42FF-B7C3-F174CFE269C6}">
      <dgm:prSet/>
      <dgm:spPr/>
      <dgm:t>
        <a:bodyPr/>
        <a:lstStyle/>
        <a:p>
          <a:endParaRPr lang="ru-RU" sz="1200"/>
        </a:p>
      </dgm:t>
    </dgm:pt>
    <dgm:pt modelId="{9264F106-A6F9-447F-AD99-00AADD6C91F6}" type="pres">
      <dgm:prSet presAssocID="{C24468EA-E18F-4668-A48F-F07B4E3AB2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CA401-9E61-4AF2-88DA-67B11A3E4426}" type="pres">
      <dgm:prSet presAssocID="{E1A40769-96A6-4BE9-B53A-3A69D4FA8C78}" presName="circle1" presStyleLbl="node1" presStyleIdx="0" presStyleCnt="1"/>
      <dgm:spPr/>
      <dgm:t>
        <a:bodyPr/>
        <a:lstStyle/>
        <a:p>
          <a:endParaRPr lang="ru-RU"/>
        </a:p>
      </dgm:t>
    </dgm:pt>
    <dgm:pt modelId="{426D3FFC-1DAF-4076-A4F7-1484AD52B6DB}" type="pres">
      <dgm:prSet presAssocID="{E1A40769-96A6-4BE9-B53A-3A69D4FA8C78}" presName="space" presStyleCnt="0"/>
      <dgm:spPr/>
      <dgm:t>
        <a:bodyPr/>
        <a:lstStyle/>
        <a:p>
          <a:endParaRPr lang="ru-RU"/>
        </a:p>
      </dgm:t>
    </dgm:pt>
    <dgm:pt modelId="{BB6D44CE-74D3-45A4-97F8-28181E41559A}" type="pres">
      <dgm:prSet presAssocID="{E1A40769-96A6-4BE9-B53A-3A69D4FA8C78}" presName="rect1" presStyleLbl="alignAcc1" presStyleIdx="0" presStyleCnt="1"/>
      <dgm:spPr/>
      <dgm:t>
        <a:bodyPr/>
        <a:lstStyle/>
        <a:p>
          <a:endParaRPr lang="ru-RU"/>
        </a:p>
      </dgm:t>
    </dgm:pt>
    <dgm:pt modelId="{CC0B25EE-F944-41C0-893B-6AA413069F17}" type="pres">
      <dgm:prSet presAssocID="{E1A40769-96A6-4BE9-B53A-3A69D4FA8C7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D6B1F-5554-4DD5-B1E3-91AA22F5C794}" type="presOf" srcId="{C24468EA-E18F-4668-A48F-F07B4E3AB250}" destId="{9264F106-A6F9-447F-AD99-00AADD6C91F6}" srcOrd="0" destOrd="0" presId="urn:microsoft.com/office/officeart/2005/8/layout/target3"/>
    <dgm:cxn modelId="{A1F0888A-E7A1-42FF-B7C3-F174CFE269C6}" srcId="{C24468EA-E18F-4668-A48F-F07B4E3AB250}" destId="{E1A40769-96A6-4BE9-B53A-3A69D4FA8C78}" srcOrd="0" destOrd="0" parTransId="{5A793F69-F396-4558-A5FF-F03B38F93B25}" sibTransId="{913ED865-23AF-4635-A2F3-38152D51A123}"/>
    <dgm:cxn modelId="{BF4679BE-1794-4A08-BBD0-1982A30DCE43}" type="presOf" srcId="{E1A40769-96A6-4BE9-B53A-3A69D4FA8C78}" destId="{CC0B25EE-F944-41C0-893B-6AA413069F17}" srcOrd="1" destOrd="0" presId="urn:microsoft.com/office/officeart/2005/8/layout/target3"/>
    <dgm:cxn modelId="{9D243E64-17F7-47EE-8ED5-3EAD9D8315BD}" type="presOf" srcId="{E1A40769-96A6-4BE9-B53A-3A69D4FA8C78}" destId="{BB6D44CE-74D3-45A4-97F8-28181E41559A}" srcOrd="0" destOrd="0" presId="urn:microsoft.com/office/officeart/2005/8/layout/target3"/>
    <dgm:cxn modelId="{BA6C9F6A-081F-4050-A2C3-C06D297A6A5C}" type="presParOf" srcId="{9264F106-A6F9-447F-AD99-00AADD6C91F6}" destId="{3ACCA401-9E61-4AF2-88DA-67B11A3E4426}" srcOrd="0" destOrd="0" presId="urn:microsoft.com/office/officeart/2005/8/layout/target3"/>
    <dgm:cxn modelId="{1FBB1B09-0188-4DFC-ACC1-7C5F271ADF7C}" type="presParOf" srcId="{9264F106-A6F9-447F-AD99-00AADD6C91F6}" destId="{426D3FFC-1DAF-4076-A4F7-1484AD52B6DB}" srcOrd="1" destOrd="0" presId="urn:microsoft.com/office/officeart/2005/8/layout/target3"/>
    <dgm:cxn modelId="{D093A4D8-D64A-46CA-AD61-584E7A3A1892}" type="presParOf" srcId="{9264F106-A6F9-447F-AD99-00AADD6C91F6}" destId="{BB6D44CE-74D3-45A4-97F8-28181E41559A}" srcOrd="2" destOrd="0" presId="urn:microsoft.com/office/officeart/2005/8/layout/target3"/>
    <dgm:cxn modelId="{7444208D-20B8-481F-A224-D6F234B5F7B9}" type="presParOf" srcId="{9264F106-A6F9-447F-AD99-00AADD6C91F6}" destId="{CC0B25EE-F944-41C0-893B-6AA413069F1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1FCEEB-40F0-49CF-8E4A-CC5284596B8F}">
      <dsp:nvSpPr>
        <dsp:cNvPr id="0" name=""/>
        <dsp:cNvSpPr/>
      </dsp:nvSpPr>
      <dsp:spPr>
        <a:xfrm>
          <a:off x="1034058" y="194"/>
          <a:ext cx="2591994" cy="3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 Архангельская область – 87%</a:t>
          </a:r>
          <a:endParaRPr lang="ru-RU" sz="1200" kern="1200" dirty="0">
            <a:latin typeface="Century Schoolbook" panose="02040604050505020304" pitchFamily="18" charset="0"/>
          </a:endParaRPr>
        </a:p>
      </dsp:txBody>
      <dsp:txXfrm>
        <a:off x="1034058" y="194"/>
        <a:ext cx="2591994" cy="360000"/>
      </dsp:txXfrm>
    </dsp:sp>
    <dsp:sp modelId="{D3CF2DF8-3014-4A00-85AB-69B97C72659A}">
      <dsp:nvSpPr>
        <dsp:cNvPr id="0" name=""/>
        <dsp:cNvSpPr/>
      </dsp:nvSpPr>
      <dsp:spPr>
        <a:xfrm rot="5537314">
          <a:off x="2301643" y="367194"/>
          <a:ext cx="39298" cy="645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94B598-BDE3-44C6-ACD6-FE44A1B4C219}">
      <dsp:nvSpPr>
        <dsp:cNvPr id="0" name=""/>
        <dsp:cNvSpPr/>
      </dsp:nvSpPr>
      <dsp:spPr>
        <a:xfrm>
          <a:off x="1016357" y="438729"/>
          <a:ext cx="2591994" cy="3687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город Архангельск – 84,7%</a:t>
          </a:r>
          <a:endParaRPr lang="ru-RU" sz="1200" kern="1200" dirty="0">
            <a:latin typeface="Century Schoolbook" panose="02040604050505020304" pitchFamily="18" charset="0"/>
          </a:endParaRPr>
        </a:p>
      </dsp:txBody>
      <dsp:txXfrm>
        <a:off x="1016357" y="438729"/>
        <a:ext cx="2591994" cy="36876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CA401-9E61-4AF2-88DA-67B11A3E4426}">
      <dsp:nvSpPr>
        <dsp:cNvPr id="0" name=""/>
        <dsp:cNvSpPr/>
      </dsp:nvSpPr>
      <dsp:spPr>
        <a:xfrm>
          <a:off x="0" y="0"/>
          <a:ext cx="463728" cy="4637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6D44CE-74D3-45A4-97F8-28181E41559A}">
      <dsp:nvSpPr>
        <dsp:cNvPr id="0" name=""/>
        <dsp:cNvSpPr/>
      </dsp:nvSpPr>
      <dsp:spPr>
        <a:xfrm>
          <a:off x="231863" y="0"/>
          <a:ext cx="5988248" cy="4637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тесное сотрудничество между муниципалитетами по вопросам развития системы образования (визиты делегаций)</a:t>
          </a:r>
          <a:endParaRPr lang="ru-RU" sz="1200" kern="1200" dirty="0"/>
        </a:p>
      </dsp:txBody>
      <dsp:txXfrm>
        <a:off x="231863" y="0"/>
        <a:ext cx="5988248" cy="46372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CA401-9E61-4AF2-88DA-67B11A3E4426}">
      <dsp:nvSpPr>
        <dsp:cNvPr id="0" name=""/>
        <dsp:cNvSpPr/>
      </dsp:nvSpPr>
      <dsp:spPr>
        <a:xfrm>
          <a:off x="0" y="0"/>
          <a:ext cx="440065" cy="44006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6D44CE-74D3-45A4-97F8-28181E41559A}">
      <dsp:nvSpPr>
        <dsp:cNvPr id="0" name=""/>
        <dsp:cNvSpPr/>
      </dsp:nvSpPr>
      <dsp:spPr>
        <a:xfrm>
          <a:off x="220032" y="0"/>
          <a:ext cx="6000079" cy="4400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необходимость подготовки дошкольников к вступлению в "Движения первых"</a:t>
          </a:r>
          <a:endParaRPr lang="ru-RU" sz="1200" kern="1200" dirty="0"/>
        </a:p>
      </dsp:txBody>
      <dsp:txXfrm>
        <a:off x="220032" y="0"/>
        <a:ext cx="6000079" cy="44006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CA401-9E61-4AF2-88DA-67B11A3E4426}">
      <dsp:nvSpPr>
        <dsp:cNvPr id="0" name=""/>
        <dsp:cNvSpPr/>
      </dsp:nvSpPr>
      <dsp:spPr>
        <a:xfrm>
          <a:off x="0" y="0"/>
          <a:ext cx="488833" cy="48883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6D44CE-74D3-45A4-97F8-28181E41559A}">
      <dsp:nvSpPr>
        <dsp:cNvPr id="0" name=""/>
        <dsp:cNvSpPr/>
      </dsp:nvSpPr>
      <dsp:spPr>
        <a:xfrm>
          <a:off x="244417" y="0"/>
          <a:ext cx="5975695" cy="4888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anose="02040604050505020304" pitchFamily="18" charset="0"/>
            </a:rPr>
            <a:t>введение новых государственных образовательных стандартов предъявляет существенные требования к профессиональной компетентности педагогов</a:t>
          </a:r>
          <a:endParaRPr lang="ru-RU" sz="1200" kern="1200" dirty="0">
            <a:latin typeface="Century Schoolbook" panose="02040604050505020304" pitchFamily="18" charset="0"/>
          </a:endParaRPr>
        </a:p>
      </dsp:txBody>
      <dsp:txXfrm>
        <a:off x="244417" y="0"/>
        <a:ext cx="5975695" cy="48883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52C12C-0D8E-4A71-A358-0DA268BB3A20}">
      <dsp:nvSpPr>
        <dsp:cNvPr id="0" name=""/>
        <dsp:cNvSpPr/>
      </dsp:nvSpPr>
      <dsp:spPr bwMode="auto">
        <a:xfrm>
          <a:off x="1" y="114899"/>
          <a:ext cx="1835979" cy="917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Overflow="overflow" horzOverflow="overflow" vert="horz" wrap="square" lIns="26670" tIns="17780" rIns="26670" bIns="17780" numCol="1" spcCol="1270" rtlCol="0" fromWordArt="0" anchor="ctr" anchorCtr="0" forceAA="0" compatLnSpc="0">
          <a:noAutofit/>
        </a:bodyPr>
        <a:lstStyle/>
        <a:p>
          <a:pPr marL="0" lvl="0" indent="0" algn="ctr" defTabSz="28892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4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Проектная деятельность</a:t>
          </a:r>
        </a:p>
      </dsp:txBody>
      <dsp:txXfrm>
        <a:off x="1" y="114899"/>
        <a:ext cx="1835979" cy="917989"/>
      </dsp:txXfrm>
    </dsp:sp>
    <dsp:sp modelId="{C917CEB2-2799-410D-BB2A-A599EFCDF87C}">
      <dsp:nvSpPr>
        <dsp:cNvPr id="0" name=""/>
        <dsp:cNvSpPr/>
      </dsp:nvSpPr>
      <dsp:spPr bwMode="auto">
        <a:xfrm>
          <a:off x="183599" y="1032889"/>
          <a:ext cx="184350" cy="796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310"/>
              </a:lnTo>
              <a:lnTo>
                <a:pt x="184350" y="7963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684A8-38A1-49E3-A682-57B176C862F8}">
      <dsp:nvSpPr>
        <dsp:cNvPr id="0" name=""/>
        <dsp:cNvSpPr/>
      </dsp:nvSpPr>
      <dsp:spPr bwMode="auto">
        <a:xfrm>
          <a:off x="367949" y="1370204"/>
          <a:ext cx="1937076" cy="917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Overflow="overflow" horzOverflow="overflow" vert="horz" wrap="square" lIns="17145" tIns="11430" rIns="17145" bIns="11430" numCol="1" spcCol="1270" rtlCol="0" fromWordArt="0" anchor="ctr" anchorCtr="0" forceAA="0" compatLnSpc="0">
          <a:noAutofit/>
        </a:bodyPr>
        <a:lstStyle/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Межмуниципальные проекты: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"Старт </a:t>
          </a:r>
          <a:r>
            <a:rPr lang="ru-RU" sz="900" b="1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первых 5+ от А до </a:t>
          </a: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Я"</a:t>
          </a:r>
          <a:r>
            <a:rPr lang="ru-RU" sz="900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,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</a:t>
          </a:r>
          <a:r>
            <a:rPr lang="ru-RU" sz="900" b="1" kern="1200" dirty="0" err="1" smtClean="0">
              <a:latin typeface="Century Schoolbook" panose="02040604050505020304" pitchFamily="18" charset="0"/>
              <a:cs typeface="Times New Roman" panose="02020603050405020304" pitchFamily="18" charset="0"/>
            </a:rPr>
            <a:t>Медиаграмотный</a:t>
          </a: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 </a:t>
          </a:r>
          <a:r>
            <a:rPr lang="ru-RU" sz="900" b="1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Я. Вызов принят. В эфире дети </a:t>
          </a: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России"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67949" y="1370204"/>
        <a:ext cx="1937076" cy="917989"/>
      </dsp:txXfrm>
    </dsp:sp>
    <dsp:sp modelId="{F9464CED-D905-4F1C-BF45-419D8B55BF41}">
      <dsp:nvSpPr>
        <dsp:cNvPr id="0" name=""/>
        <dsp:cNvSpPr/>
      </dsp:nvSpPr>
      <dsp:spPr bwMode="auto">
        <a:xfrm>
          <a:off x="183599" y="1032889"/>
          <a:ext cx="184350" cy="194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797"/>
              </a:lnTo>
              <a:lnTo>
                <a:pt x="184350" y="1943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456E5-5775-43CB-80A2-69D8337D399D}">
      <dsp:nvSpPr>
        <dsp:cNvPr id="0" name=""/>
        <dsp:cNvSpPr/>
      </dsp:nvSpPr>
      <dsp:spPr bwMode="auto">
        <a:xfrm>
          <a:off x="367949" y="2517691"/>
          <a:ext cx="1999955" cy="917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Overflow="overflow" horzOverflow="overflow" vert="horz" wrap="square" lIns="17145" tIns="11430" rIns="17145" bIns="11430" numCol="1" spcCol="1270" rtlCol="0" fromWordArt="0" anchor="ctr" anchorCtr="0" forceAA="0" compatLnSpc="0">
          <a:noAutofit/>
        </a:bodyPr>
        <a:lstStyle/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Муниципальные проекты с привлечением целевой аудитории из других муниципалитетов: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"Профессиональная </a:t>
          </a:r>
          <a:r>
            <a:rPr lang="ru-RU" sz="900" b="1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кухня </a:t>
          </a: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"Со </a:t>
          </a:r>
          <a:r>
            <a:rPr lang="ru-RU" sz="900" b="1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вкусом </a:t>
          </a:r>
          <a:r>
            <a:rPr lang="ru-RU" sz="900" b="1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будущего"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67949" y="2517691"/>
        <a:ext cx="1999955" cy="917989"/>
      </dsp:txXfrm>
    </dsp:sp>
    <dsp:sp modelId="{DF205578-D08F-41FC-83C3-3209F47FF4B8}">
      <dsp:nvSpPr>
        <dsp:cNvPr id="0" name=""/>
        <dsp:cNvSpPr/>
      </dsp:nvSpPr>
      <dsp:spPr bwMode="auto">
        <a:xfrm>
          <a:off x="2459703" y="222717"/>
          <a:ext cx="1835979" cy="917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Overflow="overflow" horzOverflow="overflow" vert="horz" wrap="square" lIns="26670" tIns="17780" rIns="26670" bIns="17780" numCol="1" spcCol="1270" rtlCol="0" fromWordArt="0" anchor="ctr" anchorCtr="0" forceAA="0" compatLnSpc="0">
          <a:noAutofit/>
        </a:bodyPr>
        <a:lstStyle/>
        <a:p>
          <a:pPr marL="0" lvl="0" indent="0" algn="ctr" defTabSz="28892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4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Процессная деятельность</a:t>
          </a:r>
        </a:p>
      </dsp:txBody>
      <dsp:txXfrm>
        <a:off x="2459703" y="222717"/>
        <a:ext cx="1835979" cy="917989"/>
      </dsp:txXfrm>
    </dsp:sp>
    <dsp:sp modelId="{F519E417-ED0D-4155-8275-8BF1492CAB6C}">
      <dsp:nvSpPr>
        <dsp:cNvPr id="0" name=""/>
        <dsp:cNvSpPr/>
      </dsp:nvSpPr>
      <dsp:spPr bwMode="auto">
        <a:xfrm>
          <a:off x="2643301" y="1140707"/>
          <a:ext cx="183597" cy="688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492"/>
              </a:lnTo>
              <a:lnTo>
                <a:pt x="183597" y="688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824F4-79FB-42F3-AE8E-75620899C31D}">
      <dsp:nvSpPr>
        <dsp:cNvPr id="0" name=""/>
        <dsp:cNvSpPr/>
      </dsp:nvSpPr>
      <dsp:spPr bwMode="auto">
        <a:xfrm>
          <a:off x="2826899" y="1370204"/>
          <a:ext cx="2263689" cy="917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Overflow="overflow" horzOverflow="overflow" vert="horz" wrap="square" lIns="17145" tIns="11430" rIns="17145" bIns="11430" numCol="1" spcCol="1270" rtlCol="0" fromWordArt="0" anchor="ctr" anchorCtr="0" forceAA="0" compatLnSpc="0">
          <a:noAutofit/>
        </a:bodyPr>
        <a:lstStyle/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kern="1200">
              <a:latin typeface="Century Schoolbook" panose="02040604050505020304" pitchFamily="18" charset="0"/>
              <a:cs typeface="Times New Roman" panose="02020603050405020304" pitchFamily="18" charset="0"/>
            </a:rPr>
            <a:t>Международная деятельность:</a:t>
          </a:r>
          <a:endParaRPr sz="900" kern="120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kern="1200">
              <a:latin typeface="Century Schoolbook" panose="02040604050505020304" pitchFamily="18" charset="0"/>
              <a:cs typeface="Times New Roman" panose="02020603050405020304" pitchFamily="18" charset="0"/>
            </a:rPr>
            <a:t>соглашение Архангельск - Витебск (Республика Беларусь)</a:t>
          </a:r>
          <a:endParaRPr sz="900" kern="120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2826899" y="1370204"/>
        <a:ext cx="2263689" cy="917989"/>
      </dsp:txXfrm>
    </dsp:sp>
    <dsp:sp modelId="{52495269-51EB-40F4-A50E-F8B627A771C4}">
      <dsp:nvSpPr>
        <dsp:cNvPr id="0" name=""/>
        <dsp:cNvSpPr/>
      </dsp:nvSpPr>
      <dsp:spPr bwMode="auto">
        <a:xfrm>
          <a:off x="2643301" y="1140707"/>
          <a:ext cx="183597" cy="1835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5979"/>
              </a:lnTo>
              <a:lnTo>
                <a:pt x="183597" y="18359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07EFA-2219-4FE9-B6E6-C3692FEDDE7D}">
      <dsp:nvSpPr>
        <dsp:cNvPr id="0" name=""/>
        <dsp:cNvSpPr/>
      </dsp:nvSpPr>
      <dsp:spPr bwMode="auto">
        <a:xfrm>
          <a:off x="2826899" y="2517691"/>
          <a:ext cx="2302069" cy="917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Overflow="overflow" horzOverflow="overflow" vert="horz" wrap="square" lIns="17145" tIns="11430" rIns="17145" bIns="11430" numCol="1" spcCol="1270" rtlCol="0" fromWordArt="0" anchor="ctr" anchorCtr="0" forceAA="0" compatLnSpc="0">
          <a:noAutofit/>
        </a:bodyPr>
        <a:lstStyle/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900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кадетское </a:t>
          </a:r>
          <a:r>
            <a:rPr lang="ru-RU" sz="9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движение в дошкольных образовательных организациях</a:t>
          </a: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  <a:p>
          <a:pPr marL="0" lvl="0" indent="0" algn="ctr" defTabSz="2711448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endParaRPr sz="9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2826899" y="2517691"/>
        <a:ext cx="2302069" cy="91798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4EC1BE-0F8C-4357-9D31-DE8C43B916FA}">
      <dsp:nvSpPr>
        <dsp:cNvPr id="0" name=""/>
        <dsp:cNvSpPr/>
      </dsp:nvSpPr>
      <dsp:spPr>
        <a:xfrm>
          <a:off x="1178" y="0"/>
          <a:ext cx="3001055" cy="13347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48895" bIns="0" numCol="1" spcCol="1270" anchor="t" anchorCtr="0">
          <a:noAutofit/>
        </a:bodyPr>
        <a:lstStyle/>
        <a:p>
          <a:pPr lvl="0" algn="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050" kern="1200" dirty="0">
            <a:latin typeface="Century Schoolbook" panose="02040604050505020304" pitchFamily="18" charset="0"/>
          </a:endParaRPr>
        </a:p>
      </dsp:txBody>
      <dsp:txXfrm rot="16200000">
        <a:off x="-245963" y="247141"/>
        <a:ext cx="1094494" cy="600211"/>
      </dsp:txXfrm>
    </dsp:sp>
    <dsp:sp modelId="{AC12AD48-FFC6-44D7-A73F-C0F390402DE8}">
      <dsp:nvSpPr>
        <dsp:cNvPr id="0" name=""/>
        <dsp:cNvSpPr/>
      </dsp:nvSpPr>
      <dsp:spPr>
        <a:xfrm>
          <a:off x="601389" y="0"/>
          <a:ext cx="2235786" cy="133474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Century Schoolbook" panose="02040604050505020304" pitchFamily="18" charset="0"/>
            </a:rPr>
            <a:t>Архангельск</a:t>
          </a:r>
          <a:endParaRPr lang="ru-RU" sz="1600" b="1" kern="1200" dirty="0">
            <a:latin typeface="Century Schoolbook" panose="02040604050505020304" pitchFamily="18" charset="0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Century Schoolbook" panose="02040604050505020304" pitchFamily="18" charset="0"/>
            </a:rPr>
            <a:t>МБДОУ Детские сады</a:t>
          </a:r>
          <a:endParaRPr lang="ru-RU" sz="1600" kern="1200" dirty="0">
            <a:latin typeface="Century Schoolbook" panose="02040604050505020304" pitchFamily="18" charset="0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Century Schoolbook" panose="02040604050505020304" pitchFamily="18" charset="0"/>
            </a:rPr>
            <a:t>№ </a:t>
          </a:r>
          <a:r>
            <a:rPr lang="ru-RU" sz="1600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 96, 113, 117, 118, 131, 174</a:t>
          </a:r>
          <a:endParaRPr lang="ru-RU" sz="1600" kern="1200" dirty="0">
            <a:latin typeface="Century Schoolbook" panose="02040604050505020304" pitchFamily="18" charset="0"/>
          </a:endParaRPr>
        </a:p>
      </dsp:txBody>
      <dsp:txXfrm>
        <a:off x="601389" y="0"/>
        <a:ext cx="2235786" cy="1334749"/>
      </dsp:txXfrm>
    </dsp:sp>
    <dsp:sp modelId="{41A12FF5-CA6D-4E54-BDB6-E2BA23DD6AA3}">
      <dsp:nvSpPr>
        <dsp:cNvPr id="0" name=""/>
        <dsp:cNvSpPr/>
      </dsp:nvSpPr>
      <dsp:spPr>
        <a:xfrm>
          <a:off x="3085003" y="0"/>
          <a:ext cx="3001055" cy="1334749"/>
        </a:xfrm>
        <a:prstGeom prst="roundRect">
          <a:avLst>
            <a:gd name="adj" fmla="val 5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600" kern="1200" dirty="0">
            <a:latin typeface="Century Schoolbook" panose="02040604050505020304" pitchFamily="18" charset="0"/>
          </a:endParaRPr>
        </a:p>
      </dsp:txBody>
      <dsp:txXfrm rot="16200000">
        <a:off x="2837861" y="247141"/>
        <a:ext cx="1094494" cy="600211"/>
      </dsp:txXfrm>
    </dsp:sp>
    <dsp:sp modelId="{2B22BDE1-78C4-434B-BF6B-E6E55FF36CF8}">
      <dsp:nvSpPr>
        <dsp:cNvPr id="0" name=""/>
        <dsp:cNvSpPr/>
      </dsp:nvSpPr>
      <dsp:spPr>
        <a:xfrm rot="5400000">
          <a:off x="3024167" y="919520"/>
          <a:ext cx="196217" cy="450158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9A964AF-F7F0-4FBB-8D6C-4459F4DCFC14}">
      <dsp:nvSpPr>
        <dsp:cNvPr id="0" name=""/>
        <dsp:cNvSpPr/>
      </dsp:nvSpPr>
      <dsp:spPr>
        <a:xfrm>
          <a:off x="3685214" y="0"/>
          <a:ext cx="2235786" cy="1334749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Century Schoolbook" panose="02040604050505020304" pitchFamily="18" charset="0"/>
            </a:rPr>
            <a:t>Ярославль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Century Schoolbook" panose="02040604050505020304" pitchFamily="18" charset="0"/>
            </a:rPr>
            <a:t>МБДОУ Детские сады        № 6, 109, 112, 140, 179, 218</a:t>
          </a:r>
          <a:endParaRPr lang="ru-RU" sz="1600" kern="1200" dirty="0">
            <a:latin typeface="Century Schoolbook" panose="02040604050505020304" pitchFamily="18" charset="0"/>
          </a:endParaRPr>
        </a:p>
      </dsp:txBody>
      <dsp:txXfrm>
        <a:off x="3685214" y="0"/>
        <a:ext cx="2235786" cy="133474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E1BE9D-62FB-4499-9015-DE4CFCAB60F7}">
      <dsp:nvSpPr>
        <dsp:cNvPr id="0" name=""/>
        <dsp:cNvSpPr/>
      </dsp:nvSpPr>
      <dsp:spPr>
        <a:xfrm>
          <a:off x="74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- юные журналисты</a:t>
          </a:r>
          <a:endParaRPr lang="ru-RU" sz="14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74" y="1206791"/>
        <a:ext cx="993391" cy="1206791"/>
      </dsp:txXfrm>
    </dsp:sp>
    <dsp:sp modelId="{74FD3ACB-0C65-49E6-81FD-867CFAD463AE}">
      <dsp:nvSpPr>
        <dsp:cNvPr id="0" name=""/>
        <dsp:cNvSpPr/>
      </dsp:nvSpPr>
      <dsp:spPr>
        <a:xfrm>
          <a:off x="29876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CE5151-4965-420F-877E-462A46CDD00A}">
      <dsp:nvSpPr>
        <dsp:cNvPr id="0" name=""/>
        <dsp:cNvSpPr/>
      </dsp:nvSpPr>
      <dsp:spPr>
        <a:xfrm>
          <a:off x="1023267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54253"/>
                <a:satOff val="1035"/>
                <a:lumOff val="45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4253"/>
                <a:satOff val="1035"/>
                <a:lumOff val="45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4253"/>
                <a:satOff val="1035"/>
                <a:lumOff val="45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- маленькие граждане великой Родины</a:t>
          </a:r>
          <a:endParaRPr lang="ru-RU" sz="13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1023267" y="1206791"/>
        <a:ext cx="993391" cy="1206791"/>
      </dsp:txXfrm>
    </dsp:sp>
    <dsp:sp modelId="{A7D1C796-7A56-4D8C-BC02-946A571BA58C}">
      <dsp:nvSpPr>
        <dsp:cNvPr id="0" name=""/>
        <dsp:cNvSpPr/>
      </dsp:nvSpPr>
      <dsp:spPr>
        <a:xfrm>
          <a:off x="1053069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6B9530-C691-4AC2-93F3-CD253B29E3E9}">
      <dsp:nvSpPr>
        <dsp:cNvPr id="0" name=""/>
        <dsp:cNvSpPr/>
      </dsp:nvSpPr>
      <dsp:spPr>
        <a:xfrm>
          <a:off x="2046460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08505"/>
                <a:satOff val="2070"/>
                <a:lumOff val="91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08505"/>
                <a:satOff val="2070"/>
                <a:lumOff val="91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08505"/>
                <a:satOff val="2070"/>
                <a:lumOff val="91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творцы</a:t>
          </a:r>
          <a:endParaRPr lang="ru-RU" sz="14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2046460" y="1206791"/>
        <a:ext cx="993391" cy="1206791"/>
      </dsp:txXfrm>
    </dsp:sp>
    <dsp:sp modelId="{75829BAD-16AE-47BF-A579-9AA7E1D792EF}">
      <dsp:nvSpPr>
        <dsp:cNvPr id="0" name=""/>
        <dsp:cNvSpPr/>
      </dsp:nvSpPr>
      <dsp:spPr>
        <a:xfrm>
          <a:off x="2076262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217AD02-A344-4EF7-B782-1CAD88432ADD}">
      <dsp:nvSpPr>
        <dsp:cNvPr id="0" name=""/>
        <dsp:cNvSpPr/>
      </dsp:nvSpPr>
      <dsp:spPr>
        <a:xfrm>
          <a:off x="3069653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62758"/>
                <a:satOff val="3105"/>
                <a:lumOff val="137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62758"/>
                <a:satOff val="3105"/>
                <a:lumOff val="137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62758"/>
                <a:satOff val="3105"/>
                <a:lumOff val="137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волонтеры</a:t>
          </a:r>
          <a:endParaRPr lang="ru-RU" sz="14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3069653" y="1206791"/>
        <a:ext cx="993391" cy="1206791"/>
      </dsp:txXfrm>
    </dsp:sp>
    <dsp:sp modelId="{DFAC3425-1A09-4D64-8891-D3B99E8C72D7}">
      <dsp:nvSpPr>
        <dsp:cNvPr id="0" name=""/>
        <dsp:cNvSpPr/>
      </dsp:nvSpPr>
      <dsp:spPr>
        <a:xfrm>
          <a:off x="3099455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AA6076-3B37-4CED-9CE3-477DC664AED9}">
      <dsp:nvSpPr>
        <dsp:cNvPr id="0" name=""/>
        <dsp:cNvSpPr/>
      </dsp:nvSpPr>
      <dsp:spPr>
        <a:xfrm>
          <a:off x="4088644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17011"/>
                <a:satOff val="4140"/>
                <a:lumOff val="182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17011"/>
                <a:satOff val="4140"/>
                <a:lumOff val="182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17011"/>
                <a:satOff val="4140"/>
                <a:lumOff val="182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друзья природы</a:t>
          </a:r>
          <a:endParaRPr lang="ru-RU" sz="14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4088644" y="1206791"/>
        <a:ext cx="993391" cy="1206791"/>
      </dsp:txXfrm>
    </dsp:sp>
    <dsp:sp modelId="{9FB6E551-6FF4-4231-80BC-FD3445244B08}">
      <dsp:nvSpPr>
        <dsp:cNvPr id="0" name=""/>
        <dsp:cNvSpPr/>
      </dsp:nvSpPr>
      <dsp:spPr>
        <a:xfrm>
          <a:off x="4122648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2859F8-9BBB-4A53-8D7A-843773C151A5}">
      <dsp:nvSpPr>
        <dsp:cNvPr id="0" name=""/>
        <dsp:cNvSpPr/>
      </dsp:nvSpPr>
      <dsp:spPr>
        <a:xfrm>
          <a:off x="5116039" y="0"/>
          <a:ext cx="993391" cy="3016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Мы – юные чемпионы</a:t>
          </a:r>
          <a:endParaRPr lang="ru-RU" sz="1400" b="0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5116039" y="1206791"/>
        <a:ext cx="993391" cy="1206791"/>
      </dsp:txXfrm>
    </dsp:sp>
    <dsp:sp modelId="{DD11B933-4BD1-41BC-8B29-C1B3AC32B1CD}">
      <dsp:nvSpPr>
        <dsp:cNvPr id="0" name=""/>
        <dsp:cNvSpPr/>
      </dsp:nvSpPr>
      <dsp:spPr>
        <a:xfrm>
          <a:off x="5145840" y="181018"/>
          <a:ext cx="933787" cy="100465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460F5F-B9BA-4446-8E21-9DFDA7CF10A4}">
      <dsp:nvSpPr>
        <dsp:cNvPr id="0" name=""/>
        <dsp:cNvSpPr/>
      </dsp:nvSpPr>
      <dsp:spPr>
        <a:xfrm>
          <a:off x="244380" y="2413583"/>
          <a:ext cx="5620744" cy="452546"/>
        </a:xfrm>
        <a:prstGeom prst="left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7E7757-2CA0-4095-9096-3DACBD40B9F1}">
      <dsp:nvSpPr>
        <dsp:cNvPr id="0" name=""/>
        <dsp:cNvSpPr/>
      </dsp:nvSpPr>
      <dsp:spPr>
        <a:xfrm>
          <a:off x="0" y="152907"/>
          <a:ext cx="2597930" cy="8005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628" tIns="143297" rIns="201628" bIns="78232" numCol="1" spcCol="1270" anchor="t" anchorCtr="0">
          <a:noAutofit/>
        </a:bodyPr>
        <a:lstStyle/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 smtClean="0">
              <a:latin typeface="Century Schoolbook" panose="02040604050505020304" pitchFamily="18" charset="0"/>
            </a:rPr>
            <a:t>26 муниципальных образований</a:t>
          </a:r>
          <a:endParaRPr lang="ru-RU" sz="1050" kern="1200" dirty="0">
            <a:latin typeface="Century Schoolbook" panose="02040604050505020304" pitchFamily="18" charset="0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 smtClean="0">
              <a:latin typeface="Century Schoolbook" panose="02040604050505020304" pitchFamily="18" charset="0"/>
            </a:rPr>
            <a:t>154 детских садов (юридических лиц)</a:t>
          </a:r>
          <a:endParaRPr lang="ru-RU" sz="1050" kern="1200" dirty="0">
            <a:latin typeface="Century Schoolbook" panose="02040604050505020304" pitchFamily="18" charset="0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 smtClean="0">
              <a:latin typeface="Century Schoolbook" panose="02040604050505020304" pitchFamily="18" charset="0"/>
            </a:rPr>
            <a:t>56815 воспитанников</a:t>
          </a:r>
          <a:endParaRPr lang="ru-RU" sz="1050" kern="1200" dirty="0">
            <a:latin typeface="Century Schoolbook" panose="02040604050505020304" pitchFamily="18" charset="0"/>
          </a:endParaRPr>
        </a:p>
      </dsp:txBody>
      <dsp:txXfrm>
        <a:off x="0" y="152907"/>
        <a:ext cx="2597930" cy="800553"/>
      </dsp:txXfrm>
    </dsp:sp>
    <dsp:sp modelId="{8DCE68D5-1E30-4135-A511-9723702D16DC}">
      <dsp:nvSpPr>
        <dsp:cNvPr id="0" name=""/>
        <dsp:cNvSpPr/>
      </dsp:nvSpPr>
      <dsp:spPr>
        <a:xfrm>
          <a:off x="129769" y="687"/>
          <a:ext cx="1847388" cy="2141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737" tIns="0" rIns="68737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latin typeface="Century Schoolbook" panose="02040604050505020304" pitchFamily="18" charset="0"/>
            </a:rPr>
            <a:t>Архангельская область</a:t>
          </a:r>
          <a:endParaRPr lang="ru-RU" sz="1050" b="1" kern="1200" dirty="0">
            <a:latin typeface="Century Schoolbook" panose="02040604050505020304" pitchFamily="18" charset="0"/>
          </a:endParaRPr>
        </a:p>
      </dsp:txBody>
      <dsp:txXfrm>
        <a:off x="129769" y="687"/>
        <a:ext cx="1847388" cy="2141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7E7757-2CA0-4095-9096-3DACBD40B9F1}">
      <dsp:nvSpPr>
        <dsp:cNvPr id="0" name=""/>
        <dsp:cNvSpPr/>
      </dsp:nvSpPr>
      <dsp:spPr>
        <a:xfrm>
          <a:off x="0" y="339632"/>
          <a:ext cx="2625320" cy="694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754" tIns="187452" rIns="203754" bIns="7112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Century Schoolbook" panose="02040604050505020304" pitchFamily="18" charset="0"/>
            </a:rPr>
            <a:t>59 детских садов (юридических лиц) - 17919 воспитанников</a:t>
          </a:r>
          <a:endParaRPr lang="ru-RU" sz="1000" kern="1200" dirty="0">
            <a:latin typeface="Century Schoolbook" panose="02040604050505020304" pitchFamily="18" charset="0"/>
          </a:endParaRP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Century Schoolbook" panose="02040604050505020304" pitchFamily="18" charset="0"/>
            </a:rPr>
            <a:t>52 школы – 38761 обучающихся </a:t>
          </a:r>
          <a:endParaRPr lang="ru-RU" sz="1000" kern="1200" dirty="0">
            <a:latin typeface="Century Schoolbook" panose="02040604050505020304" pitchFamily="18" charset="0"/>
          </a:endParaRPr>
        </a:p>
      </dsp:txBody>
      <dsp:txXfrm>
        <a:off x="0" y="339632"/>
        <a:ext cx="2625320" cy="694575"/>
      </dsp:txXfrm>
    </dsp:sp>
    <dsp:sp modelId="{8DCE68D5-1E30-4135-A511-9723702D16DC}">
      <dsp:nvSpPr>
        <dsp:cNvPr id="0" name=""/>
        <dsp:cNvSpPr/>
      </dsp:nvSpPr>
      <dsp:spPr>
        <a:xfrm>
          <a:off x="170295" y="0"/>
          <a:ext cx="1866864" cy="4594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462" tIns="0" rIns="6946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Century Schoolbook" panose="02040604050505020304" pitchFamily="18" charset="0"/>
            </a:rPr>
            <a:t>город Архангельск</a:t>
          </a:r>
          <a:endParaRPr lang="ru-RU" sz="1000" b="1" kern="1200" dirty="0">
            <a:latin typeface="Century Schoolbook" panose="02040604050505020304" pitchFamily="18" charset="0"/>
          </a:endParaRPr>
        </a:p>
      </dsp:txBody>
      <dsp:txXfrm>
        <a:off x="170295" y="0"/>
        <a:ext cx="1866864" cy="45940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E33E71-571E-4686-A57C-3E6179EC8C40}">
      <dsp:nvSpPr>
        <dsp:cNvPr id="0" name=""/>
        <dsp:cNvSpPr/>
      </dsp:nvSpPr>
      <dsp:spPr>
        <a:xfrm rot="5400000">
          <a:off x="1637850" y="-618715"/>
          <a:ext cx="390102" cy="1725083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b="1" kern="1200" dirty="0" smtClean="0">
              <a:latin typeface="Century Schoolbook" panose="02040604050505020304" pitchFamily="18" charset="0"/>
            </a:rPr>
            <a:t>Архангельская область</a:t>
          </a:r>
          <a:endParaRPr lang="ru-RU" sz="1050" b="1" kern="1200" dirty="0">
            <a:latin typeface="Century Schoolbook" panose="02040604050505020304" pitchFamily="18" charset="0"/>
          </a:endParaRPr>
        </a:p>
      </dsp:txBody>
      <dsp:txXfrm rot="5400000">
        <a:off x="1637850" y="-618715"/>
        <a:ext cx="390102" cy="1725083"/>
      </dsp:txXfrm>
    </dsp:sp>
    <dsp:sp modelId="{E2DF587F-911F-4A7C-AD3A-7F19507E7AEF}">
      <dsp:nvSpPr>
        <dsp:cNvPr id="0" name=""/>
        <dsp:cNvSpPr/>
      </dsp:nvSpPr>
      <dsp:spPr>
        <a:xfrm>
          <a:off x="0" y="12"/>
          <a:ext cx="970359" cy="487628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7194</a:t>
          </a:r>
          <a:endParaRPr lang="ru-RU" sz="1100" b="1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0" y="12"/>
        <a:ext cx="970359" cy="487628"/>
      </dsp:txXfrm>
    </dsp:sp>
    <dsp:sp modelId="{CF6581F4-7509-468B-884D-2744B1C09199}">
      <dsp:nvSpPr>
        <dsp:cNvPr id="0" name=""/>
        <dsp:cNvSpPr/>
      </dsp:nvSpPr>
      <dsp:spPr>
        <a:xfrm rot="5400000">
          <a:off x="1637850" y="-106706"/>
          <a:ext cx="390102" cy="1725083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b="1" kern="1200" dirty="0" smtClean="0">
              <a:latin typeface="Century Schoolbook" panose="02040604050505020304" pitchFamily="18" charset="0"/>
            </a:rPr>
            <a:t>город Архангельск</a:t>
          </a:r>
          <a:endParaRPr lang="ru-RU" sz="1050" b="1" kern="1200" dirty="0">
            <a:latin typeface="Century Schoolbook" panose="02040604050505020304" pitchFamily="18" charset="0"/>
          </a:endParaRPr>
        </a:p>
      </dsp:txBody>
      <dsp:txXfrm rot="5400000">
        <a:off x="1637850" y="-106706"/>
        <a:ext cx="390102" cy="1725083"/>
      </dsp:txXfrm>
    </dsp:sp>
    <dsp:sp modelId="{A1EE4DD8-12CA-46DE-BBAA-775DB5953E30}">
      <dsp:nvSpPr>
        <dsp:cNvPr id="0" name=""/>
        <dsp:cNvSpPr/>
      </dsp:nvSpPr>
      <dsp:spPr>
        <a:xfrm>
          <a:off x="0" y="512021"/>
          <a:ext cx="970359" cy="487628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Century Schoolbook" panose="02040604050505020304" pitchFamily="18" charset="0"/>
            </a:rPr>
            <a:t>4573</a:t>
          </a:r>
          <a:endParaRPr lang="ru-RU" sz="1100" b="1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0" y="512021"/>
        <a:ext cx="970359" cy="48762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1E9287-EFB2-40A4-97E7-2AFDBC7A0445}">
      <dsp:nvSpPr>
        <dsp:cNvPr id="0" name=""/>
        <dsp:cNvSpPr/>
      </dsp:nvSpPr>
      <dsp:spPr>
        <a:xfrm rot="5400000">
          <a:off x="1720423" y="-681185"/>
          <a:ext cx="327951" cy="1773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протяженность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720423" y="-681185"/>
        <a:ext cx="327951" cy="1773552"/>
      </dsp:txXfrm>
    </dsp:sp>
    <dsp:sp modelId="{1D39D1B7-0F9F-4EBE-9139-E149654212E0}">
      <dsp:nvSpPr>
        <dsp:cNvPr id="0" name=""/>
        <dsp:cNvSpPr/>
      </dsp:nvSpPr>
      <dsp:spPr>
        <a:xfrm>
          <a:off x="0" y="621"/>
          <a:ext cx="997623" cy="4099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 км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1"/>
        <a:ext cx="997623" cy="409939"/>
      </dsp:txXfrm>
    </dsp:sp>
    <dsp:sp modelId="{72807302-6C21-4550-9C13-304602317BE5}">
      <dsp:nvSpPr>
        <dsp:cNvPr id="0" name=""/>
        <dsp:cNvSpPr/>
      </dsp:nvSpPr>
      <dsp:spPr>
        <a:xfrm rot="5400000">
          <a:off x="1720423" y="-250748"/>
          <a:ext cx="327951" cy="1773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площадь города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720423" y="-250748"/>
        <a:ext cx="327951" cy="1773552"/>
      </dsp:txXfrm>
    </dsp:sp>
    <dsp:sp modelId="{6AAB2BF0-2696-4CBB-BDEB-8917B140FB59}">
      <dsp:nvSpPr>
        <dsp:cNvPr id="0" name=""/>
        <dsp:cNvSpPr/>
      </dsp:nvSpPr>
      <dsp:spPr>
        <a:xfrm>
          <a:off x="0" y="440355"/>
          <a:ext cx="997623" cy="4099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29442 га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0355"/>
        <a:ext cx="997623" cy="409939"/>
      </dsp:txXfrm>
    </dsp:sp>
    <dsp:sp modelId="{2D5F3F5F-22A4-4B63-9DBF-0D4CA3A272C1}">
      <dsp:nvSpPr>
        <dsp:cNvPr id="0" name=""/>
        <dsp:cNvSpPr/>
      </dsp:nvSpPr>
      <dsp:spPr>
        <a:xfrm rot="5400000">
          <a:off x="1720423" y="179688"/>
          <a:ext cx="327951" cy="1773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720423" y="179688"/>
        <a:ext cx="327951" cy="1773552"/>
      </dsp:txXfrm>
    </dsp:sp>
    <dsp:sp modelId="{8BA84098-5E68-409E-A4A5-5913073E62F0}">
      <dsp:nvSpPr>
        <dsp:cNvPr id="0" name=""/>
        <dsp:cNvSpPr/>
      </dsp:nvSpPr>
      <dsp:spPr>
        <a:xfrm>
          <a:off x="0" y="861494"/>
          <a:ext cx="997623" cy="4099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301,4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61494"/>
        <a:ext cx="997623" cy="40993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89C47F-893A-4E89-88B9-E1F0F4A0A9DF}">
      <dsp:nvSpPr>
        <dsp:cNvPr id="0" name=""/>
        <dsp:cNvSpPr/>
      </dsp:nvSpPr>
      <dsp:spPr>
        <a:xfrm>
          <a:off x="0" y="194634"/>
          <a:ext cx="5176453" cy="571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750" tIns="229108" rIns="401750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"Программа поддержки молодёжи "Молодёжный капитал"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"Кадровый автобус"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0" y="194634"/>
        <a:ext cx="5176453" cy="571725"/>
      </dsp:txXfrm>
    </dsp:sp>
    <dsp:sp modelId="{F7897829-42B0-424C-AA23-276DB70D12F8}">
      <dsp:nvSpPr>
        <dsp:cNvPr id="0" name=""/>
        <dsp:cNvSpPr/>
      </dsp:nvSpPr>
      <dsp:spPr>
        <a:xfrm>
          <a:off x="258822" y="32274"/>
          <a:ext cx="3623517" cy="3247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6960" tIns="0" rIns="13696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>
              <a:latin typeface="Century Schoolbook" panose="02040604050505020304" pitchFamily="18" charset="0"/>
            </a:rPr>
            <a:t>2019 - 2020</a:t>
          </a:r>
          <a:endParaRPr lang="ru-RU" sz="900" b="1" kern="1200" dirty="0">
            <a:latin typeface="Century Schoolbook" panose="02040604050505020304" pitchFamily="18" charset="0"/>
          </a:endParaRPr>
        </a:p>
      </dsp:txBody>
      <dsp:txXfrm>
        <a:off x="258822" y="32274"/>
        <a:ext cx="3623517" cy="324720"/>
      </dsp:txXfrm>
    </dsp:sp>
    <dsp:sp modelId="{AB366AE2-E9DE-4CA5-ADE3-D8C834185F67}">
      <dsp:nvSpPr>
        <dsp:cNvPr id="0" name=""/>
        <dsp:cNvSpPr/>
      </dsp:nvSpPr>
      <dsp:spPr>
        <a:xfrm>
          <a:off x="0" y="988119"/>
          <a:ext cx="5176453" cy="86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750" tIns="229108" rIns="401750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r>
            <a:rPr lang="ru-RU" sz="900" b="0" kern="1200" dirty="0" err="1" smtClean="0">
              <a:latin typeface="Century Schoolbook" panose="02040604050505020304" pitchFamily="18" charset="0"/>
            </a:rPr>
            <a:t>ДетиПрофи</a:t>
          </a: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"Перезагрузка: от идеи к обновлению!"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"Образовательный навигатор"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Профессиональный конструктор 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0" y="988119"/>
        <a:ext cx="5176453" cy="866250"/>
      </dsp:txXfrm>
    </dsp:sp>
    <dsp:sp modelId="{8B4CEDF0-6644-48FA-BC59-15FC259E4F4D}">
      <dsp:nvSpPr>
        <dsp:cNvPr id="0" name=""/>
        <dsp:cNvSpPr/>
      </dsp:nvSpPr>
      <dsp:spPr>
        <a:xfrm>
          <a:off x="258822" y="825759"/>
          <a:ext cx="3623517" cy="3247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6960" tIns="0" rIns="13696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>
              <a:latin typeface="Century Schoolbook" panose="02040604050505020304" pitchFamily="18" charset="0"/>
            </a:rPr>
            <a:t>2021</a:t>
          </a:r>
          <a:endParaRPr lang="ru-RU" sz="900" b="1" kern="1200" dirty="0">
            <a:latin typeface="Century Schoolbook" panose="02040604050505020304" pitchFamily="18" charset="0"/>
          </a:endParaRPr>
        </a:p>
      </dsp:txBody>
      <dsp:txXfrm>
        <a:off x="258822" y="825759"/>
        <a:ext cx="3623517" cy="324720"/>
      </dsp:txXfrm>
    </dsp:sp>
    <dsp:sp modelId="{90E2E5B5-838B-4C85-B0BC-41FC4BA322FB}">
      <dsp:nvSpPr>
        <dsp:cNvPr id="0" name=""/>
        <dsp:cNvSpPr/>
      </dsp:nvSpPr>
      <dsp:spPr>
        <a:xfrm>
          <a:off x="0" y="2076129"/>
          <a:ext cx="5176453" cy="987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750" tIns="229108" rIns="401750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r>
            <a:rPr lang="ru-RU" sz="900" b="0" kern="1200" dirty="0" err="1" smtClean="0">
              <a:latin typeface="Century Schoolbook" panose="02040604050505020304" pitchFamily="18" charset="0"/>
            </a:rPr>
            <a:t>ДетиПрофи</a:t>
          </a: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"Перезагрузка: организация пространства для самореализации каждого ребенка"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"Портрет современного педагога"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"Профессиональный конструктор" 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0" y="2076129"/>
        <a:ext cx="5176453" cy="987525"/>
      </dsp:txXfrm>
    </dsp:sp>
    <dsp:sp modelId="{344D9311-D243-4FF5-A5B5-4AF01735BF53}">
      <dsp:nvSpPr>
        <dsp:cNvPr id="0" name=""/>
        <dsp:cNvSpPr/>
      </dsp:nvSpPr>
      <dsp:spPr>
        <a:xfrm>
          <a:off x="258822" y="1913769"/>
          <a:ext cx="3623517" cy="3247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6960" tIns="0" rIns="13696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>
              <a:latin typeface="Century Schoolbook" panose="02040604050505020304" pitchFamily="18" charset="0"/>
            </a:rPr>
            <a:t>2022</a:t>
          </a:r>
          <a:endParaRPr lang="ru-RU" sz="900" b="1" kern="1200" dirty="0">
            <a:latin typeface="Century Schoolbook" panose="02040604050505020304" pitchFamily="18" charset="0"/>
          </a:endParaRPr>
        </a:p>
      </dsp:txBody>
      <dsp:txXfrm>
        <a:off x="258822" y="1913769"/>
        <a:ext cx="3623517" cy="324720"/>
      </dsp:txXfrm>
    </dsp:sp>
    <dsp:sp modelId="{9156800E-4D2E-496B-82BA-BAAC101558FB}">
      <dsp:nvSpPr>
        <dsp:cNvPr id="0" name=""/>
        <dsp:cNvSpPr/>
      </dsp:nvSpPr>
      <dsp:spPr>
        <a:xfrm>
          <a:off x="0" y="3285414"/>
          <a:ext cx="5176453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750" tIns="229108" rIns="401750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r>
            <a:rPr lang="ru-RU" sz="900" b="0" kern="1200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900" b="0" kern="1200" dirty="0" smtClean="0">
              <a:latin typeface="Century Schoolbook" panose="02040604050505020304" pitchFamily="18" charset="0"/>
            </a:rPr>
            <a:t> Я" "Вызов принят. В эфире дети России" 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"Календарь добрых дел" 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"Предметная среда" 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"Управленческий капитал" 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"Образовательное событие  "Бестселлер. Успешный старт. От молодого педагога к наставнику" в рамках всероссийского проекта "Дежурные по стране"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"Профессиональная кухня "Со вкусом будущего"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0" y="3285414"/>
        <a:ext cx="5176453" cy="1386000"/>
      </dsp:txXfrm>
    </dsp:sp>
    <dsp:sp modelId="{92FF39EF-4A1B-4081-9CFC-B35E9D3DC4A0}">
      <dsp:nvSpPr>
        <dsp:cNvPr id="0" name=""/>
        <dsp:cNvSpPr/>
      </dsp:nvSpPr>
      <dsp:spPr>
        <a:xfrm>
          <a:off x="258822" y="3123054"/>
          <a:ext cx="3623517" cy="3247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6960" tIns="0" rIns="13696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>
              <a:latin typeface="Century Schoolbook" panose="02040604050505020304" pitchFamily="18" charset="0"/>
            </a:rPr>
            <a:t>2023          </a:t>
          </a:r>
          <a:endParaRPr lang="ru-RU" sz="900" b="1" kern="1200" dirty="0">
            <a:latin typeface="Century Schoolbook" panose="02040604050505020304" pitchFamily="18" charset="0"/>
          </a:endParaRPr>
        </a:p>
      </dsp:txBody>
      <dsp:txXfrm>
        <a:off x="258822" y="3123054"/>
        <a:ext cx="3623517" cy="324720"/>
      </dsp:txXfrm>
    </dsp:sp>
    <dsp:sp modelId="{04406928-3F03-452E-B3FB-8FE382FE6F00}">
      <dsp:nvSpPr>
        <dsp:cNvPr id="0" name=""/>
        <dsp:cNvSpPr/>
      </dsp:nvSpPr>
      <dsp:spPr>
        <a:xfrm>
          <a:off x="0" y="4893174"/>
          <a:ext cx="5176453" cy="1143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750" tIns="229108" rIns="401750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Старт первых 5+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err="1" smtClean="0">
              <a:latin typeface="Century Schoolbook" panose="02040604050505020304" pitchFamily="18" charset="0"/>
            </a:rPr>
            <a:t>ДетиПрофи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"</a:t>
          </a:r>
          <a:r>
            <a:rPr lang="ru-RU" sz="900" b="0" kern="1200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900" b="0" kern="1200" dirty="0" smtClean="0">
              <a:latin typeface="Century Schoolbook" panose="02040604050505020304" pitchFamily="18" charset="0"/>
            </a:rPr>
            <a:t> Я" "Вызов принят. В эфире дети России" 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err="1" smtClean="0">
              <a:latin typeface="Century Schoolbook" panose="02040604050505020304" pitchFamily="18" charset="0"/>
            </a:rPr>
            <a:t>Профориентир</a:t>
          </a:r>
          <a:r>
            <a:rPr lang="ru-RU" sz="900" b="0" kern="1200" dirty="0" smtClean="0">
              <a:latin typeface="Century Schoolbook" panose="02040604050505020304" pitchFamily="18" charset="0"/>
            </a:rPr>
            <a:t>: выбор. Путь. Профессия.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Педагогический дуэт: путь к мастерству</a:t>
          </a:r>
          <a:endParaRPr lang="ru-RU" sz="900" b="0" kern="1200" dirty="0">
            <a:latin typeface="Century Schoolbook" panose="020406040505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Century Schoolbook" panose="02040604050505020304" pitchFamily="18" charset="0"/>
            </a:rPr>
            <a:t>Предметная среда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0" y="4893174"/>
        <a:ext cx="5176453" cy="1143450"/>
      </dsp:txXfrm>
    </dsp:sp>
    <dsp:sp modelId="{2D825166-D605-4425-9FCD-A12600586E58}">
      <dsp:nvSpPr>
        <dsp:cNvPr id="0" name=""/>
        <dsp:cNvSpPr/>
      </dsp:nvSpPr>
      <dsp:spPr>
        <a:xfrm>
          <a:off x="258822" y="4730814"/>
          <a:ext cx="3623517" cy="3247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6960" tIns="0" rIns="13696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>
              <a:latin typeface="Century Schoolbook" panose="02040604050505020304" pitchFamily="18" charset="0"/>
            </a:rPr>
            <a:t>2024</a:t>
          </a:r>
          <a:endParaRPr lang="ru-RU" sz="900" b="0" kern="1200" dirty="0">
            <a:latin typeface="Century Schoolbook" panose="02040604050505020304" pitchFamily="18" charset="0"/>
          </a:endParaRPr>
        </a:p>
      </dsp:txBody>
      <dsp:txXfrm>
        <a:off x="258822" y="4730814"/>
        <a:ext cx="3623517" cy="3247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EE5E2A-8CC9-475E-879A-38A304F2BF98}">
      <dsp:nvSpPr>
        <dsp:cNvPr id="0" name=""/>
        <dsp:cNvSpPr/>
      </dsp:nvSpPr>
      <dsp:spPr>
        <a:xfrm>
          <a:off x="0" y="31219"/>
          <a:ext cx="3888000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48768" rIns="85344" bIns="48768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"Кадровый автобус"</a:t>
          </a:r>
          <a:endParaRPr lang="ru-RU" sz="1200" b="1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</dsp:txBody>
      <dsp:txXfrm>
        <a:off x="0" y="31219"/>
        <a:ext cx="3888000" cy="662400"/>
      </dsp:txXfrm>
    </dsp:sp>
    <dsp:sp modelId="{CD06DC55-46E9-448B-BE00-79E239F8E445}">
      <dsp:nvSpPr>
        <dsp:cNvPr id="0" name=""/>
        <dsp:cNvSpPr/>
      </dsp:nvSpPr>
      <dsp:spPr>
        <a:xfrm>
          <a:off x="0" y="478481"/>
          <a:ext cx="3888000" cy="1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улучшение кадровой политики</a:t>
          </a:r>
          <a:endParaRPr lang="ru-RU" sz="1200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привлечение и закрепление молодых специалистов</a:t>
          </a:r>
          <a:endParaRPr lang="ru-RU" sz="1200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обеспечение педагогическими кадрами муниципальных образовательных учреждений города Архангельска</a:t>
          </a:r>
          <a:endParaRPr lang="ru-RU" sz="1200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</dsp:txBody>
      <dsp:txXfrm>
        <a:off x="0" y="478481"/>
        <a:ext cx="3888000" cy="12772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C4D0E7-5FEB-4926-B9D9-159E5C9403C4}">
      <dsp:nvSpPr>
        <dsp:cNvPr id="0" name=""/>
        <dsp:cNvSpPr/>
      </dsp:nvSpPr>
      <dsp:spPr>
        <a:xfrm>
          <a:off x="0" y="899843"/>
          <a:ext cx="6323395" cy="589953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информирование об имеющихся мерах социальной поддержки в муниципалитете для молодых специалистов</a:t>
          </a:r>
          <a:endParaRPr lang="ru-RU" sz="1200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</dsp:txBody>
      <dsp:txXfrm>
        <a:off x="0" y="899843"/>
        <a:ext cx="6323395" cy="589953"/>
      </dsp:txXfrm>
    </dsp:sp>
    <dsp:sp modelId="{90892D78-73BA-451B-978B-CBFED0AB1777}">
      <dsp:nvSpPr>
        <dsp:cNvPr id="0" name=""/>
        <dsp:cNvSpPr/>
      </dsp:nvSpPr>
      <dsp:spPr>
        <a:xfrm rot="10800000">
          <a:off x="0" y="671"/>
          <a:ext cx="6323395" cy="907348"/>
        </a:xfrm>
        <a:prstGeom prst="upArrowCallou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>
              <a:latin typeface="Century Schoolbook" panose="02040604050505020304" pitchFamily="18" charset="0"/>
              <a:cs typeface="Arial" panose="020B0604020202020204" pitchFamily="34" charset="0"/>
            </a:rPr>
            <a:t>знакомство выпускников высших и средних профильных педагогических заведений с образовательными учреждениями</a:t>
          </a:r>
          <a:endParaRPr lang="ru-RU" sz="1200" kern="1200" dirty="0">
            <a:latin typeface="Century Schoolbook" panose="02040604050505020304" pitchFamily="18" charset="0"/>
            <a:cs typeface="Arial" panose="020B0604020202020204" pitchFamily="34" charset="0"/>
          </a:endParaRPr>
        </a:p>
      </dsp:txBody>
      <dsp:txXfrm rot="10800000">
        <a:off x="0" y="671"/>
        <a:ext cx="6323395" cy="90734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CCA401-9E61-4AF2-88DA-67B11A3E4426}">
      <dsp:nvSpPr>
        <dsp:cNvPr id="0" name=""/>
        <dsp:cNvSpPr/>
      </dsp:nvSpPr>
      <dsp:spPr>
        <a:xfrm>
          <a:off x="0" y="0"/>
          <a:ext cx="411384" cy="41138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6D44CE-74D3-45A4-97F8-28181E41559A}">
      <dsp:nvSpPr>
        <dsp:cNvPr id="0" name=""/>
        <dsp:cNvSpPr/>
      </dsp:nvSpPr>
      <dsp:spPr>
        <a:xfrm>
          <a:off x="205692" y="0"/>
          <a:ext cx="5986139" cy="4113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рост социальной активности детей и профессионального роста педагогической общественности</a:t>
          </a:r>
          <a:endParaRPr lang="ru-RU" sz="1200" kern="1200" dirty="0"/>
        </a:p>
      </dsp:txBody>
      <dsp:txXfrm>
        <a:off x="205692" y="0"/>
        <a:ext cx="5986139" cy="411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#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#4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#3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C9B38-9923-4E7B-99CC-2CAE3320957B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4D119-0DC8-416E-87ED-B6773A37B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34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4D119-0DC8-416E-87ED-B6773A37B2C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80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 txBox="1">
            <a:spLocks noGrp="1"/>
          </p:cNvSpPr>
          <p:nvPr/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69315-2280-4939-8C80-E55A373037E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66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7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79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9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7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72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414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45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273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2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90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15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86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4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15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62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63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69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06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8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29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5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11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61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30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6.png"/><Relationship Id="rId3" Type="http://schemas.openxmlformats.org/officeDocument/2006/relationships/image" Target="../media/image4.pn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5.png"/><Relationship Id="rId33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29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32" Type="http://schemas.openxmlformats.org/officeDocument/2006/relationships/diagramColors" Target="../diagrams/colors5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28" Type="http://schemas.openxmlformats.org/officeDocument/2006/relationships/image" Target="../media/image8.png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31" Type="http://schemas.openxmlformats.org/officeDocument/2006/relationships/diagramQuickStyle" Target="../diagrams/quickStyle5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Relationship Id="rId27" Type="http://schemas.openxmlformats.org/officeDocument/2006/relationships/image" Target="../media/image7.png"/><Relationship Id="rId30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image" Target="../media/image10.png"/><Relationship Id="rId26" Type="http://schemas.openxmlformats.org/officeDocument/2006/relationships/image" Target="../media/image17.jpeg"/><Relationship Id="rId3" Type="http://schemas.openxmlformats.org/officeDocument/2006/relationships/diagramLayout" Target="../diagrams/layout6.xml"/><Relationship Id="rId21" Type="http://schemas.openxmlformats.org/officeDocument/2006/relationships/image" Target="../media/image13.png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9.png"/><Relationship Id="rId25" Type="http://schemas.openxmlformats.org/officeDocument/2006/relationships/image" Target="../media/image2.pn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image" Target="../media/image16.jpeg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image" Target="../media/image15.png"/><Relationship Id="rId10" Type="http://schemas.openxmlformats.org/officeDocument/2006/relationships/diagramColors" Target="../diagrams/colors7.xml"/><Relationship Id="rId19" Type="http://schemas.openxmlformats.org/officeDocument/2006/relationships/image" Target="../media/image11.png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26" Type="http://schemas.openxmlformats.org/officeDocument/2006/relationships/diagramLayout" Target="../diagrams/layout13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12.xml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5" Type="http://schemas.openxmlformats.org/officeDocument/2006/relationships/diagramData" Target="../diagrams/data13.xml"/><Relationship Id="rId2" Type="http://schemas.openxmlformats.org/officeDocument/2006/relationships/image" Target="../media/image3.jpeg"/><Relationship Id="rId16" Type="http://schemas.openxmlformats.org/officeDocument/2006/relationships/diagramQuickStyle" Target="../diagrams/quickStyle11.xml"/><Relationship Id="rId20" Type="http://schemas.openxmlformats.org/officeDocument/2006/relationships/diagramLayout" Target="../diagrams/layout12.xml"/><Relationship Id="rId29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24" Type="http://schemas.openxmlformats.org/officeDocument/2006/relationships/image" Target="../media/image27.png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23" Type="http://schemas.microsoft.com/office/2007/relationships/diagramDrawing" Target="../diagrams/drawing12.xml"/><Relationship Id="rId28" Type="http://schemas.openxmlformats.org/officeDocument/2006/relationships/diagramColors" Target="../diagrams/colors13.xml"/><Relationship Id="rId10" Type="http://schemas.openxmlformats.org/officeDocument/2006/relationships/diagramLayout" Target="../diagrams/layout10.xml"/><Relationship Id="rId19" Type="http://schemas.openxmlformats.org/officeDocument/2006/relationships/diagramData" Target="../diagrams/data12.xml"/><Relationship Id="rId31" Type="http://schemas.openxmlformats.org/officeDocument/2006/relationships/image" Target="../media/image29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diagramColors" Target="../diagrams/colors12.xml"/><Relationship Id="rId27" Type="http://schemas.openxmlformats.org/officeDocument/2006/relationships/diagramQuickStyle" Target="../diagrams/quickStyle13.xml"/><Relationship Id="rId30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15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diagramDrawing" Target="../diagrams/drawing14.xml"/><Relationship Id="rId5" Type="http://schemas.openxmlformats.org/officeDocument/2006/relationships/image" Target="../media/image30.png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/>
          <p:cNvPicPr>
            <a:picLocks noChangeAspect="1"/>
          </p:cNvPicPr>
          <p:nvPr/>
        </p:nvPicPr>
        <p:blipFill>
          <a:blip r:embed="rId2" cstate="print"/>
          <a:srcRect b="4801"/>
          <a:stretch/>
        </p:blipFill>
        <p:spPr bwMode="auto">
          <a:xfrm>
            <a:off x="345461" y="1872965"/>
            <a:ext cx="11252413" cy="477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275" y="177401"/>
            <a:ext cx="847417" cy="944962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80524" y="177401"/>
            <a:ext cx="2738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Century Schoolbook" panose="02040604050505020304" pitchFamily="18" charset="0"/>
                <a:cs typeface="Calibri"/>
              </a:rPr>
              <a:t>Администрация </a:t>
            </a:r>
            <a:endParaRPr dirty="0">
              <a:latin typeface="Century Schoolbook" panose="02040604050505020304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Century Schoolbook" panose="02040604050505020304" pitchFamily="18" charset="0"/>
                <a:cs typeface="Calibri"/>
              </a:rPr>
              <a:t>городского округа</a:t>
            </a:r>
            <a:endParaRPr dirty="0">
              <a:latin typeface="Century Schoolbook" panose="020406040505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Century Schoolbook" panose="02040604050505020304" pitchFamily="18" charset="0"/>
                <a:cs typeface="Calibri"/>
              </a:rPr>
              <a:t>"Город Архангельск"</a:t>
            </a:r>
            <a:endParaRPr dirty="0">
              <a:latin typeface="Century Schoolbook" panose="02040604050505020304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Century Schoolbook" panose="02040604050505020304" pitchFamily="18" charset="0"/>
                <a:cs typeface="Calibri"/>
              </a:rPr>
              <a:t>Департамент образования</a:t>
            </a:r>
            <a:endParaRPr dirty="0">
              <a:latin typeface="Century Schoolbook" panose="02040604050505020304" pitchFamily="18" charset="0"/>
            </a:endParaRPr>
          </a:p>
        </p:txBody>
      </p:sp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414660" y="73674"/>
            <a:ext cx="1486933" cy="90010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36878" y="1201537"/>
            <a:ext cx="9144000" cy="2007203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Century Schoolbook" panose="02040604050505020304" pitchFamily="18" charset="0"/>
              </a:rPr>
              <a:t>Практика межмуниципального </a:t>
            </a:r>
            <a:r>
              <a:rPr lang="ru-RU" sz="3600" b="1" dirty="0" smtClean="0">
                <a:latin typeface="Century Schoolbook" panose="02040604050505020304" pitchFamily="18" charset="0"/>
              </a:rPr>
              <a:t>       и </a:t>
            </a:r>
            <a:r>
              <a:rPr lang="ru-RU" sz="3600" b="1" dirty="0">
                <a:latin typeface="Century Schoolbook" panose="02040604050505020304" pitchFamily="18" charset="0"/>
              </a:rPr>
              <a:t>межотраслевого взаимодействия при реализации проектного управления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5104" y="3142445"/>
            <a:ext cx="2940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Базанова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Светлана Олеговна,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департамента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Администрации городского округа "Город Архангельск"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9738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3252" t="1406" r="2026" b="2158"/>
          <a:stretch/>
        </p:blipFill>
        <p:spPr>
          <a:xfrm>
            <a:off x="294662" y="145641"/>
            <a:ext cx="2778148" cy="3514896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88456319"/>
              </p:ext>
            </p:extLst>
          </p:nvPr>
        </p:nvGraphicFramePr>
        <p:xfrm>
          <a:off x="8773706" y="1462094"/>
          <a:ext cx="3239359" cy="183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300679" y="3714004"/>
            <a:ext cx="11712252" cy="26714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Схема 27"/>
          <p:cNvGraphicFramePr/>
          <p:nvPr>
            <p:extLst/>
          </p:nvPr>
        </p:nvGraphicFramePr>
        <p:xfrm>
          <a:off x="4967612" y="1436734"/>
          <a:ext cx="4660111" cy="858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xmlns="" val="2755505495"/>
              </p:ext>
            </p:extLst>
          </p:nvPr>
        </p:nvGraphicFramePr>
        <p:xfrm>
          <a:off x="3243105" y="162382"/>
          <a:ext cx="2597931" cy="95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8" name="Схема 47"/>
          <p:cNvGraphicFramePr/>
          <p:nvPr>
            <p:extLst>
              <p:ext uri="{D42A27DB-BD31-4B8C-83A1-F6EECF244321}">
                <p14:modId xmlns:p14="http://schemas.microsoft.com/office/powerpoint/2010/main" xmlns="" val="2216648483"/>
              </p:ext>
            </p:extLst>
          </p:nvPr>
        </p:nvGraphicFramePr>
        <p:xfrm>
          <a:off x="3215716" y="1155424"/>
          <a:ext cx="2625320" cy="104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49" name="Правая фигурная скобка 48"/>
          <p:cNvSpPr/>
          <p:nvPr/>
        </p:nvSpPr>
        <p:spPr>
          <a:xfrm>
            <a:off x="8682403" y="212980"/>
            <a:ext cx="182607" cy="1113408"/>
          </a:xfrm>
          <a:prstGeom prst="rightBrace">
            <a:avLst>
              <a:gd name="adj1" fmla="val 5892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8864878" y="215941"/>
            <a:ext cx="1446188" cy="1130766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1100" b="1" dirty="0" smtClean="0">
                <a:latin typeface="Century Schoolbook" panose="02040604050505020304" pitchFamily="18" charset="0"/>
              </a:rPr>
              <a:t> </a:t>
            </a:r>
            <a:r>
              <a:rPr lang="ru-RU" sz="1100" dirty="0" smtClean="0">
                <a:latin typeface="Century Schoolbook" panose="02040604050505020304" pitchFamily="18" charset="0"/>
              </a:rPr>
              <a:t>Среднесписочная численность работников по виду деятельности "Образование"</a:t>
            </a:r>
            <a:endParaRPr lang="ru-RU" sz="1100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53" name="Схема 52"/>
          <p:cNvGraphicFramePr/>
          <p:nvPr>
            <p:extLst>
              <p:ext uri="{D42A27DB-BD31-4B8C-83A1-F6EECF244321}">
                <p14:modId xmlns:p14="http://schemas.microsoft.com/office/powerpoint/2010/main" xmlns="" val="2940208385"/>
              </p:ext>
            </p:extLst>
          </p:nvPr>
        </p:nvGraphicFramePr>
        <p:xfrm>
          <a:off x="5971145" y="246538"/>
          <a:ext cx="2695443" cy="99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55" name="Выноска со стрелкой вверх 54"/>
          <p:cNvSpPr/>
          <p:nvPr/>
        </p:nvSpPr>
        <p:spPr>
          <a:xfrm>
            <a:off x="6020059" y="2348429"/>
            <a:ext cx="2552444" cy="1159590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Schoolbook" panose="02040604050505020304" pitchFamily="18" charset="0"/>
              </a:rPr>
              <a:t>Укомплектованность педагогическими кадрами</a:t>
            </a:r>
            <a:endParaRPr lang="ru-RU" sz="1200" dirty="0"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401298" y="145641"/>
            <a:ext cx="1487553" cy="896190"/>
          </a:xfrm>
          <a:prstGeom prst="rect">
            <a:avLst/>
          </a:prstGeom>
        </p:spPr>
      </p:pic>
      <p:sp>
        <p:nvSpPr>
          <p:cNvPr id="5" name="AutoShape 2" descr="Карта окрестностей Архангельска — Planetolog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002235" y="3905515"/>
            <a:ext cx="4358852" cy="26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55576" y="3908612"/>
            <a:ext cx="3808565" cy="26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6" t="755" r="2888" b="2282"/>
          <a:stretch/>
        </p:blipFill>
        <p:spPr bwMode="auto">
          <a:xfrm>
            <a:off x="8346133" y="3905515"/>
            <a:ext cx="3845867" cy="271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xmlns="" val="1911227267"/>
              </p:ext>
            </p:extLst>
          </p:nvPr>
        </p:nvGraphicFramePr>
        <p:xfrm>
          <a:off x="3152140" y="2317430"/>
          <a:ext cx="2771175" cy="1272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</p:spTree>
    <p:extLst>
      <p:ext uri="{BB962C8B-B14F-4D97-AF65-F5344CB8AC3E}">
        <p14:creationId xmlns:p14="http://schemas.microsoft.com/office/powerpoint/2010/main" xmlns="" val="18291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2580" y="140325"/>
            <a:ext cx="467320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entury Schoolbook" panose="02040604050505020304" pitchFamily="18" charset="0"/>
              </a:rPr>
              <a:t>Проектная деятельность департамента образования города Архангельска с 2019 по 2024 годы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558460570"/>
              </p:ext>
            </p:extLst>
          </p:nvPr>
        </p:nvGraphicFramePr>
        <p:xfrm>
          <a:off x="179335" y="724257"/>
          <a:ext cx="5176454" cy="6068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672139" y="111636"/>
            <a:ext cx="5326419" cy="4154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entury Schoolbook" panose="02040604050505020304" pitchFamily="18" charset="0"/>
              </a:rPr>
              <a:t>Муниципальный проект "Кадровый автобус"</a:t>
            </a:r>
          </a:p>
          <a:p>
            <a:pPr algn="ctr"/>
            <a:endParaRPr lang="ru-RU" sz="700" b="1" i="1" dirty="0" smtClean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070036645"/>
              </p:ext>
            </p:extLst>
          </p:nvPr>
        </p:nvGraphicFramePr>
        <p:xfrm>
          <a:off x="5632889" y="633117"/>
          <a:ext cx="3888000" cy="1982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5557839" y="171450"/>
            <a:ext cx="0" cy="6686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24771322"/>
              </p:ext>
            </p:extLst>
          </p:nvPr>
        </p:nvGraphicFramePr>
        <p:xfrm>
          <a:off x="5682687" y="2515199"/>
          <a:ext cx="6323396" cy="148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/>
          </a:blip>
          <a:stretch>
            <a:fillRect/>
          </a:stretch>
        </p:blipFill>
        <p:spPr>
          <a:xfrm>
            <a:off x="8643674" y="586952"/>
            <a:ext cx="3517015" cy="12942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944799" y="770288"/>
            <a:ext cx="615076" cy="5381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847508" y="792583"/>
            <a:ext cx="686461" cy="5246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635057" y="770288"/>
            <a:ext cx="600359" cy="5203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313980" y="786656"/>
            <a:ext cx="561957" cy="505456"/>
          </a:xfrm>
          <a:prstGeom prst="rect">
            <a:avLst/>
          </a:prstGeom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22" cstate="print"/>
          <a:srcRect l="15646"/>
          <a:stretch>
            <a:fillRect/>
          </a:stretch>
        </p:blipFill>
        <p:spPr bwMode="auto">
          <a:xfrm>
            <a:off x="8209579" y="4062429"/>
            <a:ext cx="3749060" cy="279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3" cstate="print"/>
          <a:srcRect r="3622" b="4273"/>
          <a:stretch/>
        </p:blipFill>
        <p:spPr>
          <a:xfrm>
            <a:off x="5711657" y="5399206"/>
            <a:ext cx="2508643" cy="145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720193" y="3969084"/>
            <a:ext cx="2453347" cy="145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5"/>
          <p:cNvSpPr>
            <a:spLocks noChangeArrowheads="1"/>
          </p:cNvSpPr>
          <p:nvPr/>
        </p:nvSpPr>
        <p:spPr bwMode="auto">
          <a:xfrm>
            <a:off x="9329871" y="1783796"/>
            <a:ext cx="2676343" cy="646331"/>
          </a:xfrm>
          <a:prstGeom prst="rect">
            <a:avLst/>
          </a:prstGeom>
          <a:noFill/>
          <a:ln w="9525">
            <a:solidFill>
              <a:schemeClr val="accent2">
                <a:hueOff val="0"/>
                <a:satOff val="0"/>
                <a:lumOff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Мобильный, эмоционально насыщенный вариант адресной работы с выпускниками педагогических направлений подготовки</a:t>
            </a:r>
            <a:endParaRPr lang="ru-RU" sz="900" b="1" dirty="0"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5179" y="15614"/>
            <a:ext cx="607401" cy="677318"/>
          </a:xfrm>
          <a:prstGeom prst="rect">
            <a:avLst/>
          </a:prstGeom>
        </p:spPr>
      </p:pic>
      <p:pic>
        <p:nvPicPr>
          <p:cNvPr id="22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26" cstate="print"/>
          <a:srcRect l="17364" t="16769" r="25088" b="21300"/>
          <a:stretch/>
        </p:blipFill>
        <p:spPr bwMode="auto">
          <a:xfrm>
            <a:off x="11022474" y="16424"/>
            <a:ext cx="1022989" cy="619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42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1"/>
          <p:cNvSpPr txBox="1">
            <a:spLocks noChangeArrowheads="1"/>
          </p:cNvSpPr>
          <p:nvPr/>
        </p:nvSpPr>
        <p:spPr bwMode="auto">
          <a:xfrm>
            <a:off x="2019187" y="56484"/>
            <a:ext cx="8658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Муниципальные нормативно-правовые документы</a:t>
            </a:r>
          </a:p>
        </p:txBody>
      </p:sp>
      <p:pic>
        <p:nvPicPr>
          <p:cNvPr id="76804" name="Рисунок 4"/>
          <p:cNvPicPr>
            <a:picLocks noChangeAspect="1"/>
          </p:cNvPicPr>
          <p:nvPr/>
        </p:nvPicPr>
        <p:blipFill rotWithShape="1">
          <a:blip r:embed="rId2" cstate="print"/>
          <a:srcRect l="8734" b="1854"/>
          <a:stretch/>
        </p:blipFill>
        <p:spPr bwMode="auto">
          <a:xfrm>
            <a:off x="170364" y="1236719"/>
            <a:ext cx="894087" cy="69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157" y="1853464"/>
            <a:ext cx="703709" cy="89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228" y="675531"/>
            <a:ext cx="820999" cy="65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Прямоугольник 10"/>
          <p:cNvSpPr>
            <a:spLocks noChangeArrowheads="1"/>
          </p:cNvSpPr>
          <p:nvPr/>
        </p:nvSpPr>
        <p:spPr bwMode="auto">
          <a:xfrm>
            <a:off x="1102656" y="896190"/>
            <a:ext cx="30146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213"/>
              </a:spcAft>
            </a:pPr>
            <a:r>
              <a:rPr lang="ru-RU" sz="2000" b="1" dirty="0">
                <a:solidFill>
                  <a:srgbClr val="771F28"/>
                </a:solidFill>
                <a:latin typeface="Century Schoolbook" panose="02040604050505020304" pitchFamily="18" charset="0"/>
              </a:rPr>
              <a:t>- проекты</a:t>
            </a:r>
          </a:p>
        </p:txBody>
      </p:sp>
      <p:sp>
        <p:nvSpPr>
          <p:cNvPr id="76808" name="Прямоугольник 10"/>
          <p:cNvSpPr>
            <a:spLocks noChangeArrowheads="1"/>
          </p:cNvSpPr>
          <p:nvPr/>
        </p:nvSpPr>
        <p:spPr bwMode="auto">
          <a:xfrm>
            <a:off x="1084928" y="1385225"/>
            <a:ext cx="3000375" cy="44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213"/>
              </a:spcAft>
            </a:pPr>
            <a:r>
              <a:rPr lang="ru-RU" sz="2000" b="1" dirty="0">
                <a:solidFill>
                  <a:srgbClr val="771F28"/>
                </a:solidFill>
                <a:latin typeface="Century Schoolbook" panose="02040604050505020304" pitchFamily="18" charset="0"/>
              </a:rPr>
              <a:t>- вклад в развитие</a:t>
            </a:r>
          </a:p>
        </p:txBody>
      </p:sp>
      <p:sp>
        <p:nvSpPr>
          <p:cNvPr id="76809" name="Прямоугольник 10"/>
          <p:cNvSpPr>
            <a:spLocks noChangeArrowheads="1"/>
          </p:cNvSpPr>
          <p:nvPr/>
        </p:nvSpPr>
        <p:spPr bwMode="auto">
          <a:xfrm>
            <a:off x="1084908" y="2163499"/>
            <a:ext cx="30146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213"/>
              </a:spcAft>
            </a:pPr>
            <a:r>
              <a:rPr lang="ru-RU" sz="2000" b="1" dirty="0">
                <a:solidFill>
                  <a:srgbClr val="771F28"/>
                </a:solidFill>
                <a:latin typeface="Century Schoolbook" panose="02040604050505020304" pitchFamily="18" charset="0"/>
              </a:rPr>
              <a:t>- аттестация</a:t>
            </a:r>
          </a:p>
        </p:txBody>
      </p:sp>
      <p:pic>
        <p:nvPicPr>
          <p:cNvPr id="76811" name="Picture 3"/>
          <p:cNvPicPr>
            <a:picLocks noChangeAspect="1" noChangeArrowheads="1"/>
          </p:cNvPicPr>
          <p:nvPr/>
        </p:nvPicPr>
        <p:blipFill>
          <a:blip r:embed="rId5" cstate="print"/>
          <a:srcRect l="36592" t="19949" r="36592" b="18620"/>
          <a:stretch>
            <a:fillRect/>
          </a:stretch>
        </p:blipFill>
        <p:spPr bwMode="auto">
          <a:xfrm>
            <a:off x="3943836" y="599515"/>
            <a:ext cx="1408711" cy="1948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12" name="Picture 4"/>
          <p:cNvPicPr>
            <a:picLocks noChangeAspect="1" noChangeArrowheads="1"/>
          </p:cNvPicPr>
          <p:nvPr/>
        </p:nvPicPr>
        <p:blipFill>
          <a:blip r:embed="rId6" cstate="print"/>
          <a:srcRect l="37379" t="24712" r="35687" b="10262"/>
          <a:stretch>
            <a:fillRect/>
          </a:stretch>
        </p:blipFill>
        <p:spPr bwMode="auto">
          <a:xfrm>
            <a:off x="7236628" y="610633"/>
            <a:ext cx="1435237" cy="1948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10" name="Picture 2"/>
          <p:cNvPicPr>
            <a:picLocks noChangeAspect="1" noChangeArrowheads="1"/>
          </p:cNvPicPr>
          <p:nvPr/>
        </p:nvPicPr>
        <p:blipFill>
          <a:blip r:embed="rId7" cstate="print"/>
          <a:srcRect l="35086" t="19963" r="35927" b="10722"/>
          <a:stretch>
            <a:fillRect/>
          </a:stretch>
        </p:blipFill>
        <p:spPr bwMode="auto">
          <a:xfrm>
            <a:off x="5620520" y="599515"/>
            <a:ext cx="1323719" cy="1971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" t="8401" r="847" b="7293"/>
          <a:stretch/>
        </p:blipFill>
        <p:spPr bwMode="auto">
          <a:xfrm>
            <a:off x="109032" y="2699991"/>
            <a:ext cx="11956475" cy="12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56150" y="0"/>
            <a:ext cx="1487553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/>
          <a:srcRect l="117" t="-22416" r="-117" b="22416"/>
          <a:stretch/>
        </p:blipFill>
        <p:spPr>
          <a:xfrm>
            <a:off x="150427" y="3012435"/>
            <a:ext cx="11934537" cy="38319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64254" y="625933"/>
            <a:ext cx="1967771" cy="19677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" y="6602"/>
            <a:ext cx="652888" cy="7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3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2" cstate="print"/>
          <a:srcRect l="17364" t="16769" r="25088" b="21300"/>
          <a:stretch/>
        </p:blipFill>
        <p:spPr bwMode="auto">
          <a:xfrm>
            <a:off x="10557164" y="82399"/>
            <a:ext cx="1486933" cy="90010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63038" y="-42031"/>
            <a:ext cx="8857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Межмуниципальное сотрудничество </a:t>
            </a:r>
            <a:r>
              <a:rPr lang="ru-RU" sz="3200" b="1" dirty="0" smtClean="0">
                <a:latin typeface="Century Schoolbook" panose="02040604050505020304" pitchFamily="18" charset="0"/>
              </a:rPr>
              <a:t>   в </a:t>
            </a:r>
            <a:r>
              <a:rPr lang="ru-RU" sz="3200" b="1" dirty="0">
                <a:latin typeface="Century Schoolbook" panose="02040604050505020304" pitchFamily="18" charset="0"/>
              </a:rPr>
              <a:t>сфере образования </a:t>
            </a:r>
            <a:endParaRPr lang="ru-RU" sz="4000" b="1" i="1" dirty="0" smtClean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275" y="99268"/>
            <a:ext cx="847417" cy="94496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5439368" y="1095093"/>
            <a:ext cx="6191831" cy="441301"/>
            <a:chOff x="0" y="7137"/>
            <a:chExt cx="5601913" cy="415638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7137"/>
              <a:ext cx="5601913" cy="415638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hueOff val="0"/>
                    <a:satOff val="0"/>
                    <a:alphaOff val="0"/>
                    <a:satMod val="103000"/>
                    <a:tint val="73000"/>
                    <a:lumMod val="45000"/>
                    <a:lumOff val="55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0" y="58311"/>
              <a:ext cx="5550739" cy="3644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Предпосылки</a:t>
              </a:r>
              <a:r>
                <a:rPr lang="ru-RU" sz="1400" b="1" spc="-2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1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реализации</a:t>
              </a:r>
              <a:r>
                <a:rPr lang="ru-RU" sz="1400" b="1" spc="-15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1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практики</a:t>
              </a:r>
              <a:endParaRPr lang="ru-RU" sz="1400" dirty="0"/>
            </a:p>
          </p:txBody>
        </p:sp>
      </p:grp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3385807610"/>
              </p:ext>
            </p:extLst>
          </p:nvPr>
        </p:nvGraphicFramePr>
        <p:xfrm>
          <a:off x="5411064" y="1611400"/>
          <a:ext cx="6191831" cy="411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667936070"/>
              </p:ext>
            </p:extLst>
          </p:nvPr>
        </p:nvGraphicFramePr>
        <p:xfrm>
          <a:off x="5382775" y="2077118"/>
          <a:ext cx="6220112" cy="46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xmlns="" val="741948495"/>
              </p:ext>
            </p:extLst>
          </p:nvPr>
        </p:nvGraphicFramePr>
        <p:xfrm>
          <a:off x="5382775" y="2582681"/>
          <a:ext cx="6220112" cy="44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1904272548"/>
              </p:ext>
            </p:extLst>
          </p:nvPr>
        </p:nvGraphicFramePr>
        <p:xfrm>
          <a:off x="5382783" y="3059882"/>
          <a:ext cx="6220113" cy="48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5390188" y="3602386"/>
            <a:ext cx="6191831" cy="464702"/>
            <a:chOff x="0" y="7137"/>
            <a:chExt cx="5601913" cy="524160"/>
          </a:xfrm>
          <a:scene3d>
            <a:camera prst="orthographicFront"/>
            <a:lightRig rig="flat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7137"/>
              <a:ext cx="5601913" cy="52416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hueOff val="0"/>
                    <a:satOff val="0"/>
                    <a:alphaOff val="0"/>
                    <a:satMod val="103000"/>
                    <a:tint val="73000"/>
                    <a:lumMod val="45000"/>
                    <a:lumOff val="55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Скругленный прямоугольник 4"/>
            <p:cNvSpPr txBox="1"/>
            <p:nvPr/>
          </p:nvSpPr>
          <p:spPr>
            <a:xfrm>
              <a:off x="0" y="58311"/>
              <a:ext cx="5550739" cy="4729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География взаимодействия</a:t>
              </a:r>
              <a:endParaRPr lang="ru-RU" sz="14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4" cstate="print"/>
          <a:srcRect l="11035" t="7234" r="22306" b="44383"/>
          <a:stretch/>
        </p:blipFill>
        <p:spPr>
          <a:xfrm>
            <a:off x="5390155" y="4112463"/>
            <a:ext cx="6212732" cy="2536537"/>
          </a:xfrm>
          <a:prstGeom prst="rect">
            <a:avLst/>
          </a:prstGeom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177481762"/>
              </p:ext>
            </p:extLst>
          </p:nvPr>
        </p:nvGraphicFramePr>
        <p:xfrm>
          <a:off x="143692" y="1044229"/>
          <a:ext cx="5129723" cy="365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2" r="1493"/>
          <a:stretch/>
        </p:blipFill>
        <p:spPr>
          <a:xfrm>
            <a:off x="143691" y="4810870"/>
            <a:ext cx="2638697" cy="1838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556" y="4811072"/>
            <a:ext cx="2420983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478480" y="143670"/>
            <a:ext cx="9078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Межмуниципальный проект</a:t>
            </a:r>
          </a:p>
          <a:p>
            <a:pPr algn="ctr"/>
            <a:r>
              <a:rPr lang="ru-RU" sz="3200" b="1" dirty="0" smtClean="0">
                <a:latin typeface="Century Schoolbook" panose="02040604050505020304" pitchFamily="18" charset="0"/>
              </a:rPr>
              <a:t>"Старт первых 5+ от А до Я"</a:t>
            </a:r>
            <a:endParaRPr lang="ru-RU" sz="3200" b="1" dirty="0">
              <a:latin typeface="Century Schoolbook" panose="02040604050505020304" pitchFamily="18" charset="0"/>
            </a:endParaRPr>
          </a:p>
        </p:txBody>
      </p:sp>
      <p:pic>
        <p:nvPicPr>
          <p:cNvPr id="34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3" cstate="print"/>
          <a:srcRect l="17364" t="16769" r="25088" b="21300"/>
          <a:stretch/>
        </p:blipFill>
        <p:spPr bwMode="auto">
          <a:xfrm>
            <a:off x="10557164" y="82399"/>
            <a:ext cx="1486933" cy="900103"/>
          </a:xfrm>
          <a:prstGeom prst="rect">
            <a:avLst/>
          </a:prstGeom>
          <a:noFill/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446" y="82399"/>
            <a:ext cx="847417" cy="944962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201143" y="1153054"/>
            <a:ext cx="494341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latin typeface="Century Schoolbook" panose="02040604050505020304" pitchFamily="18" charset="0"/>
              </a:rPr>
              <a:t>Цель - формирование </a:t>
            </a:r>
            <a:r>
              <a:rPr lang="ru-RU" sz="1050" dirty="0">
                <a:latin typeface="Century Schoolbook" panose="02040604050505020304" pitchFamily="18" charset="0"/>
              </a:rPr>
              <a:t>функциональной грамотности как одного </a:t>
            </a:r>
            <a:r>
              <a:rPr lang="ru-RU" sz="1050" dirty="0" smtClean="0">
                <a:latin typeface="Century Schoolbook" panose="02040604050505020304" pitchFamily="18" charset="0"/>
              </a:rPr>
              <a:t>из </a:t>
            </a:r>
            <a:r>
              <a:rPr lang="ru-RU" sz="1050" dirty="0">
                <a:latin typeface="Century Schoolbook" panose="02040604050505020304" pitchFamily="18" charset="0"/>
              </a:rPr>
              <a:t>базовых факторов, способствующего активному участию детей старшего дошкольного возраста во всех видах детской деятельности, свободной ориентации в окружающем мире, действию в соответствии с ценностями и интересами общества.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1930" y="1168768"/>
            <a:ext cx="899021" cy="89902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5198" y="1196190"/>
            <a:ext cx="126091" cy="895900"/>
          </a:xfrm>
          <a:prstGeom prst="rect">
            <a:avLst/>
          </a:prstGeom>
        </p:spPr>
      </p:pic>
      <p:graphicFrame>
        <p:nvGraphicFramePr>
          <p:cNvPr id="46" name="Схема 45"/>
          <p:cNvGraphicFramePr/>
          <p:nvPr>
            <p:extLst>
              <p:ext uri="{D42A27DB-BD31-4B8C-83A1-F6EECF244321}">
                <p14:modId xmlns:p14="http://schemas.microsoft.com/office/powerpoint/2010/main" xmlns="" val="2115742575"/>
              </p:ext>
            </p:extLst>
          </p:nvPr>
        </p:nvGraphicFramePr>
        <p:xfrm>
          <a:off x="241446" y="2116788"/>
          <a:ext cx="6109505" cy="133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xmlns="" val="2639600676"/>
              </p:ext>
            </p:extLst>
          </p:nvPr>
        </p:nvGraphicFramePr>
        <p:xfrm>
          <a:off x="241446" y="3608696"/>
          <a:ext cx="6109505" cy="301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7" cstate="print"/>
          <a:srcRect l="3163"/>
          <a:stretch/>
        </p:blipFill>
        <p:spPr>
          <a:xfrm>
            <a:off x="6550128" y="4763127"/>
            <a:ext cx="2819844" cy="198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49135" y="1111449"/>
            <a:ext cx="2820837" cy="376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9" cstate="print"/>
          <a:srcRect r="17224"/>
          <a:stretch/>
        </p:blipFill>
        <p:spPr>
          <a:xfrm>
            <a:off x="9277512" y="1101833"/>
            <a:ext cx="2914488" cy="198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369971" y="3091962"/>
            <a:ext cx="2738759" cy="365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70896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18391</TotalTime>
  <Words>557</Words>
  <Application>Microsoft Office PowerPoint</Application>
  <PresentationFormat>Произвольный</PresentationFormat>
  <Paragraphs>105</Paragraphs>
  <Slides>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1_Тема Office</vt:lpstr>
      <vt:lpstr>Практика межмуниципального        и межотраслевого взаимодействия при реализации проектного управления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Николаевна Миронова</dc:creator>
  <cp:lastModifiedBy>User</cp:lastModifiedBy>
  <cp:revision>233</cp:revision>
  <cp:lastPrinted>2024-10-10T06:21:13Z</cp:lastPrinted>
  <dcterms:created xsi:type="dcterms:W3CDTF">2024-09-25T08:19:15Z</dcterms:created>
  <dcterms:modified xsi:type="dcterms:W3CDTF">2024-12-09T07:04:43Z</dcterms:modified>
</cp:coreProperties>
</file>