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16" r:id="rId2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348025195493221"/>
          <c:y val="0.11014768957341878"/>
          <c:w val="0.86836396777624347"/>
          <c:h val="0.540533266259293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золото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г. Архангельск</c:v>
                </c:pt>
                <c:pt idx="1">
                  <c:v>г. Северодвинск</c:v>
                </c:pt>
                <c:pt idx="2">
                  <c:v>г. Новодвинск</c:v>
                </c:pt>
                <c:pt idx="3">
                  <c:v>г. Мирный</c:v>
                </c:pt>
                <c:pt idx="4">
                  <c:v>Вельский </c:v>
                </c:pt>
                <c:pt idx="5">
                  <c:v>Каргопольский</c:v>
                </c:pt>
                <c:pt idx="6">
                  <c:v>Коношский</c:v>
                </c:pt>
                <c:pt idx="7">
                  <c:v>Котласский</c:v>
                </c:pt>
                <c:pt idx="8">
                  <c:v>Няндомский</c:v>
                </c:pt>
                <c:pt idx="9">
                  <c:v>Онежский</c:v>
                </c:pt>
                <c:pt idx="10">
                  <c:v>Приморский</c:v>
                </c:pt>
                <c:pt idx="11">
                  <c:v>Устьянский</c:v>
                </c:pt>
                <c:pt idx="12">
                  <c:v>Виноградовский</c:v>
                </c:pt>
                <c:pt idx="13">
                  <c:v>Усть-Вельский</c:v>
                </c:pt>
              </c:strCache>
            </c:strRef>
          </c:cat>
          <c:val>
            <c:numRef>
              <c:f>Лист1!$B$2:$B$15</c:f>
              <c:numCache>
                <c:formatCode>0</c:formatCode>
                <c:ptCount val="14"/>
                <c:pt idx="0">
                  <c:v>7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21-425B-8ABE-C4B7DAB8FC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серебро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г. Архангельск</c:v>
                </c:pt>
                <c:pt idx="1">
                  <c:v>г. Северодвинск</c:v>
                </c:pt>
                <c:pt idx="2">
                  <c:v>г. Новодвинск</c:v>
                </c:pt>
                <c:pt idx="3">
                  <c:v>г. Мирный</c:v>
                </c:pt>
                <c:pt idx="4">
                  <c:v>Вельский </c:v>
                </c:pt>
                <c:pt idx="5">
                  <c:v>Каргопольский</c:v>
                </c:pt>
                <c:pt idx="6">
                  <c:v>Коношский</c:v>
                </c:pt>
                <c:pt idx="7">
                  <c:v>Котласский</c:v>
                </c:pt>
                <c:pt idx="8">
                  <c:v>Няндомский</c:v>
                </c:pt>
                <c:pt idx="9">
                  <c:v>Онежский</c:v>
                </c:pt>
                <c:pt idx="10">
                  <c:v>Приморский</c:v>
                </c:pt>
                <c:pt idx="11">
                  <c:v>Устьянский</c:v>
                </c:pt>
                <c:pt idx="12">
                  <c:v>Виноградовский</c:v>
                </c:pt>
                <c:pt idx="13">
                  <c:v>Усть-Вельский</c:v>
                </c:pt>
              </c:strCache>
            </c:strRef>
          </c:cat>
          <c:val>
            <c:numRef>
              <c:f>Лист1!$C$2:$C$15</c:f>
              <c:numCache>
                <c:formatCode>0</c:formatCode>
                <c:ptCount val="14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21-425B-8ABE-C4B7DAB8FC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бронза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г. Архангельск</c:v>
                </c:pt>
                <c:pt idx="1">
                  <c:v>г. Северодвинск</c:v>
                </c:pt>
                <c:pt idx="2">
                  <c:v>г. Новодвинск</c:v>
                </c:pt>
                <c:pt idx="3">
                  <c:v>г. Мирный</c:v>
                </c:pt>
                <c:pt idx="4">
                  <c:v>Вельский </c:v>
                </c:pt>
                <c:pt idx="5">
                  <c:v>Каргопольский</c:v>
                </c:pt>
                <c:pt idx="6">
                  <c:v>Коношский</c:v>
                </c:pt>
                <c:pt idx="7">
                  <c:v>Котласский</c:v>
                </c:pt>
                <c:pt idx="8">
                  <c:v>Няндомский</c:v>
                </c:pt>
                <c:pt idx="9">
                  <c:v>Онежский</c:v>
                </c:pt>
                <c:pt idx="10">
                  <c:v>Приморский</c:v>
                </c:pt>
                <c:pt idx="11">
                  <c:v>Устьянский</c:v>
                </c:pt>
                <c:pt idx="12">
                  <c:v>Виноградовский</c:v>
                </c:pt>
                <c:pt idx="13">
                  <c:v>Усть-Вельский</c:v>
                </c:pt>
              </c:strCache>
            </c:strRef>
          </c:cat>
          <c:val>
            <c:numRef>
              <c:f>Лист1!$D$2:$D$15</c:f>
              <c:numCache>
                <c:formatCode>0</c:formatCode>
                <c:ptCount val="14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21-425B-8ABE-C4B7DAB8FC92}"/>
            </c:ext>
          </c:extLst>
        </c:ser>
        <c:dLbls/>
        <c:axId val="561819648"/>
        <c:axId val="561821184"/>
      </c:barChart>
      <c:catAx>
        <c:axId val="561819648"/>
        <c:scaling>
          <c:orientation val="minMax"/>
        </c:scaling>
        <c:axPos val="b"/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561821184"/>
        <c:crosses val="autoZero"/>
        <c:auto val="1"/>
        <c:lblAlgn val="ctr"/>
        <c:lblOffset val="100"/>
      </c:catAx>
      <c:valAx>
        <c:axId val="561821184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56181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b="1">
          <a:latin typeface="Century Schoolbook" panose="020406040505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348025195493221"/>
          <c:y val="0.11014768957341878"/>
          <c:w val="0.86836396777624347"/>
          <c:h val="0.540533266259293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золото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г. Архангельск</c:v>
                </c:pt>
                <c:pt idx="1">
                  <c:v>г. Северодвинск</c:v>
                </c:pt>
                <c:pt idx="2">
                  <c:v>г. Новодвинск</c:v>
                </c:pt>
                <c:pt idx="3">
                  <c:v>Вельский </c:v>
                </c:pt>
                <c:pt idx="4">
                  <c:v>Каргопольский</c:v>
                </c:pt>
                <c:pt idx="5">
                  <c:v>Котласский</c:v>
                </c:pt>
                <c:pt idx="6">
                  <c:v>Коношский</c:v>
                </c:pt>
                <c:pt idx="7">
                  <c:v>Виноградовский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49-4B71-BC09-8D7C886A19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серебро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г. Архангельск</c:v>
                </c:pt>
                <c:pt idx="1">
                  <c:v>г. Северодвинск</c:v>
                </c:pt>
                <c:pt idx="2">
                  <c:v>г. Новодвинск</c:v>
                </c:pt>
                <c:pt idx="3">
                  <c:v>Вельский </c:v>
                </c:pt>
                <c:pt idx="4">
                  <c:v>Каргопольский</c:v>
                </c:pt>
                <c:pt idx="5">
                  <c:v>Котласский</c:v>
                </c:pt>
                <c:pt idx="6">
                  <c:v>Коношский</c:v>
                </c:pt>
                <c:pt idx="7">
                  <c:v>Виноградовский</c:v>
                </c:pt>
              </c:strCache>
            </c:strRef>
          </c:cat>
          <c:val>
            <c:numRef>
              <c:f>Лист1!$C$2:$C$9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49-4B71-BC09-8D7C886A19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бронза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г. Архангельск</c:v>
                </c:pt>
                <c:pt idx="1">
                  <c:v>г. Северодвинск</c:v>
                </c:pt>
                <c:pt idx="2">
                  <c:v>г. Новодвинск</c:v>
                </c:pt>
                <c:pt idx="3">
                  <c:v>Вельский </c:v>
                </c:pt>
                <c:pt idx="4">
                  <c:v>Каргопольский</c:v>
                </c:pt>
                <c:pt idx="5">
                  <c:v>Котласский</c:v>
                </c:pt>
                <c:pt idx="6">
                  <c:v>Коношский</c:v>
                </c:pt>
                <c:pt idx="7">
                  <c:v>Виноградовский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49-4B71-BC09-8D7C886A193B}"/>
            </c:ext>
          </c:extLst>
        </c:ser>
        <c:dLbls/>
        <c:axId val="563000064"/>
        <c:axId val="563001600"/>
      </c:barChart>
      <c:catAx>
        <c:axId val="563000064"/>
        <c:scaling>
          <c:orientation val="minMax"/>
        </c:scaling>
        <c:axPos val="b"/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563001600"/>
        <c:crosses val="autoZero"/>
        <c:auto val="1"/>
        <c:lblAlgn val="ctr"/>
        <c:lblOffset val="100"/>
      </c:catAx>
      <c:valAx>
        <c:axId val="563001600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56300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b="1">
          <a:latin typeface="Century Schoolbook" panose="02040604050505020304" pitchFamily="18" charset="0"/>
        </a:defRPr>
      </a:pPr>
      <a:endParaRPr lang="ru-RU"/>
    </a:p>
  </c:txPr>
  <c:externalData r:id="rId1"/>
</c:chartSpac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CED07-FE67-4B57-922A-1D1C41CC269B}" type="doc">
      <dgm:prSet loTypeId="urn:microsoft.com/office/officeart/2005/8/layout/chevron2" loCatId="list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A5BEA1-D014-4E4C-AC54-D2D2AF4A021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</a:t>
          </a:r>
          <a:endParaRPr lang="ru-RU" sz="20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2891A6FB-A40D-49B0-8853-62F71F0A860F}" type="parTrans" cxnId="{7E587FB6-A598-4ABB-9867-353F57B701A4}">
      <dgm:prSet/>
      <dgm:spPr/>
      <dgm:t>
        <a:bodyPr/>
        <a:lstStyle/>
        <a:p>
          <a:endParaRPr lang="ru-RU" sz="2000"/>
        </a:p>
      </dgm:t>
    </dgm:pt>
    <dgm:pt modelId="{46C359CA-EC40-4FA4-AA9C-242CD770F4C7}" type="sibTrans" cxnId="{7E587FB6-A598-4ABB-9867-353F57B701A4}">
      <dgm:prSet/>
      <dgm:spPr/>
      <dgm:t>
        <a:bodyPr/>
        <a:lstStyle/>
        <a:p>
          <a:endParaRPr lang="ru-RU" sz="2000"/>
        </a:p>
      </dgm:t>
    </dgm:pt>
    <dgm:pt modelId="{C3913DA4-9EFA-43BE-8882-2183864D4A66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Слоган: "Эффективный руководитель – эффективная организация"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80F31454-C0F6-411F-8B46-A0253A6E2B7C}" type="parTrans" cxnId="{1CBEB98D-6D68-4A34-9B88-D2A682A4B117}">
      <dgm:prSet/>
      <dgm:spPr/>
      <dgm:t>
        <a:bodyPr/>
        <a:lstStyle/>
        <a:p>
          <a:endParaRPr lang="ru-RU" sz="2000"/>
        </a:p>
      </dgm:t>
    </dgm:pt>
    <dgm:pt modelId="{963DE0F8-24CC-4A4E-832A-4D7530CA7F7D}" type="sibTrans" cxnId="{1CBEB98D-6D68-4A34-9B88-D2A682A4B117}">
      <dgm:prSet/>
      <dgm:spPr/>
      <dgm:t>
        <a:bodyPr/>
        <a:lstStyle/>
        <a:p>
          <a:endParaRPr lang="ru-RU" sz="2000"/>
        </a:p>
      </dgm:t>
    </dgm:pt>
    <dgm:pt modelId="{7F604FF1-B305-4E6A-8E6D-75F7FA06CC3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</a:t>
          </a:r>
          <a:endParaRPr lang="ru-RU" sz="20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5DD6AAB2-5357-4DC3-BAC4-E664D4F73C6D}" type="parTrans" cxnId="{8F894216-6104-492E-A622-A028B99AE6DB}">
      <dgm:prSet/>
      <dgm:spPr/>
      <dgm:t>
        <a:bodyPr/>
        <a:lstStyle/>
        <a:p>
          <a:endParaRPr lang="ru-RU" sz="2000"/>
        </a:p>
      </dgm:t>
    </dgm:pt>
    <dgm:pt modelId="{F268558A-2004-4038-AA21-EC438CB46E86}" type="sibTrans" cxnId="{8F894216-6104-492E-A622-A028B99AE6DB}">
      <dgm:prSet/>
      <dgm:spPr/>
      <dgm:t>
        <a:bodyPr/>
        <a:lstStyle/>
        <a:p>
          <a:endParaRPr lang="ru-RU" sz="2000"/>
        </a:p>
      </dgm:t>
    </dgm:pt>
    <dgm:pt modelId="{E1BB2DF4-FF02-4641-B952-DDDA9174C792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Сроки реализации: 01.01.2021- 31.12.2022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1BA0EEA7-431B-4D11-A4B5-F8D5AC3572E5}" type="parTrans" cxnId="{D5FC0E0E-82F0-418F-AB54-9D975F2417E6}">
      <dgm:prSet/>
      <dgm:spPr/>
      <dgm:t>
        <a:bodyPr/>
        <a:lstStyle/>
        <a:p>
          <a:endParaRPr lang="ru-RU" sz="2000"/>
        </a:p>
      </dgm:t>
    </dgm:pt>
    <dgm:pt modelId="{3320E95F-C0F5-4306-A0E0-8A89C79CED05}" type="sibTrans" cxnId="{D5FC0E0E-82F0-418F-AB54-9D975F2417E6}">
      <dgm:prSet/>
      <dgm:spPr/>
      <dgm:t>
        <a:bodyPr/>
        <a:lstStyle/>
        <a:p>
          <a:endParaRPr lang="ru-RU" sz="2000"/>
        </a:p>
      </dgm:t>
    </dgm:pt>
    <dgm:pt modelId="{2D8317B3-9DC9-4F0B-ABF8-B3F9CBB3C7A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</a:t>
          </a:r>
          <a:endParaRPr lang="ru-RU" sz="20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065B0EEA-0AB5-4898-A7EC-88F74A5E0ACA}" type="parTrans" cxnId="{31FAEF79-48AB-46D6-BF22-887C7A7CB279}">
      <dgm:prSet/>
      <dgm:spPr/>
      <dgm:t>
        <a:bodyPr/>
        <a:lstStyle/>
        <a:p>
          <a:endParaRPr lang="ru-RU" sz="2000"/>
        </a:p>
      </dgm:t>
    </dgm:pt>
    <dgm:pt modelId="{1C626B61-7050-4BD6-9E34-DEAF5F90566A}" type="sibTrans" cxnId="{31FAEF79-48AB-46D6-BF22-887C7A7CB279}">
      <dgm:prSet/>
      <dgm:spPr/>
      <dgm:t>
        <a:bodyPr/>
        <a:lstStyle/>
        <a:p>
          <a:endParaRPr lang="ru-RU" sz="2000"/>
        </a:p>
      </dgm:t>
    </dgm:pt>
    <dgm:pt modelId="{DB39B279-E5AD-4A37-8C25-7F4D4805C98C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Участники: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65DCB231-DDAF-4786-A944-DDFD547DBBF2}" type="parTrans" cxnId="{698CFCC5-0728-4234-8561-8E0C4352161A}">
      <dgm:prSet/>
      <dgm:spPr/>
      <dgm:t>
        <a:bodyPr/>
        <a:lstStyle/>
        <a:p>
          <a:endParaRPr lang="ru-RU" sz="2000"/>
        </a:p>
      </dgm:t>
    </dgm:pt>
    <dgm:pt modelId="{93E675A7-DA03-41B0-837B-FFC0FF3A740A}" type="sibTrans" cxnId="{698CFCC5-0728-4234-8561-8E0C4352161A}">
      <dgm:prSet/>
      <dgm:spPr/>
      <dgm:t>
        <a:bodyPr/>
        <a:lstStyle/>
        <a:p>
          <a:endParaRPr lang="ru-RU" sz="2000"/>
        </a:p>
      </dgm:t>
    </dgm:pt>
    <dgm:pt modelId="{14E81955-9BE7-46BC-A914-346AF9C7ABD9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молодые руководители – 16 человек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D321E7AE-2A82-4627-BA3A-05FBB47E7BEA}" type="parTrans" cxnId="{53B32745-CBEB-487B-BF0C-8E22E7CB6038}">
      <dgm:prSet/>
      <dgm:spPr/>
      <dgm:t>
        <a:bodyPr/>
        <a:lstStyle/>
        <a:p>
          <a:endParaRPr lang="ru-RU" sz="2000"/>
        </a:p>
      </dgm:t>
    </dgm:pt>
    <dgm:pt modelId="{CB41E2CD-067D-40DE-B77F-14EE343E4C2E}" type="sibTrans" cxnId="{53B32745-CBEB-487B-BF0C-8E22E7CB6038}">
      <dgm:prSet/>
      <dgm:spPr/>
      <dgm:t>
        <a:bodyPr/>
        <a:lstStyle/>
        <a:p>
          <a:endParaRPr lang="ru-RU" sz="2000"/>
        </a:p>
      </dgm:t>
    </dgm:pt>
    <dgm:pt modelId="{EB908FAC-7248-4A74-883E-382474186D7F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 кадрового резерва – 5 человек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11C13975-F34C-4E36-8124-8CC5A8851DB7}" type="parTrans" cxnId="{C4ACD9BD-A05A-4E69-BCAD-8935D2C2E741}">
      <dgm:prSet/>
      <dgm:spPr/>
      <dgm:t>
        <a:bodyPr/>
        <a:lstStyle/>
        <a:p>
          <a:endParaRPr lang="ru-RU" sz="2000"/>
        </a:p>
      </dgm:t>
    </dgm:pt>
    <dgm:pt modelId="{F70C8AC1-91E0-4F24-A6FA-6A43F7324346}" type="sibTrans" cxnId="{C4ACD9BD-A05A-4E69-BCAD-8935D2C2E741}">
      <dgm:prSet/>
      <dgm:spPr/>
      <dgm:t>
        <a:bodyPr/>
        <a:lstStyle/>
        <a:p>
          <a:endParaRPr lang="ru-RU" sz="2000"/>
        </a:p>
      </dgm:t>
    </dgm:pt>
    <dgm:pt modelId="{CD78BD35-4CFA-48E0-921F-AA81AD74B54A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заместители руководителей – 19 человек 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0C351D30-46DD-4D6F-8809-EA5EEBF38048}" type="parTrans" cxnId="{C0E7616D-BC7D-4D1B-993B-DEC665135D35}">
      <dgm:prSet/>
      <dgm:spPr/>
      <dgm:t>
        <a:bodyPr/>
        <a:lstStyle/>
        <a:p>
          <a:endParaRPr lang="ru-RU" sz="2000"/>
        </a:p>
      </dgm:t>
    </dgm:pt>
    <dgm:pt modelId="{4E7B4276-D60D-41D0-B08B-3AFF1B8C7DC3}" type="sibTrans" cxnId="{C0E7616D-BC7D-4D1B-993B-DEC665135D35}">
      <dgm:prSet/>
      <dgm:spPr/>
      <dgm:t>
        <a:bodyPr/>
        <a:lstStyle/>
        <a:p>
          <a:endParaRPr lang="ru-RU" sz="2000"/>
        </a:p>
      </dgm:t>
    </dgm:pt>
    <dgm:pt modelId="{92489D4D-7CE9-4EA2-9AEC-C8807DEB0AF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4</a:t>
          </a:r>
          <a:endParaRPr lang="ru-RU" sz="20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FA64AE1D-4A5A-4BC5-AF23-A4BD351B4AA1}" type="parTrans" cxnId="{92F4F491-61DF-4A1A-8D8B-05F9DB67FA39}">
      <dgm:prSet/>
      <dgm:spPr/>
      <dgm:t>
        <a:bodyPr/>
        <a:lstStyle/>
        <a:p>
          <a:endParaRPr lang="ru-RU" sz="2000"/>
        </a:p>
      </dgm:t>
    </dgm:pt>
    <dgm:pt modelId="{FD833F57-3EA4-4AEA-A03B-2F95F96B010A}" type="sibTrans" cxnId="{92F4F491-61DF-4A1A-8D8B-05F9DB67FA39}">
      <dgm:prSet/>
      <dgm:spPr/>
      <dgm:t>
        <a:bodyPr/>
        <a:lstStyle/>
        <a:p>
          <a:endParaRPr lang="ru-RU" sz="2000"/>
        </a:p>
      </dgm:t>
    </dgm:pt>
    <dgm:pt modelId="{F81FA2AE-E8AF-4216-A7DF-103C5C9E7B50}">
      <dgm:prSet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Итоги проекта: создание интерактивного сборника; аттестация в кадровый резерв 2 участника проекта 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0CD8317E-8F1C-495F-9310-295680D41F2E}" type="parTrans" cxnId="{A8DAB250-0FE5-4EE9-8FE0-EEA6A6E6C18F}">
      <dgm:prSet/>
      <dgm:spPr/>
      <dgm:t>
        <a:bodyPr/>
        <a:lstStyle/>
        <a:p>
          <a:endParaRPr lang="ru-RU" sz="2000"/>
        </a:p>
      </dgm:t>
    </dgm:pt>
    <dgm:pt modelId="{BA60B9B9-617D-4464-BCCC-3C508CDD6162}" type="sibTrans" cxnId="{A8DAB250-0FE5-4EE9-8FE0-EEA6A6E6C18F}">
      <dgm:prSet/>
      <dgm:spPr/>
      <dgm:t>
        <a:bodyPr/>
        <a:lstStyle/>
        <a:p>
          <a:endParaRPr lang="ru-RU" sz="2000"/>
        </a:p>
      </dgm:t>
    </dgm:pt>
    <dgm:pt modelId="{777C96F4-C5BE-46B6-A2E0-1AC6C7F86E1B}">
      <dgm:prSet phldrT="[Текст]" custT="1"/>
      <dgm:spPr/>
      <dgm:t>
        <a:bodyPr/>
        <a:lstStyle/>
        <a:p>
          <a:endParaRPr lang="ru-RU" sz="2000" dirty="0" smtClean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B6443302-EFE0-4413-9ABB-DE14A297873F}" type="parTrans" cxnId="{FEA64493-F923-4FC3-9F68-11DAAD75F50E}">
      <dgm:prSet/>
      <dgm:spPr/>
      <dgm:t>
        <a:bodyPr/>
        <a:lstStyle/>
        <a:p>
          <a:endParaRPr lang="ru-RU" sz="2000"/>
        </a:p>
      </dgm:t>
    </dgm:pt>
    <dgm:pt modelId="{80194206-3449-41B8-8DB0-65F493840DC2}" type="sibTrans" cxnId="{FEA64493-F923-4FC3-9F68-11DAAD75F50E}">
      <dgm:prSet/>
      <dgm:spPr/>
      <dgm:t>
        <a:bodyPr/>
        <a:lstStyle/>
        <a:p>
          <a:endParaRPr lang="ru-RU" sz="2000"/>
        </a:p>
      </dgm:t>
    </dgm:pt>
    <dgm:pt modelId="{6E80D9EB-B8B2-4237-9238-5DB02124758C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"</a:t>
          </a:r>
          <a:endParaRPr lang="ru-RU" sz="2000" dirty="0"/>
        </a:p>
      </dgm:t>
    </dgm:pt>
    <dgm:pt modelId="{E6D7AFCB-9927-4C8E-994C-33FA1BF0B7CC}" type="parTrans" cxnId="{0BDEF4D2-612F-4905-BC71-78ED6863B851}">
      <dgm:prSet/>
      <dgm:spPr/>
      <dgm:t>
        <a:bodyPr/>
        <a:lstStyle/>
        <a:p>
          <a:endParaRPr lang="ru-RU" sz="2000"/>
        </a:p>
      </dgm:t>
    </dgm:pt>
    <dgm:pt modelId="{3C053BB6-91E6-4B05-A06E-1CDBFEA0B6D6}" type="sibTrans" cxnId="{0BDEF4D2-612F-4905-BC71-78ED6863B851}">
      <dgm:prSet/>
      <dgm:spPr/>
      <dgm:t>
        <a:bodyPr/>
        <a:lstStyle/>
        <a:p>
          <a:endParaRPr lang="ru-RU" sz="2000"/>
        </a:p>
      </dgm:t>
    </dgm:pt>
    <dgm:pt modelId="{F650AFCA-41FF-4FBA-A46A-DDEF814F3C2D}">
      <dgm:prSet phldrT="[Текст]" custT="1"/>
      <dgm:spPr/>
      <dgm:t>
        <a:bodyPr/>
        <a:lstStyle/>
        <a:p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6056F9FC-8C66-41E8-AEFF-AA94D3FBFDE7}" type="parTrans" cxnId="{339E991B-EB56-4348-85C1-DD675E25D4D7}">
      <dgm:prSet/>
      <dgm:spPr/>
      <dgm:t>
        <a:bodyPr/>
        <a:lstStyle/>
        <a:p>
          <a:endParaRPr lang="ru-RU" sz="2000"/>
        </a:p>
      </dgm:t>
    </dgm:pt>
    <dgm:pt modelId="{42B5A052-10AC-4A37-872D-B8C2F8659A03}" type="sibTrans" cxnId="{339E991B-EB56-4348-85C1-DD675E25D4D7}">
      <dgm:prSet/>
      <dgm:spPr/>
      <dgm:t>
        <a:bodyPr/>
        <a:lstStyle/>
        <a:p>
          <a:endParaRPr lang="ru-RU" sz="2000"/>
        </a:p>
      </dgm:t>
    </dgm:pt>
    <dgm:pt modelId="{4229141F-36FB-4512-9752-BBA3D7BA395D}">
      <dgm:prSet phldrT="[Текст]" custT="1"/>
      <dgm:spPr/>
      <dgm:t>
        <a:bodyPr/>
        <a:lstStyle/>
        <a:p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871E7108-1D10-4A87-9D33-0BBBEC98D52D}" type="parTrans" cxnId="{965F7E26-9686-4D47-B817-6F57C9F48286}">
      <dgm:prSet/>
      <dgm:spPr/>
      <dgm:t>
        <a:bodyPr/>
        <a:lstStyle/>
        <a:p>
          <a:endParaRPr lang="ru-RU" sz="2000"/>
        </a:p>
      </dgm:t>
    </dgm:pt>
    <dgm:pt modelId="{DD6B88DF-6418-4132-9A1F-D07E3A7DEC81}" type="sibTrans" cxnId="{965F7E26-9686-4D47-B817-6F57C9F48286}">
      <dgm:prSet/>
      <dgm:spPr/>
      <dgm:t>
        <a:bodyPr/>
        <a:lstStyle/>
        <a:p>
          <a:endParaRPr lang="ru-RU" sz="2000"/>
        </a:p>
      </dgm:t>
    </dgm:pt>
    <dgm:pt modelId="{599E69D1-71E9-4E8A-8F1D-79927A082325}" type="pres">
      <dgm:prSet presAssocID="{039CED07-FE67-4B57-922A-1D1C41CC26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E1B6F-BC26-4676-A038-BE191A951320}" type="pres">
      <dgm:prSet presAssocID="{47A5BEA1-D014-4E4C-AC54-D2D2AF4A0218}" presName="composite" presStyleCnt="0"/>
      <dgm:spPr/>
    </dgm:pt>
    <dgm:pt modelId="{2BEBBDC3-79C5-403F-8DF2-FB800AB648C9}" type="pres">
      <dgm:prSet presAssocID="{47A5BEA1-D014-4E4C-AC54-D2D2AF4A021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90851-7F4F-44B0-8B34-E846FACE6FD9}" type="pres">
      <dgm:prSet presAssocID="{47A5BEA1-D014-4E4C-AC54-D2D2AF4A021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53DE-0DA3-4D57-817E-D54C49EA6C50}" type="pres">
      <dgm:prSet presAssocID="{46C359CA-EC40-4FA4-AA9C-242CD770F4C7}" presName="sp" presStyleCnt="0"/>
      <dgm:spPr/>
    </dgm:pt>
    <dgm:pt modelId="{FF10319C-C609-4789-9BA6-0F357E803FA6}" type="pres">
      <dgm:prSet presAssocID="{7F604FF1-B305-4E6A-8E6D-75F7FA06CC36}" presName="composite" presStyleCnt="0"/>
      <dgm:spPr/>
    </dgm:pt>
    <dgm:pt modelId="{A70A8CDD-075F-46F4-BD5D-604642C8C489}" type="pres">
      <dgm:prSet presAssocID="{7F604FF1-B305-4E6A-8E6D-75F7FA06CC3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97342-5C4C-48BC-91D8-EE9334AC1FE5}" type="pres">
      <dgm:prSet presAssocID="{7F604FF1-B305-4E6A-8E6D-75F7FA06CC3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7A5C4-7DAB-41A9-81B0-1813A476E547}" type="pres">
      <dgm:prSet presAssocID="{F268558A-2004-4038-AA21-EC438CB46E86}" presName="sp" presStyleCnt="0"/>
      <dgm:spPr/>
    </dgm:pt>
    <dgm:pt modelId="{1945AA35-08F3-4A9C-81D7-893BA8A969C5}" type="pres">
      <dgm:prSet presAssocID="{2D8317B3-9DC9-4F0B-ABF8-B3F9CBB3C7AD}" presName="composite" presStyleCnt="0"/>
      <dgm:spPr/>
    </dgm:pt>
    <dgm:pt modelId="{D755E9EA-1D5E-4D66-BF04-0C2D695E03D2}" type="pres">
      <dgm:prSet presAssocID="{2D8317B3-9DC9-4F0B-ABF8-B3F9CBB3C7AD}" presName="parentText" presStyleLbl="alignNode1" presStyleIdx="2" presStyleCnt="4" custLinFactNeighborX="-401" custLinFactNeighborY="-407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241C4-04A4-409F-A5B6-4F333CC8D70C}" type="pres">
      <dgm:prSet presAssocID="{2D8317B3-9DC9-4F0B-ABF8-B3F9CBB3C7AD}" presName="descendantText" presStyleLbl="alignAcc1" presStyleIdx="2" presStyleCnt="4" custScaleY="284915" custLinFactNeighborX="573" custLinFactNeighborY="-20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A6467-808A-4FAF-A727-7A378287F982}" type="pres">
      <dgm:prSet presAssocID="{1C626B61-7050-4BD6-9E34-DEAF5F90566A}" presName="sp" presStyleCnt="0"/>
      <dgm:spPr/>
    </dgm:pt>
    <dgm:pt modelId="{639562C6-00FA-4789-AD48-725265A3CCBF}" type="pres">
      <dgm:prSet presAssocID="{92489D4D-7CE9-4EA2-9AEC-C8807DEB0AF2}" presName="composite" presStyleCnt="0"/>
      <dgm:spPr/>
    </dgm:pt>
    <dgm:pt modelId="{4FB578EB-0A9F-4E09-A628-8602F9E21B39}" type="pres">
      <dgm:prSet presAssocID="{92489D4D-7CE9-4EA2-9AEC-C8807DEB0AF2}" presName="parentText" presStyleLbl="alignNode1" presStyleIdx="3" presStyleCnt="4" custLinFactNeighborX="931" custLinFactNeighborY="2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F045E-5271-408D-86EC-1F0F0E61B2B9}" type="pres">
      <dgm:prSet presAssocID="{92489D4D-7CE9-4EA2-9AEC-C8807DEB0AF2}" presName="descendantText" presStyleLbl="alignAcc1" presStyleIdx="3" presStyleCnt="4" custScaleY="250937" custLinFactNeighborX="865" custLinFactNeighborY="2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AF1C3-2F9C-474F-81E6-A038D9D892C8}" type="presOf" srcId="{92489D4D-7CE9-4EA2-9AEC-C8807DEB0AF2}" destId="{4FB578EB-0A9F-4E09-A628-8602F9E21B39}" srcOrd="0" destOrd="0" presId="urn:microsoft.com/office/officeart/2005/8/layout/chevron2"/>
    <dgm:cxn modelId="{31FAEF79-48AB-46D6-BF22-887C7A7CB279}" srcId="{039CED07-FE67-4B57-922A-1D1C41CC269B}" destId="{2D8317B3-9DC9-4F0B-ABF8-B3F9CBB3C7AD}" srcOrd="2" destOrd="0" parTransId="{065B0EEA-0AB5-4898-A7EC-88F74A5E0ACA}" sibTransId="{1C626B61-7050-4BD6-9E34-DEAF5F90566A}"/>
    <dgm:cxn modelId="{92F4F491-61DF-4A1A-8D8B-05F9DB67FA39}" srcId="{039CED07-FE67-4B57-922A-1D1C41CC269B}" destId="{92489D4D-7CE9-4EA2-9AEC-C8807DEB0AF2}" srcOrd="3" destOrd="0" parTransId="{FA64AE1D-4A5A-4BC5-AF23-A4BD351B4AA1}" sibTransId="{FD833F57-3EA4-4AEA-A03B-2F95F96B010A}"/>
    <dgm:cxn modelId="{0B778983-52A8-421C-839B-04C5CBDE5E89}" type="presOf" srcId="{14E81955-9BE7-46BC-A914-346AF9C7ABD9}" destId="{F15241C4-04A4-409F-A5B6-4F333CC8D70C}" srcOrd="0" destOrd="1" presId="urn:microsoft.com/office/officeart/2005/8/layout/chevron2"/>
    <dgm:cxn modelId="{FEA64493-F923-4FC3-9F68-11DAAD75F50E}" srcId="{47A5BEA1-D014-4E4C-AC54-D2D2AF4A0218}" destId="{777C96F4-C5BE-46B6-A2E0-1AC6C7F86E1B}" srcOrd="3" destOrd="0" parTransId="{B6443302-EFE0-4413-9ABB-DE14A297873F}" sibTransId="{80194206-3449-41B8-8DB0-65F493840DC2}"/>
    <dgm:cxn modelId="{53B32745-CBEB-487B-BF0C-8E22E7CB6038}" srcId="{2D8317B3-9DC9-4F0B-ABF8-B3F9CBB3C7AD}" destId="{14E81955-9BE7-46BC-A914-346AF9C7ABD9}" srcOrd="1" destOrd="0" parTransId="{D321E7AE-2A82-4627-BA3A-05FBB47E7BEA}" sibTransId="{CB41E2CD-067D-40DE-B77F-14EE343E4C2E}"/>
    <dgm:cxn modelId="{3A5141AA-FC5E-453A-95F2-49B124E7F2E5}" type="presOf" srcId="{CD78BD35-4CFA-48E0-921F-AA81AD74B54A}" destId="{F15241C4-04A4-409F-A5B6-4F333CC8D70C}" srcOrd="0" destOrd="3" presId="urn:microsoft.com/office/officeart/2005/8/layout/chevron2"/>
    <dgm:cxn modelId="{B2CFE100-93A1-45F2-8B5E-27256AF269B6}" type="presOf" srcId="{F650AFCA-41FF-4FBA-A46A-DDEF814F3C2D}" destId="{ABC90851-7F4F-44B0-8B34-E846FACE6FD9}" srcOrd="0" destOrd="0" presId="urn:microsoft.com/office/officeart/2005/8/layout/chevron2"/>
    <dgm:cxn modelId="{7E587FB6-A598-4ABB-9867-353F57B701A4}" srcId="{039CED07-FE67-4B57-922A-1D1C41CC269B}" destId="{47A5BEA1-D014-4E4C-AC54-D2D2AF4A0218}" srcOrd="0" destOrd="0" parTransId="{2891A6FB-A40D-49B0-8853-62F71F0A860F}" sibTransId="{46C359CA-EC40-4FA4-AA9C-242CD770F4C7}"/>
    <dgm:cxn modelId="{339E991B-EB56-4348-85C1-DD675E25D4D7}" srcId="{47A5BEA1-D014-4E4C-AC54-D2D2AF4A0218}" destId="{F650AFCA-41FF-4FBA-A46A-DDEF814F3C2D}" srcOrd="0" destOrd="0" parTransId="{6056F9FC-8C66-41E8-AEFF-AA94D3FBFDE7}" sibTransId="{42B5A052-10AC-4A37-872D-B8C2F8659A03}"/>
    <dgm:cxn modelId="{51D17CBE-DE96-45B0-BE50-3CF3A615346F}" type="presOf" srcId="{EB908FAC-7248-4A74-883E-382474186D7F}" destId="{F15241C4-04A4-409F-A5B6-4F333CC8D70C}" srcOrd="0" destOrd="2" presId="urn:microsoft.com/office/officeart/2005/8/layout/chevron2"/>
    <dgm:cxn modelId="{03AF8F39-31A3-47D4-9D56-EEEFCA49271A}" type="presOf" srcId="{2D8317B3-9DC9-4F0B-ABF8-B3F9CBB3C7AD}" destId="{D755E9EA-1D5E-4D66-BF04-0C2D695E03D2}" srcOrd="0" destOrd="0" presId="urn:microsoft.com/office/officeart/2005/8/layout/chevron2"/>
    <dgm:cxn modelId="{121BAF48-39A6-4C97-BCE3-372EFC8EB460}" type="presOf" srcId="{E1BB2DF4-FF02-4641-B952-DDDA9174C792}" destId="{CD397342-5C4C-48BC-91D8-EE9334AC1FE5}" srcOrd="0" destOrd="0" presId="urn:microsoft.com/office/officeart/2005/8/layout/chevron2"/>
    <dgm:cxn modelId="{649B17E9-FE10-4A29-AD41-65275B7DC2FE}" type="presOf" srcId="{039CED07-FE67-4B57-922A-1D1C41CC269B}" destId="{599E69D1-71E9-4E8A-8F1D-79927A082325}" srcOrd="0" destOrd="0" presId="urn:microsoft.com/office/officeart/2005/8/layout/chevron2"/>
    <dgm:cxn modelId="{C9A1DD60-FBF7-4C0E-A47D-1D3079045101}" type="presOf" srcId="{6E80D9EB-B8B2-4237-9238-5DB02124758C}" destId="{ABC90851-7F4F-44B0-8B34-E846FACE6FD9}" srcOrd="0" destOrd="4" presId="urn:microsoft.com/office/officeart/2005/8/layout/chevron2"/>
    <dgm:cxn modelId="{0BDEF4D2-612F-4905-BC71-78ED6863B851}" srcId="{47A5BEA1-D014-4E4C-AC54-D2D2AF4A0218}" destId="{6E80D9EB-B8B2-4237-9238-5DB02124758C}" srcOrd="4" destOrd="0" parTransId="{E6D7AFCB-9927-4C8E-994C-33FA1BF0B7CC}" sibTransId="{3C053BB6-91E6-4B05-A06E-1CDBFEA0B6D6}"/>
    <dgm:cxn modelId="{35333AAD-1970-4EA7-8A09-1A397C373181}" type="presOf" srcId="{47A5BEA1-D014-4E4C-AC54-D2D2AF4A0218}" destId="{2BEBBDC3-79C5-403F-8DF2-FB800AB648C9}" srcOrd="0" destOrd="0" presId="urn:microsoft.com/office/officeart/2005/8/layout/chevron2"/>
    <dgm:cxn modelId="{D5FC0E0E-82F0-418F-AB54-9D975F2417E6}" srcId="{7F604FF1-B305-4E6A-8E6D-75F7FA06CC36}" destId="{E1BB2DF4-FF02-4641-B952-DDDA9174C792}" srcOrd="0" destOrd="0" parTransId="{1BA0EEA7-431B-4D11-A4B5-F8D5AC3572E5}" sibTransId="{3320E95F-C0F5-4306-A0E0-8A89C79CED05}"/>
    <dgm:cxn modelId="{C4ACD9BD-A05A-4E69-BCAD-8935D2C2E741}" srcId="{2D8317B3-9DC9-4F0B-ABF8-B3F9CBB3C7AD}" destId="{EB908FAC-7248-4A74-883E-382474186D7F}" srcOrd="2" destOrd="0" parTransId="{11C13975-F34C-4E36-8124-8CC5A8851DB7}" sibTransId="{F70C8AC1-91E0-4F24-A6FA-6A43F7324346}"/>
    <dgm:cxn modelId="{8F894216-6104-492E-A622-A028B99AE6DB}" srcId="{039CED07-FE67-4B57-922A-1D1C41CC269B}" destId="{7F604FF1-B305-4E6A-8E6D-75F7FA06CC36}" srcOrd="1" destOrd="0" parTransId="{5DD6AAB2-5357-4DC3-BAC4-E664D4F73C6D}" sibTransId="{F268558A-2004-4038-AA21-EC438CB46E86}"/>
    <dgm:cxn modelId="{A8DAB250-0FE5-4EE9-8FE0-EEA6A6E6C18F}" srcId="{92489D4D-7CE9-4EA2-9AEC-C8807DEB0AF2}" destId="{F81FA2AE-E8AF-4216-A7DF-103C5C9E7B50}" srcOrd="0" destOrd="0" parTransId="{0CD8317E-8F1C-495F-9310-295680D41F2E}" sibTransId="{BA60B9B9-617D-4464-BCCC-3C508CDD6162}"/>
    <dgm:cxn modelId="{C0E7616D-BC7D-4D1B-993B-DEC665135D35}" srcId="{2D8317B3-9DC9-4F0B-ABF8-B3F9CBB3C7AD}" destId="{CD78BD35-4CFA-48E0-921F-AA81AD74B54A}" srcOrd="3" destOrd="0" parTransId="{0C351D30-46DD-4D6F-8809-EA5EEBF38048}" sibTransId="{4E7B4276-D60D-41D0-B08B-3AFF1B8C7DC3}"/>
    <dgm:cxn modelId="{698CFCC5-0728-4234-8561-8E0C4352161A}" srcId="{2D8317B3-9DC9-4F0B-ABF8-B3F9CBB3C7AD}" destId="{DB39B279-E5AD-4A37-8C25-7F4D4805C98C}" srcOrd="0" destOrd="0" parTransId="{65DCB231-DDAF-4786-A944-DDFD547DBBF2}" sibTransId="{93E675A7-DA03-41B0-837B-FFC0FF3A740A}"/>
    <dgm:cxn modelId="{3242F164-6C57-4EF7-9FD6-76EDB4AC068A}" type="presOf" srcId="{DB39B279-E5AD-4A37-8C25-7F4D4805C98C}" destId="{F15241C4-04A4-409F-A5B6-4F333CC8D70C}" srcOrd="0" destOrd="0" presId="urn:microsoft.com/office/officeart/2005/8/layout/chevron2"/>
    <dgm:cxn modelId="{8087FB0F-AA0A-4F37-AAE2-67197A481022}" type="presOf" srcId="{7F604FF1-B305-4E6A-8E6D-75F7FA06CC36}" destId="{A70A8CDD-075F-46F4-BD5D-604642C8C489}" srcOrd="0" destOrd="0" presId="urn:microsoft.com/office/officeart/2005/8/layout/chevron2"/>
    <dgm:cxn modelId="{45B4E035-02F8-4CAA-953B-3A0268B064E4}" type="presOf" srcId="{777C96F4-C5BE-46B6-A2E0-1AC6C7F86E1B}" destId="{ABC90851-7F4F-44B0-8B34-E846FACE6FD9}" srcOrd="0" destOrd="3" presId="urn:microsoft.com/office/officeart/2005/8/layout/chevron2"/>
    <dgm:cxn modelId="{4F3EB4F4-2B4C-4FA8-9074-2A442B87491E}" type="presOf" srcId="{C3913DA4-9EFA-43BE-8882-2183864D4A66}" destId="{ABC90851-7F4F-44B0-8B34-E846FACE6FD9}" srcOrd="0" destOrd="2" presId="urn:microsoft.com/office/officeart/2005/8/layout/chevron2"/>
    <dgm:cxn modelId="{1CBEB98D-6D68-4A34-9B88-D2A682A4B117}" srcId="{47A5BEA1-D014-4E4C-AC54-D2D2AF4A0218}" destId="{C3913DA4-9EFA-43BE-8882-2183864D4A66}" srcOrd="2" destOrd="0" parTransId="{80F31454-C0F6-411F-8B46-A0253A6E2B7C}" sibTransId="{963DE0F8-24CC-4A4E-832A-4D7530CA7F7D}"/>
    <dgm:cxn modelId="{965F7E26-9686-4D47-B817-6F57C9F48286}" srcId="{47A5BEA1-D014-4E4C-AC54-D2D2AF4A0218}" destId="{4229141F-36FB-4512-9752-BBA3D7BA395D}" srcOrd="1" destOrd="0" parTransId="{871E7108-1D10-4A87-9D33-0BBBEC98D52D}" sibTransId="{DD6B88DF-6418-4132-9A1F-D07E3A7DEC81}"/>
    <dgm:cxn modelId="{A3969B1B-58AE-4CC3-AA23-398C8FFE7B1D}" type="presOf" srcId="{F81FA2AE-E8AF-4216-A7DF-103C5C9E7B50}" destId="{4EBF045E-5271-408D-86EC-1F0F0E61B2B9}" srcOrd="0" destOrd="0" presId="urn:microsoft.com/office/officeart/2005/8/layout/chevron2"/>
    <dgm:cxn modelId="{F6C983EC-DC79-4FDC-8DB9-4BFEC677D679}" type="presOf" srcId="{4229141F-36FB-4512-9752-BBA3D7BA395D}" destId="{ABC90851-7F4F-44B0-8B34-E846FACE6FD9}" srcOrd="0" destOrd="1" presId="urn:microsoft.com/office/officeart/2005/8/layout/chevron2"/>
    <dgm:cxn modelId="{50CE7D4A-C8D5-4694-A2ED-7174371890AC}" type="presParOf" srcId="{599E69D1-71E9-4E8A-8F1D-79927A082325}" destId="{3A6E1B6F-BC26-4676-A038-BE191A951320}" srcOrd="0" destOrd="0" presId="urn:microsoft.com/office/officeart/2005/8/layout/chevron2"/>
    <dgm:cxn modelId="{F3AF208A-A984-4065-A4CE-B458C7BEA10E}" type="presParOf" srcId="{3A6E1B6F-BC26-4676-A038-BE191A951320}" destId="{2BEBBDC3-79C5-403F-8DF2-FB800AB648C9}" srcOrd="0" destOrd="0" presId="urn:microsoft.com/office/officeart/2005/8/layout/chevron2"/>
    <dgm:cxn modelId="{903B8404-4AE7-47C8-AD90-E003537F7D27}" type="presParOf" srcId="{3A6E1B6F-BC26-4676-A038-BE191A951320}" destId="{ABC90851-7F4F-44B0-8B34-E846FACE6FD9}" srcOrd="1" destOrd="0" presId="urn:microsoft.com/office/officeart/2005/8/layout/chevron2"/>
    <dgm:cxn modelId="{40496A56-ED21-4B89-9213-9D0044DC1E21}" type="presParOf" srcId="{599E69D1-71E9-4E8A-8F1D-79927A082325}" destId="{58C753DE-0DA3-4D57-817E-D54C49EA6C50}" srcOrd="1" destOrd="0" presId="urn:microsoft.com/office/officeart/2005/8/layout/chevron2"/>
    <dgm:cxn modelId="{7618BC3B-9D79-48DE-91C8-CA4F8EA7B59D}" type="presParOf" srcId="{599E69D1-71E9-4E8A-8F1D-79927A082325}" destId="{FF10319C-C609-4789-9BA6-0F357E803FA6}" srcOrd="2" destOrd="0" presId="urn:microsoft.com/office/officeart/2005/8/layout/chevron2"/>
    <dgm:cxn modelId="{EBD7FC97-C34D-4136-A6ED-5CA62E7059C6}" type="presParOf" srcId="{FF10319C-C609-4789-9BA6-0F357E803FA6}" destId="{A70A8CDD-075F-46F4-BD5D-604642C8C489}" srcOrd="0" destOrd="0" presId="urn:microsoft.com/office/officeart/2005/8/layout/chevron2"/>
    <dgm:cxn modelId="{062C982D-6EB9-4B4C-B805-81BA3996AE14}" type="presParOf" srcId="{FF10319C-C609-4789-9BA6-0F357E803FA6}" destId="{CD397342-5C4C-48BC-91D8-EE9334AC1FE5}" srcOrd="1" destOrd="0" presId="urn:microsoft.com/office/officeart/2005/8/layout/chevron2"/>
    <dgm:cxn modelId="{3779D048-9F15-49A0-913A-54BA8784CC00}" type="presParOf" srcId="{599E69D1-71E9-4E8A-8F1D-79927A082325}" destId="{F2B7A5C4-7DAB-41A9-81B0-1813A476E547}" srcOrd="3" destOrd="0" presId="urn:microsoft.com/office/officeart/2005/8/layout/chevron2"/>
    <dgm:cxn modelId="{C3FC07B6-5F6A-4600-BB42-F82EAA46FE73}" type="presParOf" srcId="{599E69D1-71E9-4E8A-8F1D-79927A082325}" destId="{1945AA35-08F3-4A9C-81D7-893BA8A969C5}" srcOrd="4" destOrd="0" presId="urn:microsoft.com/office/officeart/2005/8/layout/chevron2"/>
    <dgm:cxn modelId="{D19E7844-2A3B-49B1-9470-06089350DB39}" type="presParOf" srcId="{1945AA35-08F3-4A9C-81D7-893BA8A969C5}" destId="{D755E9EA-1D5E-4D66-BF04-0C2D695E03D2}" srcOrd="0" destOrd="0" presId="urn:microsoft.com/office/officeart/2005/8/layout/chevron2"/>
    <dgm:cxn modelId="{814224D7-1CBD-4C68-A6AB-0EB72E9F982B}" type="presParOf" srcId="{1945AA35-08F3-4A9C-81D7-893BA8A969C5}" destId="{F15241C4-04A4-409F-A5B6-4F333CC8D70C}" srcOrd="1" destOrd="0" presId="urn:microsoft.com/office/officeart/2005/8/layout/chevron2"/>
    <dgm:cxn modelId="{ECB52162-0637-4222-A3CF-E368AC6A7AEE}" type="presParOf" srcId="{599E69D1-71E9-4E8A-8F1D-79927A082325}" destId="{434A6467-808A-4FAF-A727-7A378287F982}" srcOrd="5" destOrd="0" presId="urn:microsoft.com/office/officeart/2005/8/layout/chevron2"/>
    <dgm:cxn modelId="{5286D629-B1E4-4CA5-973E-C4652554F1BA}" type="presParOf" srcId="{599E69D1-71E9-4E8A-8F1D-79927A082325}" destId="{639562C6-00FA-4789-AD48-725265A3CCBF}" srcOrd="6" destOrd="0" presId="urn:microsoft.com/office/officeart/2005/8/layout/chevron2"/>
    <dgm:cxn modelId="{E0A66868-2C70-4D38-957C-DF095444821F}" type="presParOf" srcId="{639562C6-00FA-4789-AD48-725265A3CCBF}" destId="{4FB578EB-0A9F-4E09-A628-8602F9E21B39}" srcOrd="0" destOrd="0" presId="urn:microsoft.com/office/officeart/2005/8/layout/chevron2"/>
    <dgm:cxn modelId="{135D2664-D28E-4AAA-8DEB-FCB8BEFC3993}" type="presParOf" srcId="{639562C6-00FA-4789-AD48-725265A3CCBF}" destId="{4EBF045E-5271-408D-86EC-1F0F0E61B2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CED07-FE67-4B57-922A-1D1C41CC269B}" type="doc">
      <dgm:prSet loTypeId="urn:microsoft.com/office/officeart/2005/8/layout/chevron2" loCatId="list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A5BEA1-D014-4E4C-AC54-D2D2AF4A021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</a:t>
          </a:r>
          <a:endParaRPr lang="ru-RU" sz="20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2891A6FB-A40D-49B0-8853-62F71F0A860F}" type="parTrans" cxnId="{7E587FB6-A598-4ABB-9867-353F57B701A4}">
      <dgm:prSet/>
      <dgm:spPr/>
      <dgm:t>
        <a:bodyPr/>
        <a:lstStyle/>
        <a:p>
          <a:endParaRPr lang="ru-RU" sz="2000"/>
        </a:p>
      </dgm:t>
    </dgm:pt>
    <dgm:pt modelId="{46C359CA-EC40-4FA4-AA9C-242CD770F4C7}" type="sibTrans" cxnId="{7E587FB6-A598-4ABB-9867-353F57B701A4}">
      <dgm:prSet/>
      <dgm:spPr/>
      <dgm:t>
        <a:bodyPr/>
        <a:lstStyle/>
        <a:p>
          <a:endParaRPr lang="ru-RU" sz="2000"/>
        </a:p>
      </dgm:t>
    </dgm:pt>
    <dgm:pt modelId="{C3913DA4-9EFA-43BE-8882-2183864D4A66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Слоган: "Эффективность. Обучение. Устойчивость. Прогнозируемость"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80F31454-C0F6-411F-8B46-A0253A6E2B7C}" type="parTrans" cxnId="{1CBEB98D-6D68-4A34-9B88-D2A682A4B117}">
      <dgm:prSet/>
      <dgm:spPr/>
      <dgm:t>
        <a:bodyPr/>
        <a:lstStyle/>
        <a:p>
          <a:endParaRPr lang="ru-RU" sz="2000"/>
        </a:p>
      </dgm:t>
    </dgm:pt>
    <dgm:pt modelId="{963DE0F8-24CC-4A4E-832A-4D7530CA7F7D}" type="sibTrans" cxnId="{1CBEB98D-6D68-4A34-9B88-D2A682A4B117}">
      <dgm:prSet/>
      <dgm:spPr/>
      <dgm:t>
        <a:bodyPr/>
        <a:lstStyle/>
        <a:p>
          <a:endParaRPr lang="ru-RU" sz="2000"/>
        </a:p>
      </dgm:t>
    </dgm:pt>
    <dgm:pt modelId="{7F604FF1-B305-4E6A-8E6D-75F7FA06CC3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</a:t>
          </a:r>
          <a:endParaRPr lang="ru-RU" sz="20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5DD6AAB2-5357-4DC3-BAC4-E664D4F73C6D}" type="parTrans" cxnId="{8F894216-6104-492E-A622-A028B99AE6DB}">
      <dgm:prSet/>
      <dgm:spPr/>
      <dgm:t>
        <a:bodyPr/>
        <a:lstStyle/>
        <a:p>
          <a:endParaRPr lang="ru-RU" sz="2000"/>
        </a:p>
      </dgm:t>
    </dgm:pt>
    <dgm:pt modelId="{F268558A-2004-4038-AA21-EC438CB46E86}" type="sibTrans" cxnId="{8F894216-6104-492E-A622-A028B99AE6DB}">
      <dgm:prSet/>
      <dgm:spPr/>
      <dgm:t>
        <a:bodyPr/>
        <a:lstStyle/>
        <a:p>
          <a:endParaRPr lang="ru-RU" sz="2000"/>
        </a:p>
      </dgm:t>
    </dgm:pt>
    <dgm:pt modelId="{E1BB2DF4-FF02-4641-B952-DDDA9174C792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Сроки реализации: 01.01.2023- 31.12.2023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1BA0EEA7-431B-4D11-A4B5-F8D5AC3572E5}" type="parTrans" cxnId="{D5FC0E0E-82F0-418F-AB54-9D975F2417E6}">
      <dgm:prSet/>
      <dgm:spPr/>
      <dgm:t>
        <a:bodyPr/>
        <a:lstStyle/>
        <a:p>
          <a:endParaRPr lang="ru-RU" sz="2000"/>
        </a:p>
      </dgm:t>
    </dgm:pt>
    <dgm:pt modelId="{3320E95F-C0F5-4306-A0E0-8A89C79CED05}" type="sibTrans" cxnId="{D5FC0E0E-82F0-418F-AB54-9D975F2417E6}">
      <dgm:prSet/>
      <dgm:spPr/>
      <dgm:t>
        <a:bodyPr/>
        <a:lstStyle/>
        <a:p>
          <a:endParaRPr lang="ru-RU" sz="2000"/>
        </a:p>
      </dgm:t>
    </dgm:pt>
    <dgm:pt modelId="{2D8317B3-9DC9-4F0B-ABF8-B3F9CBB3C7A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</a:t>
          </a:r>
          <a:endParaRPr lang="ru-RU" sz="20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065B0EEA-0AB5-4898-A7EC-88F74A5E0ACA}" type="parTrans" cxnId="{31FAEF79-48AB-46D6-BF22-887C7A7CB279}">
      <dgm:prSet/>
      <dgm:spPr/>
      <dgm:t>
        <a:bodyPr/>
        <a:lstStyle/>
        <a:p>
          <a:endParaRPr lang="ru-RU" sz="2000"/>
        </a:p>
      </dgm:t>
    </dgm:pt>
    <dgm:pt modelId="{1C626B61-7050-4BD6-9E34-DEAF5F90566A}" type="sibTrans" cxnId="{31FAEF79-48AB-46D6-BF22-887C7A7CB279}">
      <dgm:prSet/>
      <dgm:spPr/>
      <dgm:t>
        <a:bodyPr/>
        <a:lstStyle/>
        <a:p>
          <a:endParaRPr lang="ru-RU" sz="2000"/>
        </a:p>
      </dgm:t>
    </dgm:pt>
    <dgm:pt modelId="{DB39B279-E5AD-4A37-8C25-7F4D4805C98C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Участники: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65DCB231-DDAF-4786-A944-DDFD547DBBF2}" type="parTrans" cxnId="{698CFCC5-0728-4234-8561-8E0C4352161A}">
      <dgm:prSet/>
      <dgm:spPr/>
      <dgm:t>
        <a:bodyPr/>
        <a:lstStyle/>
        <a:p>
          <a:endParaRPr lang="ru-RU" sz="2000"/>
        </a:p>
      </dgm:t>
    </dgm:pt>
    <dgm:pt modelId="{93E675A7-DA03-41B0-837B-FFC0FF3A740A}" type="sibTrans" cxnId="{698CFCC5-0728-4234-8561-8E0C4352161A}">
      <dgm:prSet/>
      <dgm:spPr/>
      <dgm:t>
        <a:bodyPr/>
        <a:lstStyle/>
        <a:p>
          <a:endParaRPr lang="ru-RU" sz="2000"/>
        </a:p>
      </dgm:t>
    </dgm:pt>
    <dgm:pt modelId="{14E81955-9BE7-46BC-A914-346AF9C7ABD9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молодые руководители – 19 человек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D321E7AE-2A82-4627-BA3A-05FBB47E7BEA}" type="parTrans" cxnId="{53B32745-CBEB-487B-BF0C-8E22E7CB6038}">
      <dgm:prSet/>
      <dgm:spPr/>
      <dgm:t>
        <a:bodyPr/>
        <a:lstStyle/>
        <a:p>
          <a:endParaRPr lang="ru-RU" sz="2000"/>
        </a:p>
      </dgm:t>
    </dgm:pt>
    <dgm:pt modelId="{CB41E2CD-067D-40DE-B77F-14EE343E4C2E}" type="sibTrans" cxnId="{53B32745-CBEB-487B-BF0C-8E22E7CB6038}">
      <dgm:prSet/>
      <dgm:spPr/>
      <dgm:t>
        <a:bodyPr/>
        <a:lstStyle/>
        <a:p>
          <a:endParaRPr lang="ru-RU" sz="2000"/>
        </a:p>
      </dgm:t>
    </dgm:pt>
    <dgm:pt modelId="{EB908FAC-7248-4A74-883E-382474186D7F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 кадрового резерва – 13 человек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11C13975-F34C-4E36-8124-8CC5A8851DB7}" type="parTrans" cxnId="{C4ACD9BD-A05A-4E69-BCAD-8935D2C2E741}">
      <dgm:prSet/>
      <dgm:spPr/>
      <dgm:t>
        <a:bodyPr/>
        <a:lstStyle/>
        <a:p>
          <a:endParaRPr lang="ru-RU" sz="2000"/>
        </a:p>
      </dgm:t>
    </dgm:pt>
    <dgm:pt modelId="{F70C8AC1-91E0-4F24-A6FA-6A43F7324346}" type="sibTrans" cxnId="{C4ACD9BD-A05A-4E69-BCAD-8935D2C2E741}">
      <dgm:prSet/>
      <dgm:spPr/>
      <dgm:t>
        <a:bodyPr/>
        <a:lstStyle/>
        <a:p>
          <a:endParaRPr lang="ru-RU" sz="2000"/>
        </a:p>
      </dgm:t>
    </dgm:pt>
    <dgm:pt modelId="{CD78BD35-4CFA-48E0-921F-AA81AD74B54A}">
      <dgm:prSet phldrT="[Текст]"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заместители руководителей – 37 человек 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0C351D30-46DD-4D6F-8809-EA5EEBF38048}" type="parTrans" cxnId="{C0E7616D-BC7D-4D1B-993B-DEC665135D35}">
      <dgm:prSet/>
      <dgm:spPr/>
      <dgm:t>
        <a:bodyPr/>
        <a:lstStyle/>
        <a:p>
          <a:endParaRPr lang="ru-RU" sz="2000"/>
        </a:p>
      </dgm:t>
    </dgm:pt>
    <dgm:pt modelId="{4E7B4276-D60D-41D0-B08B-3AFF1B8C7DC3}" type="sibTrans" cxnId="{C0E7616D-BC7D-4D1B-993B-DEC665135D35}">
      <dgm:prSet/>
      <dgm:spPr/>
      <dgm:t>
        <a:bodyPr/>
        <a:lstStyle/>
        <a:p>
          <a:endParaRPr lang="ru-RU" sz="2000"/>
        </a:p>
      </dgm:t>
    </dgm:pt>
    <dgm:pt modelId="{92489D4D-7CE9-4EA2-9AEC-C8807DEB0AF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4</a:t>
          </a:r>
          <a:endParaRPr lang="ru-RU" sz="2000" b="1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FA64AE1D-4A5A-4BC5-AF23-A4BD351B4AA1}" type="parTrans" cxnId="{92F4F491-61DF-4A1A-8D8B-05F9DB67FA39}">
      <dgm:prSet/>
      <dgm:spPr/>
      <dgm:t>
        <a:bodyPr/>
        <a:lstStyle/>
        <a:p>
          <a:endParaRPr lang="ru-RU" sz="2000"/>
        </a:p>
      </dgm:t>
    </dgm:pt>
    <dgm:pt modelId="{FD833F57-3EA4-4AEA-A03B-2F95F96B010A}" type="sibTrans" cxnId="{92F4F491-61DF-4A1A-8D8B-05F9DB67FA39}">
      <dgm:prSet/>
      <dgm:spPr/>
      <dgm:t>
        <a:bodyPr/>
        <a:lstStyle/>
        <a:p>
          <a:endParaRPr lang="ru-RU" sz="2000"/>
        </a:p>
      </dgm:t>
    </dgm:pt>
    <dgm:pt modelId="{F81FA2AE-E8AF-4216-A7DF-103C5C9E7B50}">
      <dgm:prSet custT="1"/>
      <dgm:spPr/>
      <dgm:t>
        <a:bodyPr/>
        <a:lstStyle/>
        <a:p>
          <a:r>
            <a:rPr lang="ru-RU" sz="2000" dirty="0" smtClean="0">
              <a:latin typeface="Century Schoolbook" panose="02040604050505020304" pitchFamily="18" charset="0"/>
              <a:cs typeface="Arial" panose="020B0604020202020204" pitchFamily="34" charset="0"/>
            </a:rPr>
            <a:t>Результаты проекта: создание и функционирование 13 наставнических пар, аттестация в кадровый резерв 5 участников проекта</a:t>
          </a:r>
          <a:endParaRPr lang="ru-RU" sz="2000" dirty="0">
            <a:latin typeface="Century Schoolbook" panose="02040604050505020304" pitchFamily="18" charset="0"/>
            <a:cs typeface="Arial" panose="020B0604020202020204" pitchFamily="34" charset="0"/>
          </a:endParaRPr>
        </a:p>
      </dgm:t>
    </dgm:pt>
    <dgm:pt modelId="{0CD8317E-8F1C-495F-9310-295680D41F2E}" type="parTrans" cxnId="{A8DAB250-0FE5-4EE9-8FE0-EEA6A6E6C18F}">
      <dgm:prSet/>
      <dgm:spPr/>
      <dgm:t>
        <a:bodyPr/>
        <a:lstStyle/>
        <a:p>
          <a:endParaRPr lang="ru-RU" sz="2000"/>
        </a:p>
      </dgm:t>
    </dgm:pt>
    <dgm:pt modelId="{BA60B9B9-617D-4464-BCCC-3C508CDD6162}" type="sibTrans" cxnId="{A8DAB250-0FE5-4EE9-8FE0-EEA6A6E6C18F}">
      <dgm:prSet/>
      <dgm:spPr/>
      <dgm:t>
        <a:bodyPr/>
        <a:lstStyle/>
        <a:p>
          <a:endParaRPr lang="ru-RU" sz="2000"/>
        </a:p>
      </dgm:t>
    </dgm:pt>
    <dgm:pt modelId="{599E69D1-71E9-4E8A-8F1D-79927A082325}" type="pres">
      <dgm:prSet presAssocID="{039CED07-FE67-4B57-922A-1D1C41CC26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E1B6F-BC26-4676-A038-BE191A951320}" type="pres">
      <dgm:prSet presAssocID="{47A5BEA1-D014-4E4C-AC54-D2D2AF4A0218}" presName="composite" presStyleCnt="0"/>
      <dgm:spPr/>
    </dgm:pt>
    <dgm:pt modelId="{2BEBBDC3-79C5-403F-8DF2-FB800AB648C9}" type="pres">
      <dgm:prSet presAssocID="{47A5BEA1-D014-4E4C-AC54-D2D2AF4A021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90851-7F4F-44B0-8B34-E846FACE6FD9}" type="pres">
      <dgm:prSet presAssocID="{47A5BEA1-D014-4E4C-AC54-D2D2AF4A021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53DE-0DA3-4D57-817E-D54C49EA6C50}" type="pres">
      <dgm:prSet presAssocID="{46C359CA-EC40-4FA4-AA9C-242CD770F4C7}" presName="sp" presStyleCnt="0"/>
      <dgm:spPr/>
    </dgm:pt>
    <dgm:pt modelId="{FF10319C-C609-4789-9BA6-0F357E803FA6}" type="pres">
      <dgm:prSet presAssocID="{7F604FF1-B305-4E6A-8E6D-75F7FA06CC36}" presName="composite" presStyleCnt="0"/>
      <dgm:spPr/>
    </dgm:pt>
    <dgm:pt modelId="{A70A8CDD-075F-46F4-BD5D-604642C8C489}" type="pres">
      <dgm:prSet presAssocID="{7F604FF1-B305-4E6A-8E6D-75F7FA06CC3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97342-5C4C-48BC-91D8-EE9334AC1FE5}" type="pres">
      <dgm:prSet presAssocID="{7F604FF1-B305-4E6A-8E6D-75F7FA06CC3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7A5C4-7DAB-41A9-81B0-1813A476E547}" type="pres">
      <dgm:prSet presAssocID="{F268558A-2004-4038-AA21-EC438CB46E86}" presName="sp" presStyleCnt="0"/>
      <dgm:spPr/>
    </dgm:pt>
    <dgm:pt modelId="{1945AA35-08F3-4A9C-81D7-893BA8A969C5}" type="pres">
      <dgm:prSet presAssocID="{2D8317B3-9DC9-4F0B-ABF8-B3F9CBB3C7AD}" presName="composite" presStyleCnt="0"/>
      <dgm:spPr/>
    </dgm:pt>
    <dgm:pt modelId="{D755E9EA-1D5E-4D66-BF04-0C2D695E03D2}" type="pres">
      <dgm:prSet presAssocID="{2D8317B3-9DC9-4F0B-ABF8-B3F9CBB3C7AD}" presName="parentText" presStyleLbl="alignNode1" presStyleIdx="2" presStyleCnt="4" custLinFactNeighborX="-401" custLinFactNeighborY="-407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241C4-04A4-409F-A5B6-4F333CC8D70C}" type="pres">
      <dgm:prSet presAssocID="{2D8317B3-9DC9-4F0B-ABF8-B3F9CBB3C7AD}" presName="descendantText" presStyleLbl="alignAcc1" presStyleIdx="2" presStyleCnt="4" custScaleY="284915" custLinFactNeighborX="573" custLinFactNeighborY="-20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A6467-808A-4FAF-A727-7A378287F982}" type="pres">
      <dgm:prSet presAssocID="{1C626B61-7050-4BD6-9E34-DEAF5F90566A}" presName="sp" presStyleCnt="0"/>
      <dgm:spPr/>
    </dgm:pt>
    <dgm:pt modelId="{639562C6-00FA-4789-AD48-725265A3CCBF}" type="pres">
      <dgm:prSet presAssocID="{92489D4D-7CE9-4EA2-9AEC-C8807DEB0AF2}" presName="composite" presStyleCnt="0"/>
      <dgm:spPr/>
    </dgm:pt>
    <dgm:pt modelId="{4FB578EB-0A9F-4E09-A628-8602F9E21B39}" type="pres">
      <dgm:prSet presAssocID="{92489D4D-7CE9-4EA2-9AEC-C8807DEB0AF2}" presName="parentText" presStyleLbl="alignNode1" presStyleIdx="3" presStyleCnt="4" custLinFactNeighborX="931" custLinFactNeighborY="2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F045E-5271-408D-86EC-1F0F0E61B2B9}" type="pres">
      <dgm:prSet presAssocID="{92489D4D-7CE9-4EA2-9AEC-C8807DEB0AF2}" presName="descendantText" presStyleLbl="alignAcc1" presStyleIdx="3" presStyleCnt="4" custScaleY="250937" custLinFactNeighborX="865" custLinFactNeighborY="2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12F22-B577-4936-854F-D49D43F30030}" type="presOf" srcId="{92489D4D-7CE9-4EA2-9AEC-C8807DEB0AF2}" destId="{4FB578EB-0A9F-4E09-A628-8602F9E21B39}" srcOrd="0" destOrd="0" presId="urn:microsoft.com/office/officeart/2005/8/layout/chevron2"/>
    <dgm:cxn modelId="{31FAEF79-48AB-46D6-BF22-887C7A7CB279}" srcId="{039CED07-FE67-4B57-922A-1D1C41CC269B}" destId="{2D8317B3-9DC9-4F0B-ABF8-B3F9CBB3C7AD}" srcOrd="2" destOrd="0" parTransId="{065B0EEA-0AB5-4898-A7EC-88F74A5E0ACA}" sibTransId="{1C626B61-7050-4BD6-9E34-DEAF5F90566A}"/>
    <dgm:cxn modelId="{92F4F491-61DF-4A1A-8D8B-05F9DB67FA39}" srcId="{039CED07-FE67-4B57-922A-1D1C41CC269B}" destId="{92489D4D-7CE9-4EA2-9AEC-C8807DEB0AF2}" srcOrd="3" destOrd="0" parTransId="{FA64AE1D-4A5A-4BC5-AF23-A4BD351B4AA1}" sibTransId="{FD833F57-3EA4-4AEA-A03B-2F95F96B010A}"/>
    <dgm:cxn modelId="{53B32745-CBEB-487B-BF0C-8E22E7CB6038}" srcId="{2D8317B3-9DC9-4F0B-ABF8-B3F9CBB3C7AD}" destId="{14E81955-9BE7-46BC-A914-346AF9C7ABD9}" srcOrd="1" destOrd="0" parTransId="{D321E7AE-2A82-4627-BA3A-05FBB47E7BEA}" sibTransId="{CB41E2CD-067D-40DE-B77F-14EE343E4C2E}"/>
    <dgm:cxn modelId="{FD6A49D3-38C5-443E-A16E-697E556A41CF}" type="presOf" srcId="{CD78BD35-4CFA-48E0-921F-AA81AD74B54A}" destId="{F15241C4-04A4-409F-A5B6-4F333CC8D70C}" srcOrd="0" destOrd="3" presId="urn:microsoft.com/office/officeart/2005/8/layout/chevron2"/>
    <dgm:cxn modelId="{7E587FB6-A598-4ABB-9867-353F57B701A4}" srcId="{039CED07-FE67-4B57-922A-1D1C41CC269B}" destId="{47A5BEA1-D014-4E4C-AC54-D2D2AF4A0218}" srcOrd="0" destOrd="0" parTransId="{2891A6FB-A40D-49B0-8853-62F71F0A860F}" sibTransId="{46C359CA-EC40-4FA4-AA9C-242CD770F4C7}"/>
    <dgm:cxn modelId="{EA29BFB1-1CF4-4041-B4F9-D0764E3BF98E}" type="presOf" srcId="{DB39B279-E5AD-4A37-8C25-7F4D4805C98C}" destId="{F15241C4-04A4-409F-A5B6-4F333CC8D70C}" srcOrd="0" destOrd="0" presId="urn:microsoft.com/office/officeart/2005/8/layout/chevron2"/>
    <dgm:cxn modelId="{9E12692D-CD98-4C72-90EA-B8E22173CFDB}" type="presOf" srcId="{EB908FAC-7248-4A74-883E-382474186D7F}" destId="{F15241C4-04A4-409F-A5B6-4F333CC8D70C}" srcOrd="0" destOrd="2" presId="urn:microsoft.com/office/officeart/2005/8/layout/chevron2"/>
    <dgm:cxn modelId="{6F7E75D4-3CB5-4856-9E02-5DACD3E42EF0}" type="presOf" srcId="{7F604FF1-B305-4E6A-8E6D-75F7FA06CC36}" destId="{A70A8CDD-075F-46F4-BD5D-604642C8C489}" srcOrd="0" destOrd="0" presId="urn:microsoft.com/office/officeart/2005/8/layout/chevron2"/>
    <dgm:cxn modelId="{D5FC0E0E-82F0-418F-AB54-9D975F2417E6}" srcId="{7F604FF1-B305-4E6A-8E6D-75F7FA06CC36}" destId="{E1BB2DF4-FF02-4641-B952-DDDA9174C792}" srcOrd="0" destOrd="0" parTransId="{1BA0EEA7-431B-4D11-A4B5-F8D5AC3572E5}" sibTransId="{3320E95F-C0F5-4306-A0E0-8A89C79CED05}"/>
    <dgm:cxn modelId="{C686AAF5-35C9-4D59-8851-CB281B4C7210}" type="presOf" srcId="{C3913DA4-9EFA-43BE-8882-2183864D4A66}" destId="{ABC90851-7F4F-44B0-8B34-E846FACE6FD9}" srcOrd="0" destOrd="0" presId="urn:microsoft.com/office/officeart/2005/8/layout/chevron2"/>
    <dgm:cxn modelId="{C4ACD9BD-A05A-4E69-BCAD-8935D2C2E741}" srcId="{2D8317B3-9DC9-4F0B-ABF8-B3F9CBB3C7AD}" destId="{EB908FAC-7248-4A74-883E-382474186D7F}" srcOrd="2" destOrd="0" parTransId="{11C13975-F34C-4E36-8124-8CC5A8851DB7}" sibTransId="{F70C8AC1-91E0-4F24-A6FA-6A43F7324346}"/>
    <dgm:cxn modelId="{8F894216-6104-492E-A622-A028B99AE6DB}" srcId="{039CED07-FE67-4B57-922A-1D1C41CC269B}" destId="{7F604FF1-B305-4E6A-8E6D-75F7FA06CC36}" srcOrd="1" destOrd="0" parTransId="{5DD6AAB2-5357-4DC3-BAC4-E664D4F73C6D}" sibTransId="{F268558A-2004-4038-AA21-EC438CB46E86}"/>
    <dgm:cxn modelId="{8D42F99E-03C1-4C66-BD60-4592E4CCDFAD}" type="presOf" srcId="{47A5BEA1-D014-4E4C-AC54-D2D2AF4A0218}" destId="{2BEBBDC3-79C5-403F-8DF2-FB800AB648C9}" srcOrd="0" destOrd="0" presId="urn:microsoft.com/office/officeart/2005/8/layout/chevron2"/>
    <dgm:cxn modelId="{A8DAB250-0FE5-4EE9-8FE0-EEA6A6E6C18F}" srcId="{92489D4D-7CE9-4EA2-9AEC-C8807DEB0AF2}" destId="{F81FA2AE-E8AF-4216-A7DF-103C5C9E7B50}" srcOrd="0" destOrd="0" parTransId="{0CD8317E-8F1C-495F-9310-295680D41F2E}" sibTransId="{BA60B9B9-617D-4464-BCCC-3C508CDD6162}"/>
    <dgm:cxn modelId="{D32583D1-BD81-4B92-98AE-1B025DF59C0C}" type="presOf" srcId="{039CED07-FE67-4B57-922A-1D1C41CC269B}" destId="{599E69D1-71E9-4E8A-8F1D-79927A082325}" srcOrd="0" destOrd="0" presId="urn:microsoft.com/office/officeart/2005/8/layout/chevron2"/>
    <dgm:cxn modelId="{C0E7616D-BC7D-4D1B-993B-DEC665135D35}" srcId="{2D8317B3-9DC9-4F0B-ABF8-B3F9CBB3C7AD}" destId="{CD78BD35-4CFA-48E0-921F-AA81AD74B54A}" srcOrd="3" destOrd="0" parTransId="{0C351D30-46DD-4D6F-8809-EA5EEBF38048}" sibTransId="{4E7B4276-D60D-41D0-B08B-3AFF1B8C7DC3}"/>
    <dgm:cxn modelId="{698CFCC5-0728-4234-8561-8E0C4352161A}" srcId="{2D8317B3-9DC9-4F0B-ABF8-B3F9CBB3C7AD}" destId="{DB39B279-E5AD-4A37-8C25-7F4D4805C98C}" srcOrd="0" destOrd="0" parTransId="{65DCB231-DDAF-4786-A944-DDFD547DBBF2}" sibTransId="{93E675A7-DA03-41B0-837B-FFC0FF3A740A}"/>
    <dgm:cxn modelId="{F6F3B928-DEAA-453A-8E05-22B4B1A8B2C9}" type="presOf" srcId="{14E81955-9BE7-46BC-A914-346AF9C7ABD9}" destId="{F15241C4-04A4-409F-A5B6-4F333CC8D70C}" srcOrd="0" destOrd="1" presId="urn:microsoft.com/office/officeart/2005/8/layout/chevron2"/>
    <dgm:cxn modelId="{CB9B4CA7-72D0-411A-A8EE-6C8EE85F0914}" type="presOf" srcId="{2D8317B3-9DC9-4F0B-ABF8-B3F9CBB3C7AD}" destId="{D755E9EA-1D5E-4D66-BF04-0C2D695E03D2}" srcOrd="0" destOrd="0" presId="urn:microsoft.com/office/officeart/2005/8/layout/chevron2"/>
    <dgm:cxn modelId="{A87E0787-ABED-4E97-ABE7-1BDAB83FF5A4}" type="presOf" srcId="{E1BB2DF4-FF02-4641-B952-DDDA9174C792}" destId="{CD397342-5C4C-48BC-91D8-EE9334AC1FE5}" srcOrd="0" destOrd="0" presId="urn:microsoft.com/office/officeart/2005/8/layout/chevron2"/>
    <dgm:cxn modelId="{1CBEB98D-6D68-4A34-9B88-D2A682A4B117}" srcId="{47A5BEA1-D014-4E4C-AC54-D2D2AF4A0218}" destId="{C3913DA4-9EFA-43BE-8882-2183864D4A66}" srcOrd="0" destOrd="0" parTransId="{80F31454-C0F6-411F-8B46-A0253A6E2B7C}" sibTransId="{963DE0F8-24CC-4A4E-832A-4D7530CA7F7D}"/>
    <dgm:cxn modelId="{1067E77F-74F7-4951-9A66-FFC14D76A299}" type="presOf" srcId="{F81FA2AE-E8AF-4216-A7DF-103C5C9E7B50}" destId="{4EBF045E-5271-408D-86EC-1F0F0E61B2B9}" srcOrd="0" destOrd="0" presId="urn:microsoft.com/office/officeart/2005/8/layout/chevron2"/>
    <dgm:cxn modelId="{E0E07D5A-CC44-4395-8FED-3C9044A125E9}" type="presParOf" srcId="{599E69D1-71E9-4E8A-8F1D-79927A082325}" destId="{3A6E1B6F-BC26-4676-A038-BE191A951320}" srcOrd="0" destOrd="0" presId="urn:microsoft.com/office/officeart/2005/8/layout/chevron2"/>
    <dgm:cxn modelId="{C091BFB2-9513-4D40-B3AA-9BC299CB7284}" type="presParOf" srcId="{3A6E1B6F-BC26-4676-A038-BE191A951320}" destId="{2BEBBDC3-79C5-403F-8DF2-FB800AB648C9}" srcOrd="0" destOrd="0" presId="urn:microsoft.com/office/officeart/2005/8/layout/chevron2"/>
    <dgm:cxn modelId="{99E12EEB-FD12-4A3D-9402-B2826057FB5B}" type="presParOf" srcId="{3A6E1B6F-BC26-4676-A038-BE191A951320}" destId="{ABC90851-7F4F-44B0-8B34-E846FACE6FD9}" srcOrd="1" destOrd="0" presId="urn:microsoft.com/office/officeart/2005/8/layout/chevron2"/>
    <dgm:cxn modelId="{F21F76A3-06EE-4A40-9876-FE3E0FBC36E2}" type="presParOf" srcId="{599E69D1-71E9-4E8A-8F1D-79927A082325}" destId="{58C753DE-0DA3-4D57-817E-D54C49EA6C50}" srcOrd="1" destOrd="0" presId="urn:microsoft.com/office/officeart/2005/8/layout/chevron2"/>
    <dgm:cxn modelId="{40067251-5AED-44D8-A481-288ED627108A}" type="presParOf" srcId="{599E69D1-71E9-4E8A-8F1D-79927A082325}" destId="{FF10319C-C609-4789-9BA6-0F357E803FA6}" srcOrd="2" destOrd="0" presId="urn:microsoft.com/office/officeart/2005/8/layout/chevron2"/>
    <dgm:cxn modelId="{9B8B86FD-784A-4144-B034-06DF815E81B0}" type="presParOf" srcId="{FF10319C-C609-4789-9BA6-0F357E803FA6}" destId="{A70A8CDD-075F-46F4-BD5D-604642C8C489}" srcOrd="0" destOrd="0" presId="urn:microsoft.com/office/officeart/2005/8/layout/chevron2"/>
    <dgm:cxn modelId="{7B49C98D-208F-4E1B-A0F6-8816FDFD9312}" type="presParOf" srcId="{FF10319C-C609-4789-9BA6-0F357E803FA6}" destId="{CD397342-5C4C-48BC-91D8-EE9334AC1FE5}" srcOrd="1" destOrd="0" presId="urn:microsoft.com/office/officeart/2005/8/layout/chevron2"/>
    <dgm:cxn modelId="{4C2BB45A-BDD9-4386-A065-36C36502324A}" type="presParOf" srcId="{599E69D1-71E9-4E8A-8F1D-79927A082325}" destId="{F2B7A5C4-7DAB-41A9-81B0-1813A476E547}" srcOrd="3" destOrd="0" presId="urn:microsoft.com/office/officeart/2005/8/layout/chevron2"/>
    <dgm:cxn modelId="{FE7F713D-3268-456D-A205-7F16F172F49F}" type="presParOf" srcId="{599E69D1-71E9-4E8A-8F1D-79927A082325}" destId="{1945AA35-08F3-4A9C-81D7-893BA8A969C5}" srcOrd="4" destOrd="0" presId="urn:microsoft.com/office/officeart/2005/8/layout/chevron2"/>
    <dgm:cxn modelId="{7483D2C5-CB1E-4FCC-A3CA-25D0F126D38C}" type="presParOf" srcId="{1945AA35-08F3-4A9C-81D7-893BA8A969C5}" destId="{D755E9EA-1D5E-4D66-BF04-0C2D695E03D2}" srcOrd="0" destOrd="0" presId="urn:microsoft.com/office/officeart/2005/8/layout/chevron2"/>
    <dgm:cxn modelId="{1FA758BA-CEFD-4610-858C-A8BCDFA2E07E}" type="presParOf" srcId="{1945AA35-08F3-4A9C-81D7-893BA8A969C5}" destId="{F15241C4-04A4-409F-A5B6-4F333CC8D70C}" srcOrd="1" destOrd="0" presId="urn:microsoft.com/office/officeart/2005/8/layout/chevron2"/>
    <dgm:cxn modelId="{120F644F-9A2A-4FFE-B506-0A86CD4C83B5}" type="presParOf" srcId="{599E69D1-71E9-4E8A-8F1D-79927A082325}" destId="{434A6467-808A-4FAF-A727-7A378287F982}" srcOrd="5" destOrd="0" presId="urn:microsoft.com/office/officeart/2005/8/layout/chevron2"/>
    <dgm:cxn modelId="{9091C47E-AAFF-472C-8330-E7E4856BAFBE}" type="presParOf" srcId="{599E69D1-71E9-4E8A-8F1D-79927A082325}" destId="{639562C6-00FA-4789-AD48-725265A3CCBF}" srcOrd="6" destOrd="0" presId="urn:microsoft.com/office/officeart/2005/8/layout/chevron2"/>
    <dgm:cxn modelId="{3D54D8BB-403C-4198-A256-7578D2AE645E}" type="presParOf" srcId="{639562C6-00FA-4789-AD48-725265A3CCBF}" destId="{4FB578EB-0A9F-4E09-A628-8602F9E21B39}" srcOrd="0" destOrd="0" presId="urn:microsoft.com/office/officeart/2005/8/layout/chevron2"/>
    <dgm:cxn modelId="{D527688F-F09E-4242-940A-2F9008D2B360}" type="presParOf" srcId="{639562C6-00FA-4789-AD48-725265A3CCBF}" destId="{4EBF045E-5271-408D-86EC-1F0F0E61B2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C4D86-1151-4870-9BDB-91D8AA350754}" type="doc">
      <dgm:prSet loTypeId="urn:microsoft.com/office/officeart/2005/8/layout/hList7#22" loCatId="picture" qsTypeId="urn:microsoft.com/office/officeart/2005/8/quickstyle/3d2" qsCatId="3D" csTypeId="urn:microsoft.com/office/officeart/2005/8/colors/accent1_5" csCatId="accent1" phldr="1"/>
      <dgm:spPr/>
    </dgm:pt>
    <dgm:pt modelId="{696D47AA-92FD-4D04-A57B-7B9E997EDC48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1. Задание № 1 "Знакомство"</a:t>
          </a:r>
        </a:p>
        <a:p>
          <a:r>
            <a:rPr lang="ru-RU" sz="19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/>
          </a:r>
          <a:br>
            <a:rPr lang="ru-RU" sz="19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</a:br>
          <a:r>
            <a:rPr lang="ru-RU" sz="19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2. Фото, видео отчет о выполнении задания</a:t>
          </a:r>
        </a:p>
        <a:p>
          <a:endParaRPr lang="ru-RU" sz="1900" b="1" dirty="0" smtClean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  <a:p>
          <a:r>
            <a:rPr lang="ru-RU" sz="19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3. Выбор и создание "проектной мастерской"</a:t>
          </a:r>
        </a:p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88AB6-D1B4-42F8-A902-321CAE5FD14D}" type="parTrans" cxnId="{E45DE8B6-24CC-4EFA-9EC4-C8009E7C6A24}">
      <dgm:prSet/>
      <dgm:spPr/>
      <dgm:t>
        <a:bodyPr/>
        <a:lstStyle/>
        <a:p>
          <a:endParaRPr lang="ru-RU"/>
        </a:p>
      </dgm:t>
    </dgm:pt>
    <dgm:pt modelId="{D8250682-0F81-4F31-9F8A-DBE8CD968B01}" type="sibTrans" cxnId="{E45DE8B6-24CC-4EFA-9EC4-C8009E7C6A24}">
      <dgm:prSet/>
      <dgm:spPr/>
      <dgm:t>
        <a:bodyPr/>
        <a:lstStyle/>
        <a:p>
          <a:endParaRPr lang="ru-RU"/>
        </a:p>
      </dgm:t>
    </dgm:pt>
    <dgm:pt modelId="{09F24F7A-3567-4C2C-B952-14AB4DC1DF43}">
      <dgm:prSet phldrT="[Текст]" custT="1"/>
      <dgm:spPr/>
      <dgm:t>
        <a:bodyPr/>
        <a:lstStyle/>
        <a:p>
          <a:pPr>
            <a:lnSpc>
              <a:spcPct val="0"/>
            </a:lnSpc>
          </a:pPr>
          <a:r>
            <a:rPr lang="ru-RU" sz="18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1. Представление </a:t>
          </a:r>
        </a:p>
        <a:p>
          <a:pPr>
            <a:lnSpc>
              <a:spcPct val="90000"/>
            </a:lnSpc>
          </a:pPr>
          <a:r>
            <a:rPr lang="ru-RU" sz="18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итогов выполнения задания № 1</a:t>
          </a:r>
        </a:p>
        <a:p>
          <a:pPr>
            <a:lnSpc>
              <a:spcPct val="90000"/>
            </a:lnSpc>
          </a:pPr>
          <a:r>
            <a:rPr lang="ru-RU" sz="18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2. Задание № 2 "Совместное мероприятие"</a:t>
          </a:r>
        </a:p>
        <a:p>
          <a:pPr>
            <a:lnSpc>
              <a:spcPct val="90000"/>
            </a:lnSpc>
          </a:pPr>
          <a:r>
            <a:rPr lang="ru-RU" sz="18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3. Определение потенциальных участников конкурсов профессионального мастерства</a:t>
          </a:r>
        </a:p>
        <a:p>
          <a:pPr>
            <a:lnSpc>
              <a:spcPct val="90000"/>
            </a:lnSpc>
          </a:pP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5E8FB-625A-4E1E-92C1-5106BEAF1DC9}" type="parTrans" cxnId="{0A46EF0B-741E-4822-9C93-CA75BF1E22B3}">
      <dgm:prSet/>
      <dgm:spPr/>
      <dgm:t>
        <a:bodyPr/>
        <a:lstStyle/>
        <a:p>
          <a:endParaRPr lang="ru-RU"/>
        </a:p>
      </dgm:t>
    </dgm:pt>
    <dgm:pt modelId="{5E27D098-B355-48BE-8B60-5BF5C8BC9563}" type="sibTrans" cxnId="{0A46EF0B-741E-4822-9C93-CA75BF1E22B3}">
      <dgm:prSet/>
      <dgm:spPr/>
      <dgm:t>
        <a:bodyPr/>
        <a:lstStyle/>
        <a:p>
          <a:endParaRPr lang="ru-RU"/>
        </a:p>
      </dgm:t>
    </dgm:pt>
    <dgm:pt modelId="{44753542-6209-4BA8-A33E-1DEAC593107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1. Представление итогов выполнения задания № 2</a:t>
          </a:r>
        </a:p>
        <a:p>
          <a:endParaRPr lang="ru-RU" sz="1800" b="1" dirty="0" smtClean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2. Задание № 3 "Устойчивое взаимодействие"</a:t>
          </a:r>
        </a:p>
        <a:p>
          <a:r>
            <a:rPr lang="ru-RU" sz="18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 </a:t>
          </a:r>
        </a:p>
        <a:p>
          <a:r>
            <a:rPr lang="ru-RU" sz="1800" b="1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3. Встреча членов "проектной мастерской"</a:t>
          </a:r>
        </a:p>
        <a:p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F354B-02BE-4A91-AE6C-4C5BE2378213}" type="parTrans" cxnId="{2308329E-6684-4659-97D9-8BC571C5E752}">
      <dgm:prSet/>
      <dgm:spPr/>
      <dgm:t>
        <a:bodyPr/>
        <a:lstStyle/>
        <a:p>
          <a:endParaRPr lang="ru-RU"/>
        </a:p>
      </dgm:t>
    </dgm:pt>
    <dgm:pt modelId="{38382A4B-A58B-47DE-8594-E1617D442152}" type="sibTrans" cxnId="{2308329E-6684-4659-97D9-8BC571C5E752}">
      <dgm:prSet/>
      <dgm:spPr/>
      <dgm:t>
        <a:bodyPr/>
        <a:lstStyle/>
        <a:p>
          <a:endParaRPr lang="ru-RU"/>
        </a:p>
      </dgm:t>
    </dgm:pt>
    <dgm:pt modelId="{0E404B0E-C7FA-45B0-8658-843F4951F0A4}">
      <dgm:prSet custT="1"/>
      <dgm:spPr/>
      <dgm:t>
        <a:bodyPr/>
        <a:lstStyle/>
        <a:p>
          <a:endParaRPr lang="ru-RU" sz="20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b="1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1. Представление итогов выполнения задания № 3</a:t>
          </a:r>
        </a:p>
        <a:p>
          <a:r>
            <a:rPr lang="ru-RU" sz="1800" b="1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 </a:t>
          </a:r>
        </a:p>
        <a:p>
          <a:r>
            <a:rPr lang="ru-RU" sz="1800" b="1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2. Подведение итогов реализации муниципального проекта</a:t>
          </a:r>
        </a:p>
        <a:p>
          <a:endParaRPr lang="ru-RU" sz="20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D1FDA-06A3-4D84-A040-861AE2D78D9F}" type="parTrans" cxnId="{9746EC6C-0036-4D26-B775-95803E57D7B3}">
      <dgm:prSet/>
      <dgm:spPr/>
      <dgm:t>
        <a:bodyPr/>
        <a:lstStyle/>
        <a:p>
          <a:endParaRPr lang="ru-RU"/>
        </a:p>
      </dgm:t>
    </dgm:pt>
    <dgm:pt modelId="{144B838D-8BED-4B1D-AEAC-585210F84137}" type="sibTrans" cxnId="{9746EC6C-0036-4D26-B775-95803E57D7B3}">
      <dgm:prSet/>
      <dgm:spPr/>
      <dgm:t>
        <a:bodyPr/>
        <a:lstStyle/>
        <a:p>
          <a:endParaRPr lang="ru-RU"/>
        </a:p>
      </dgm:t>
    </dgm:pt>
    <dgm:pt modelId="{5496E4A0-0B9C-4608-A8B8-8B520828FCB3}" type="pres">
      <dgm:prSet presAssocID="{F4CC4D86-1151-4870-9BDB-91D8AA350754}" presName="Name0" presStyleCnt="0">
        <dgm:presLayoutVars>
          <dgm:dir/>
          <dgm:resizeHandles val="exact"/>
        </dgm:presLayoutVars>
      </dgm:prSet>
      <dgm:spPr/>
    </dgm:pt>
    <dgm:pt modelId="{D7C26C11-DC88-4E76-852C-5E2A37138BD8}" type="pres">
      <dgm:prSet presAssocID="{F4CC4D86-1151-4870-9BDB-91D8AA350754}" presName="fgShape" presStyleLbl="fgShp" presStyleIdx="0" presStyleCnt="1" custLinFactNeighborX="-207" custLinFactNeighborY="43442"/>
      <dgm:spPr/>
    </dgm:pt>
    <dgm:pt modelId="{EF181778-879F-4CF8-8EEB-FD1AE65D2BC2}" type="pres">
      <dgm:prSet presAssocID="{F4CC4D86-1151-4870-9BDB-91D8AA350754}" presName="linComp" presStyleCnt="0"/>
      <dgm:spPr/>
    </dgm:pt>
    <dgm:pt modelId="{B77FF5FA-059D-4976-83C9-9CED9F8C0A11}" type="pres">
      <dgm:prSet presAssocID="{696D47AA-92FD-4D04-A57B-7B9E997EDC48}" presName="compNode" presStyleCnt="0"/>
      <dgm:spPr/>
    </dgm:pt>
    <dgm:pt modelId="{50EB8C8C-E606-45BC-A3D9-B5711850F170}" type="pres">
      <dgm:prSet presAssocID="{696D47AA-92FD-4D04-A57B-7B9E997EDC48}" presName="bkgdShape" presStyleLbl="node1" presStyleIdx="0" presStyleCnt="4" custLinFactNeighborX="-1155" custLinFactNeighborY="1187"/>
      <dgm:spPr/>
      <dgm:t>
        <a:bodyPr/>
        <a:lstStyle/>
        <a:p>
          <a:endParaRPr lang="ru-RU"/>
        </a:p>
      </dgm:t>
    </dgm:pt>
    <dgm:pt modelId="{EA3A49CA-0E73-4CED-AC91-216EF8EB86A1}" type="pres">
      <dgm:prSet presAssocID="{696D47AA-92FD-4D04-A57B-7B9E997EDC4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C9FB7-2172-486A-BBE1-76563C9DC644}" type="pres">
      <dgm:prSet presAssocID="{696D47AA-92FD-4D04-A57B-7B9E997EDC48}" presName="invisiNode" presStyleLbl="node1" presStyleIdx="0" presStyleCnt="4"/>
      <dgm:spPr/>
    </dgm:pt>
    <dgm:pt modelId="{BDE0DEA4-1E2A-48A6-9B26-1A9B06CD8E5C}" type="pres">
      <dgm:prSet presAssocID="{696D47AA-92FD-4D04-A57B-7B9E997EDC48}" presName="imagNode" presStyleLbl="fgImgPlace1" presStyleIdx="0" presStyleCnt="4" custScaleX="64772" custScaleY="65527" custLinFactNeighborX="-747" custLinFactNeighborY="-375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6C1EF925-277C-431A-8D02-2A1CBFA07FE4}" type="pres">
      <dgm:prSet presAssocID="{D8250682-0F81-4F31-9F8A-DBE8CD968B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BC1A09-2BDC-4E63-B4D1-13DFCA41B71E}" type="pres">
      <dgm:prSet presAssocID="{09F24F7A-3567-4C2C-B952-14AB4DC1DF43}" presName="compNode" presStyleCnt="0"/>
      <dgm:spPr/>
    </dgm:pt>
    <dgm:pt modelId="{2FFDB82A-4458-4246-B93B-2A310D8F8294}" type="pres">
      <dgm:prSet presAssocID="{09F24F7A-3567-4C2C-B952-14AB4DC1DF43}" presName="bkgdShape" presStyleLbl="node1" presStyleIdx="1" presStyleCnt="4" custLinFactNeighborX="-584" custLinFactNeighborY="-479"/>
      <dgm:spPr/>
      <dgm:t>
        <a:bodyPr/>
        <a:lstStyle/>
        <a:p>
          <a:endParaRPr lang="ru-RU"/>
        </a:p>
      </dgm:t>
    </dgm:pt>
    <dgm:pt modelId="{72100BD4-B40D-4EA5-849C-68D04AAA4439}" type="pres">
      <dgm:prSet presAssocID="{09F24F7A-3567-4C2C-B952-14AB4DC1DF4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C4EEF-1596-4E1C-8510-254964D44BF5}" type="pres">
      <dgm:prSet presAssocID="{09F24F7A-3567-4C2C-B952-14AB4DC1DF43}" presName="invisiNode" presStyleLbl="node1" presStyleIdx="1" presStyleCnt="4"/>
      <dgm:spPr/>
    </dgm:pt>
    <dgm:pt modelId="{76B83A3B-5B6C-47EF-8197-235C9348105D}" type="pres">
      <dgm:prSet presAssocID="{09F24F7A-3567-4C2C-B952-14AB4DC1DF43}" presName="imagNode" presStyleLbl="fgImgPlace1" presStyleIdx="1" presStyleCnt="4" custScaleX="64150" custScaleY="59899" custLinFactNeighborX="-942" custLinFactNeighborY="-3347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F74FEE4C-8D04-4A6C-B5C5-47203E5B47AB}" type="pres">
      <dgm:prSet presAssocID="{5E27D098-B355-48BE-8B60-5BF5C8BC956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02CBA6E-0012-484A-9B8A-21E3239BECB8}" type="pres">
      <dgm:prSet presAssocID="{44753542-6209-4BA8-A33E-1DEAC5931075}" presName="compNode" presStyleCnt="0"/>
      <dgm:spPr/>
    </dgm:pt>
    <dgm:pt modelId="{E4EE9A18-16C8-4621-A8B7-069068D37C9B}" type="pres">
      <dgm:prSet presAssocID="{44753542-6209-4BA8-A33E-1DEAC5931075}" presName="bkgdShape" presStyleLbl="node1" presStyleIdx="2" presStyleCnt="4"/>
      <dgm:spPr/>
      <dgm:t>
        <a:bodyPr/>
        <a:lstStyle/>
        <a:p>
          <a:endParaRPr lang="ru-RU"/>
        </a:p>
      </dgm:t>
    </dgm:pt>
    <dgm:pt modelId="{51C7209A-F8C0-410A-B55C-C86ECD340836}" type="pres">
      <dgm:prSet presAssocID="{44753542-6209-4BA8-A33E-1DEAC593107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5114C-81C8-491A-8AE4-4D924BFB3266}" type="pres">
      <dgm:prSet presAssocID="{44753542-6209-4BA8-A33E-1DEAC5931075}" presName="invisiNode" presStyleLbl="node1" presStyleIdx="2" presStyleCnt="4"/>
      <dgm:spPr/>
    </dgm:pt>
    <dgm:pt modelId="{49B324ED-37C3-4D5C-98C3-A3AFB3674910}" type="pres">
      <dgm:prSet presAssocID="{44753542-6209-4BA8-A33E-1DEAC5931075}" presName="imagNode" presStyleLbl="fgImgPlace1" presStyleIdx="2" presStyleCnt="4" custScaleX="68947" custScaleY="67339" custLinFactNeighborX="-1137" custLinFactNeighborY="-3347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91F7C2FA-97F6-4031-843B-2362E781F37C}" type="pres">
      <dgm:prSet presAssocID="{38382A4B-A58B-47DE-8594-E1617D4421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814061-B7BA-4D63-A6F9-239382300947}" type="pres">
      <dgm:prSet presAssocID="{0E404B0E-C7FA-45B0-8658-843F4951F0A4}" presName="compNode" presStyleCnt="0"/>
      <dgm:spPr/>
    </dgm:pt>
    <dgm:pt modelId="{71C72D49-78D4-4D10-8FB4-59F270E639BD}" type="pres">
      <dgm:prSet presAssocID="{0E404B0E-C7FA-45B0-8658-843F4951F0A4}" presName="bkgdShape" presStyleLbl="node1" presStyleIdx="3" presStyleCnt="4"/>
      <dgm:spPr/>
      <dgm:t>
        <a:bodyPr/>
        <a:lstStyle/>
        <a:p>
          <a:endParaRPr lang="ru-RU"/>
        </a:p>
      </dgm:t>
    </dgm:pt>
    <dgm:pt modelId="{D1DC95A5-CBB9-453E-AABF-FC097F928C19}" type="pres">
      <dgm:prSet presAssocID="{0E404B0E-C7FA-45B0-8658-843F4951F0A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EC174-51C9-41E5-89D5-074AD9FA8855}" type="pres">
      <dgm:prSet presAssocID="{0E404B0E-C7FA-45B0-8658-843F4951F0A4}" presName="invisiNode" presStyleLbl="node1" presStyleIdx="3" presStyleCnt="4"/>
      <dgm:spPr/>
    </dgm:pt>
    <dgm:pt modelId="{5741571A-2A01-45B7-8E36-DB614C712D27}" type="pres">
      <dgm:prSet presAssocID="{0E404B0E-C7FA-45B0-8658-843F4951F0A4}" presName="imagNode" presStyleLbl="fgImgPlace1" presStyleIdx="3" presStyleCnt="4" custScaleX="72010" custScaleY="65799" custLinFactNeighborX="2514" custLinFactNeighborY="-3456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24A59AA7-D5DF-4EF1-82FB-9089AC358585}" type="presOf" srcId="{38382A4B-A58B-47DE-8594-E1617D442152}" destId="{91F7C2FA-97F6-4031-843B-2362E781F37C}" srcOrd="0" destOrd="0" presId="urn:microsoft.com/office/officeart/2005/8/layout/hList7#22"/>
    <dgm:cxn modelId="{83CCDCDA-3193-45D9-851A-59BC90807858}" type="presOf" srcId="{0E404B0E-C7FA-45B0-8658-843F4951F0A4}" destId="{71C72D49-78D4-4D10-8FB4-59F270E639BD}" srcOrd="0" destOrd="0" presId="urn:microsoft.com/office/officeart/2005/8/layout/hList7#22"/>
    <dgm:cxn modelId="{5D378B49-24AF-405F-AE36-B1DEB17579B8}" type="presOf" srcId="{D8250682-0F81-4F31-9F8A-DBE8CD968B01}" destId="{6C1EF925-277C-431A-8D02-2A1CBFA07FE4}" srcOrd="0" destOrd="0" presId="urn:microsoft.com/office/officeart/2005/8/layout/hList7#22"/>
    <dgm:cxn modelId="{7D11AA52-5644-4D7B-827B-B06BCC76D4EE}" type="presOf" srcId="{5E27D098-B355-48BE-8B60-5BF5C8BC9563}" destId="{F74FEE4C-8D04-4A6C-B5C5-47203E5B47AB}" srcOrd="0" destOrd="0" presId="urn:microsoft.com/office/officeart/2005/8/layout/hList7#22"/>
    <dgm:cxn modelId="{6C7C4C38-E533-4828-AB9D-9AA2A23E65D3}" type="presOf" srcId="{09F24F7A-3567-4C2C-B952-14AB4DC1DF43}" destId="{72100BD4-B40D-4EA5-849C-68D04AAA4439}" srcOrd="1" destOrd="0" presId="urn:microsoft.com/office/officeart/2005/8/layout/hList7#22"/>
    <dgm:cxn modelId="{E45DE8B6-24CC-4EFA-9EC4-C8009E7C6A24}" srcId="{F4CC4D86-1151-4870-9BDB-91D8AA350754}" destId="{696D47AA-92FD-4D04-A57B-7B9E997EDC48}" srcOrd="0" destOrd="0" parTransId="{DCB88AB6-D1B4-42F8-A902-321CAE5FD14D}" sibTransId="{D8250682-0F81-4F31-9F8A-DBE8CD968B01}"/>
    <dgm:cxn modelId="{52C50685-C05C-467A-BCEF-3ED636E0B3EC}" type="presOf" srcId="{696D47AA-92FD-4D04-A57B-7B9E997EDC48}" destId="{EA3A49CA-0E73-4CED-AC91-216EF8EB86A1}" srcOrd="1" destOrd="0" presId="urn:microsoft.com/office/officeart/2005/8/layout/hList7#22"/>
    <dgm:cxn modelId="{8757F94A-16ED-499F-B9E1-355FE0671DCA}" type="presOf" srcId="{44753542-6209-4BA8-A33E-1DEAC5931075}" destId="{E4EE9A18-16C8-4621-A8B7-069068D37C9B}" srcOrd="0" destOrd="0" presId="urn:microsoft.com/office/officeart/2005/8/layout/hList7#22"/>
    <dgm:cxn modelId="{F52581DA-8C12-4080-B69A-4DE60A479EFE}" type="presOf" srcId="{0E404B0E-C7FA-45B0-8658-843F4951F0A4}" destId="{D1DC95A5-CBB9-453E-AABF-FC097F928C19}" srcOrd="1" destOrd="0" presId="urn:microsoft.com/office/officeart/2005/8/layout/hList7#22"/>
    <dgm:cxn modelId="{2308329E-6684-4659-97D9-8BC571C5E752}" srcId="{F4CC4D86-1151-4870-9BDB-91D8AA350754}" destId="{44753542-6209-4BA8-A33E-1DEAC5931075}" srcOrd="2" destOrd="0" parTransId="{360F354B-02BE-4A91-AE6C-4C5BE2378213}" sibTransId="{38382A4B-A58B-47DE-8594-E1617D442152}"/>
    <dgm:cxn modelId="{1FF6031B-94D0-4729-BE1C-50115B1171B4}" type="presOf" srcId="{44753542-6209-4BA8-A33E-1DEAC5931075}" destId="{51C7209A-F8C0-410A-B55C-C86ECD340836}" srcOrd="1" destOrd="0" presId="urn:microsoft.com/office/officeart/2005/8/layout/hList7#22"/>
    <dgm:cxn modelId="{0A46EF0B-741E-4822-9C93-CA75BF1E22B3}" srcId="{F4CC4D86-1151-4870-9BDB-91D8AA350754}" destId="{09F24F7A-3567-4C2C-B952-14AB4DC1DF43}" srcOrd="1" destOrd="0" parTransId="{4BD5E8FB-625A-4E1E-92C1-5106BEAF1DC9}" sibTransId="{5E27D098-B355-48BE-8B60-5BF5C8BC9563}"/>
    <dgm:cxn modelId="{D09C60FC-BA22-4E24-9675-CCDA32D82B22}" type="presOf" srcId="{F4CC4D86-1151-4870-9BDB-91D8AA350754}" destId="{5496E4A0-0B9C-4608-A8B8-8B520828FCB3}" srcOrd="0" destOrd="0" presId="urn:microsoft.com/office/officeart/2005/8/layout/hList7#22"/>
    <dgm:cxn modelId="{0E6E5506-61BC-4F67-9901-13380A788E78}" type="presOf" srcId="{696D47AA-92FD-4D04-A57B-7B9E997EDC48}" destId="{50EB8C8C-E606-45BC-A3D9-B5711850F170}" srcOrd="0" destOrd="0" presId="urn:microsoft.com/office/officeart/2005/8/layout/hList7#22"/>
    <dgm:cxn modelId="{9746EC6C-0036-4D26-B775-95803E57D7B3}" srcId="{F4CC4D86-1151-4870-9BDB-91D8AA350754}" destId="{0E404B0E-C7FA-45B0-8658-843F4951F0A4}" srcOrd="3" destOrd="0" parTransId="{359D1FDA-06A3-4D84-A040-861AE2D78D9F}" sibTransId="{144B838D-8BED-4B1D-AEAC-585210F84137}"/>
    <dgm:cxn modelId="{A514DBFC-2B0F-4554-91DB-D6192EABEF0C}" type="presOf" srcId="{09F24F7A-3567-4C2C-B952-14AB4DC1DF43}" destId="{2FFDB82A-4458-4246-B93B-2A310D8F8294}" srcOrd="0" destOrd="0" presId="urn:microsoft.com/office/officeart/2005/8/layout/hList7#22"/>
    <dgm:cxn modelId="{83072C3A-1D0E-430E-9BED-34AD66B068D3}" type="presParOf" srcId="{5496E4A0-0B9C-4608-A8B8-8B520828FCB3}" destId="{D7C26C11-DC88-4E76-852C-5E2A37138BD8}" srcOrd="0" destOrd="0" presId="urn:microsoft.com/office/officeart/2005/8/layout/hList7#22"/>
    <dgm:cxn modelId="{C8B99926-9E2B-486C-87FB-5B2FEC70E6A5}" type="presParOf" srcId="{5496E4A0-0B9C-4608-A8B8-8B520828FCB3}" destId="{EF181778-879F-4CF8-8EEB-FD1AE65D2BC2}" srcOrd="1" destOrd="0" presId="urn:microsoft.com/office/officeart/2005/8/layout/hList7#22"/>
    <dgm:cxn modelId="{CAF6C565-BF6F-424C-B3B0-1B3E5FEBBAB0}" type="presParOf" srcId="{EF181778-879F-4CF8-8EEB-FD1AE65D2BC2}" destId="{B77FF5FA-059D-4976-83C9-9CED9F8C0A11}" srcOrd="0" destOrd="0" presId="urn:microsoft.com/office/officeart/2005/8/layout/hList7#22"/>
    <dgm:cxn modelId="{54B0AC35-B717-4FD5-9C2A-FD04F331E879}" type="presParOf" srcId="{B77FF5FA-059D-4976-83C9-9CED9F8C0A11}" destId="{50EB8C8C-E606-45BC-A3D9-B5711850F170}" srcOrd="0" destOrd="0" presId="urn:microsoft.com/office/officeart/2005/8/layout/hList7#22"/>
    <dgm:cxn modelId="{166A8FCB-A47C-487A-B0EE-0A08BB617DA5}" type="presParOf" srcId="{B77FF5FA-059D-4976-83C9-9CED9F8C0A11}" destId="{EA3A49CA-0E73-4CED-AC91-216EF8EB86A1}" srcOrd="1" destOrd="0" presId="urn:microsoft.com/office/officeart/2005/8/layout/hList7#22"/>
    <dgm:cxn modelId="{F7555FC5-7776-4480-BC7C-BB021DF39ACF}" type="presParOf" srcId="{B77FF5FA-059D-4976-83C9-9CED9F8C0A11}" destId="{343C9FB7-2172-486A-BBE1-76563C9DC644}" srcOrd="2" destOrd="0" presId="urn:microsoft.com/office/officeart/2005/8/layout/hList7#22"/>
    <dgm:cxn modelId="{9748F552-7D78-46A0-882D-882260F75A07}" type="presParOf" srcId="{B77FF5FA-059D-4976-83C9-9CED9F8C0A11}" destId="{BDE0DEA4-1E2A-48A6-9B26-1A9B06CD8E5C}" srcOrd="3" destOrd="0" presId="urn:microsoft.com/office/officeart/2005/8/layout/hList7#22"/>
    <dgm:cxn modelId="{91C8A592-4B09-4523-8E43-2C8A8A00B7AD}" type="presParOf" srcId="{EF181778-879F-4CF8-8EEB-FD1AE65D2BC2}" destId="{6C1EF925-277C-431A-8D02-2A1CBFA07FE4}" srcOrd="1" destOrd="0" presId="urn:microsoft.com/office/officeart/2005/8/layout/hList7#22"/>
    <dgm:cxn modelId="{C12DF725-4088-4492-A513-D503E9F19AC2}" type="presParOf" srcId="{EF181778-879F-4CF8-8EEB-FD1AE65D2BC2}" destId="{3DBC1A09-2BDC-4E63-B4D1-13DFCA41B71E}" srcOrd="2" destOrd="0" presId="urn:microsoft.com/office/officeart/2005/8/layout/hList7#22"/>
    <dgm:cxn modelId="{9D9EFFE7-97D1-4C56-985B-4B44C7D3AD51}" type="presParOf" srcId="{3DBC1A09-2BDC-4E63-B4D1-13DFCA41B71E}" destId="{2FFDB82A-4458-4246-B93B-2A310D8F8294}" srcOrd="0" destOrd="0" presId="urn:microsoft.com/office/officeart/2005/8/layout/hList7#22"/>
    <dgm:cxn modelId="{4226BC3C-5826-4164-8509-9314595BF2F0}" type="presParOf" srcId="{3DBC1A09-2BDC-4E63-B4D1-13DFCA41B71E}" destId="{72100BD4-B40D-4EA5-849C-68D04AAA4439}" srcOrd="1" destOrd="0" presId="urn:microsoft.com/office/officeart/2005/8/layout/hList7#22"/>
    <dgm:cxn modelId="{44A81F6D-1FD9-4C0F-A9A0-86D4A32B3875}" type="presParOf" srcId="{3DBC1A09-2BDC-4E63-B4D1-13DFCA41B71E}" destId="{4CFC4EEF-1596-4E1C-8510-254964D44BF5}" srcOrd="2" destOrd="0" presId="urn:microsoft.com/office/officeart/2005/8/layout/hList7#22"/>
    <dgm:cxn modelId="{4916A50D-406D-4EC5-824A-6438FFF78972}" type="presParOf" srcId="{3DBC1A09-2BDC-4E63-B4D1-13DFCA41B71E}" destId="{76B83A3B-5B6C-47EF-8197-235C9348105D}" srcOrd="3" destOrd="0" presId="urn:microsoft.com/office/officeart/2005/8/layout/hList7#22"/>
    <dgm:cxn modelId="{1FEB5E6C-3ED3-4189-ABBC-F71D4DF67DF4}" type="presParOf" srcId="{EF181778-879F-4CF8-8EEB-FD1AE65D2BC2}" destId="{F74FEE4C-8D04-4A6C-B5C5-47203E5B47AB}" srcOrd="3" destOrd="0" presId="urn:microsoft.com/office/officeart/2005/8/layout/hList7#22"/>
    <dgm:cxn modelId="{0A1A7521-047F-4AFA-BC66-9039F23C4D1B}" type="presParOf" srcId="{EF181778-879F-4CF8-8EEB-FD1AE65D2BC2}" destId="{502CBA6E-0012-484A-9B8A-21E3239BECB8}" srcOrd="4" destOrd="0" presId="urn:microsoft.com/office/officeart/2005/8/layout/hList7#22"/>
    <dgm:cxn modelId="{10DE8D8D-DD5A-4DBC-B3FF-93C923D7B1D5}" type="presParOf" srcId="{502CBA6E-0012-484A-9B8A-21E3239BECB8}" destId="{E4EE9A18-16C8-4621-A8B7-069068D37C9B}" srcOrd="0" destOrd="0" presId="urn:microsoft.com/office/officeart/2005/8/layout/hList7#22"/>
    <dgm:cxn modelId="{67DDDBCC-38D3-4255-8592-6301EF4D6154}" type="presParOf" srcId="{502CBA6E-0012-484A-9B8A-21E3239BECB8}" destId="{51C7209A-F8C0-410A-B55C-C86ECD340836}" srcOrd="1" destOrd="0" presId="urn:microsoft.com/office/officeart/2005/8/layout/hList7#22"/>
    <dgm:cxn modelId="{E02C6E0A-26B6-447B-9C87-2CA58650EDAC}" type="presParOf" srcId="{502CBA6E-0012-484A-9B8A-21E3239BECB8}" destId="{8FA5114C-81C8-491A-8AE4-4D924BFB3266}" srcOrd="2" destOrd="0" presId="urn:microsoft.com/office/officeart/2005/8/layout/hList7#22"/>
    <dgm:cxn modelId="{B21C0FD5-DCC4-4160-AEC5-E8E64E6E7148}" type="presParOf" srcId="{502CBA6E-0012-484A-9B8A-21E3239BECB8}" destId="{49B324ED-37C3-4D5C-98C3-A3AFB3674910}" srcOrd="3" destOrd="0" presId="urn:microsoft.com/office/officeart/2005/8/layout/hList7#22"/>
    <dgm:cxn modelId="{A12CB91D-528C-49E6-9280-7121EC3C62BE}" type="presParOf" srcId="{EF181778-879F-4CF8-8EEB-FD1AE65D2BC2}" destId="{91F7C2FA-97F6-4031-843B-2362E781F37C}" srcOrd="5" destOrd="0" presId="urn:microsoft.com/office/officeart/2005/8/layout/hList7#22"/>
    <dgm:cxn modelId="{B0C33E4E-4C14-4DB0-A603-B8F5ED3FA024}" type="presParOf" srcId="{EF181778-879F-4CF8-8EEB-FD1AE65D2BC2}" destId="{08814061-B7BA-4D63-A6F9-239382300947}" srcOrd="6" destOrd="0" presId="urn:microsoft.com/office/officeart/2005/8/layout/hList7#22"/>
    <dgm:cxn modelId="{CDB1E912-DFD5-4083-8E3C-84150865243C}" type="presParOf" srcId="{08814061-B7BA-4D63-A6F9-239382300947}" destId="{71C72D49-78D4-4D10-8FB4-59F270E639BD}" srcOrd="0" destOrd="0" presId="urn:microsoft.com/office/officeart/2005/8/layout/hList7#22"/>
    <dgm:cxn modelId="{A8BD5724-9654-4F03-B8BB-B1FD62F1D1F7}" type="presParOf" srcId="{08814061-B7BA-4D63-A6F9-239382300947}" destId="{D1DC95A5-CBB9-453E-AABF-FC097F928C19}" srcOrd="1" destOrd="0" presId="urn:microsoft.com/office/officeart/2005/8/layout/hList7#22"/>
    <dgm:cxn modelId="{7BA88DDB-36EB-4361-BF79-6AEF749F2455}" type="presParOf" srcId="{08814061-B7BA-4D63-A6F9-239382300947}" destId="{810EC174-51C9-41E5-89D5-074AD9FA8855}" srcOrd="2" destOrd="0" presId="urn:microsoft.com/office/officeart/2005/8/layout/hList7#22"/>
    <dgm:cxn modelId="{E4F7EEB8-129A-4092-8BD1-F451553B25E2}" type="presParOf" srcId="{08814061-B7BA-4D63-A6F9-239382300947}" destId="{5741571A-2A01-45B7-8E36-DB614C712D27}" srcOrd="3" destOrd="0" presId="urn:microsoft.com/office/officeart/2005/8/layout/hList7#2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4E9EC7-46FE-4632-A4F9-BD0E482593A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C0174-5639-43C6-8204-0204BBFEFDDA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alphaOff val="0"/>
                <a:satMod val="103000"/>
                <a:tint val="73000"/>
                <a:lumMod val="45000"/>
                <a:lumOff val="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/>
          <a:r>
            <a:rPr lang="ru-RU" sz="2000" b="1" dirty="0" smtClean="0">
              <a:latin typeface="Century Schoolbook" panose="02040604050505020304" pitchFamily="18" charset="0"/>
            </a:rPr>
            <a:t>В профессию с детства!</a:t>
          </a:r>
          <a:endParaRPr lang="ru-RU" sz="2000" b="1" dirty="0">
            <a:latin typeface="Century Schoolbook" panose="02040604050505020304" pitchFamily="18" charset="0"/>
          </a:endParaRPr>
        </a:p>
      </dgm:t>
    </dgm:pt>
    <dgm:pt modelId="{B4CD78DD-CFF5-4BF5-91A6-65206299CD29}" type="parTrans" cxnId="{EAB9FBBF-3E39-4038-9352-8872311FD840}">
      <dgm:prSet/>
      <dgm:spPr/>
      <dgm:t>
        <a:bodyPr/>
        <a:lstStyle/>
        <a:p>
          <a:pPr algn="ctr"/>
          <a:endParaRPr lang="ru-RU" sz="2000" b="1">
            <a:latin typeface="Century Schoolbook" panose="02040604050505020304" pitchFamily="18" charset="0"/>
          </a:endParaRPr>
        </a:p>
      </dgm:t>
    </dgm:pt>
    <dgm:pt modelId="{86CEF1D6-5BE0-4F66-9044-902C39B33750}" type="sibTrans" cxnId="{EAB9FBBF-3E39-4038-9352-8872311FD840}">
      <dgm:prSet/>
      <dgm:spPr/>
      <dgm:t>
        <a:bodyPr/>
        <a:lstStyle/>
        <a:p>
          <a:pPr algn="ctr"/>
          <a:endParaRPr lang="ru-RU" sz="2000" b="1">
            <a:latin typeface="Century Schoolbook" panose="02040604050505020304" pitchFamily="18" charset="0"/>
          </a:endParaRPr>
        </a:p>
      </dgm:t>
    </dgm:pt>
    <dgm:pt modelId="{DD1F41D5-8286-4AC3-B177-7BE267128DE8}" type="pres">
      <dgm:prSet presAssocID="{AC4E9EC7-46FE-4632-A4F9-BD0E482593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DEC8E-0DB8-49D2-9914-835CADF4848E}" type="pres">
      <dgm:prSet presAssocID="{63FC0174-5639-43C6-8204-0204BBFEFDDA}" presName="parentText" presStyleLbl="node1" presStyleIdx="0" presStyleCnt="1" custScaleX="98048" custScaleY="176047" custLinFactNeighborX="-976" custLinFactNeighborY="-22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9FBBF-3E39-4038-9352-8872311FD840}" srcId="{AC4E9EC7-46FE-4632-A4F9-BD0E482593A9}" destId="{63FC0174-5639-43C6-8204-0204BBFEFDDA}" srcOrd="0" destOrd="0" parTransId="{B4CD78DD-CFF5-4BF5-91A6-65206299CD29}" sibTransId="{86CEF1D6-5BE0-4F66-9044-902C39B33750}"/>
    <dgm:cxn modelId="{80D5390B-F948-45F4-9752-161D4489B32E}" type="presOf" srcId="{AC4E9EC7-46FE-4632-A4F9-BD0E482593A9}" destId="{DD1F41D5-8286-4AC3-B177-7BE267128DE8}" srcOrd="0" destOrd="0" presId="urn:microsoft.com/office/officeart/2005/8/layout/vList2"/>
    <dgm:cxn modelId="{761D775F-C982-4DAC-AF3E-DCD6A4B14BDB}" type="presOf" srcId="{63FC0174-5639-43C6-8204-0204BBFEFDDA}" destId="{D3FDEC8E-0DB8-49D2-9914-835CADF4848E}" srcOrd="0" destOrd="0" presId="urn:microsoft.com/office/officeart/2005/8/layout/vList2"/>
    <dgm:cxn modelId="{26F52563-9333-4EBC-81B5-938EAFA2EC2B}" type="presParOf" srcId="{DD1F41D5-8286-4AC3-B177-7BE267128DE8}" destId="{D3FDEC8E-0DB8-49D2-9914-835CADF484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4E9EC7-46FE-4632-A4F9-BD0E482593A9}" type="doc">
      <dgm:prSet loTypeId="urn:microsoft.com/office/officeart/2005/8/layout/process4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3FC0174-5639-43C6-8204-0204BBFEFDDA}">
      <dgm:prSet phldrT="[Текст]" custT="1"/>
      <dgm:spPr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lumMod val="110000"/>
                <a:satMod val="105000"/>
                <a:tint val="67000"/>
                <a:alpha val="35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1" dirty="0" smtClean="0">
              <a:latin typeface="Century Schoolbook" panose="02040604050505020304" pitchFamily="18" charset="0"/>
            </a:rPr>
            <a:t>с 2021 года</a:t>
          </a:r>
          <a:endParaRPr lang="ru-RU" sz="1200" b="1" i="1" dirty="0">
            <a:latin typeface="Century Schoolbook" panose="02040604050505020304" pitchFamily="18" charset="0"/>
          </a:endParaRPr>
        </a:p>
      </dgm:t>
    </dgm:pt>
    <dgm:pt modelId="{B4CD78DD-CFF5-4BF5-91A6-65206299CD29}" type="parTrans" cxnId="{EAB9FBBF-3E39-4038-9352-8872311FD840}">
      <dgm:prSet/>
      <dgm:spPr/>
      <dgm:t>
        <a:bodyPr/>
        <a:lstStyle/>
        <a:p>
          <a:pPr algn="ctr"/>
          <a:endParaRPr lang="ru-RU" sz="1400" b="1">
            <a:latin typeface="Century Schoolbook" panose="02040604050505020304" pitchFamily="18" charset="0"/>
          </a:endParaRPr>
        </a:p>
      </dgm:t>
    </dgm:pt>
    <dgm:pt modelId="{86CEF1D6-5BE0-4F66-9044-902C39B33750}" type="sibTrans" cxnId="{EAB9FBBF-3E39-4038-9352-8872311FD840}">
      <dgm:prSet/>
      <dgm:spPr/>
      <dgm:t>
        <a:bodyPr/>
        <a:lstStyle/>
        <a:p>
          <a:pPr algn="ctr"/>
          <a:endParaRPr lang="ru-RU" sz="1400" b="1">
            <a:latin typeface="Century Schoolbook" panose="02040604050505020304" pitchFamily="18" charset="0"/>
          </a:endParaRPr>
        </a:p>
      </dgm:t>
    </dgm:pt>
    <dgm:pt modelId="{0F23FF32-7F39-432E-96C2-10A1D0C57C77}" type="pres">
      <dgm:prSet presAssocID="{AC4E9EC7-46FE-4632-A4F9-BD0E482593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F1643-565B-4CD9-9451-9B277D41867F}" type="pres">
      <dgm:prSet presAssocID="{63FC0174-5639-43C6-8204-0204BBFEFDDA}" presName="boxAndChildren" presStyleCnt="0"/>
      <dgm:spPr/>
    </dgm:pt>
    <dgm:pt modelId="{D8A1CA5C-D720-490E-BBEC-16021BED6899}" type="pres">
      <dgm:prSet presAssocID="{63FC0174-5639-43C6-8204-0204BBFEFDDA}" presName="parentTextBox" presStyleLbl="node1" presStyleIdx="0" presStyleCnt="1" custLinFactY="-100000" custLinFactNeighborX="-4364" custLinFactNeighborY="-142508"/>
      <dgm:spPr/>
      <dgm:t>
        <a:bodyPr/>
        <a:lstStyle/>
        <a:p>
          <a:endParaRPr lang="ru-RU"/>
        </a:p>
      </dgm:t>
    </dgm:pt>
  </dgm:ptLst>
  <dgm:cxnLst>
    <dgm:cxn modelId="{EAB9FBBF-3E39-4038-9352-8872311FD840}" srcId="{AC4E9EC7-46FE-4632-A4F9-BD0E482593A9}" destId="{63FC0174-5639-43C6-8204-0204BBFEFDDA}" srcOrd="0" destOrd="0" parTransId="{B4CD78DD-CFF5-4BF5-91A6-65206299CD29}" sibTransId="{86CEF1D6-5BE0-4F66-9044-902C39B33750}"/>
    <dgm:cxn modelId="{A8A21F5F-D890-406C-9C85-6EE55D3CAEE9}" type="presOf" srcId="{63FC0174-5639-43C6-8204-0204BBFEFDDA}" destId="{D8A1CA5C-D720-490E-BBEC-16021BED6899}" srcOrd="0" destOrd="0" presId="urn:microsoft.com/office/officeart/2005/8/layout/process4"/>
    <dgm:cxn modelId="{E428829E-0B60-4BC2-92CF-40F766CBE706}" type="presOf" srcId="{AC4E9EC7-46FE-4632-A4F9-BD0E482593A9}" destId="{0F23FF32-7F39-432E-96C2-10A1D0C57C77}" srcOrd="0" destOrd="0" presId="urn:microsoft.com/office/officeart/2005/8/layout/process4"/>
    <dgm:cxn modelId="{ACAE01CD-805C-474F-A280-1274C8C9EFE3}" type="presParOf" srcId="{0F23FF32-7F39-432E-96C2-10A1D0C57C77}" destId="{BA6F1643-565B-4CD9-9451-9B277D41867F}" srcOrd="0" destOrd="0" presId="urn:microsoft.com/office/officeart/2005/8/layout/process4"/>
    <dgm:cxn modelId="{B302B65C-FD42-4326-821F-3E8133EB723A}" type="presParOf" srcId="{BA6F1643-565B-4CD9-9451-9B277D41867F}" destId="{D8A1CA5C-D720-490E-BBEC-16021BED6899}" srcOrd="0" destOrd="0" presId="urn:microsoft.com/office/officeart/2005/8/layout/process4"/>
  </dgm:cxnLst>
  <dgm:bg>
    <a:solidFill>
      <a:schemeClr val="bg1">
        <a:alpha val="51000"/>
      </a:schemeClr>
    </a:solidFill>
  </dgm:bg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BBDC3-79C5-403F-8DF2-FB800AB648C9}">
      <dsp:nvSpPr>
        <dsp:cNvPr id="0" name=""/>
        <dsp:cNvSpPr/>
      </dsp:nvSpPr>
      <dsp:spPr>
        <a:xfrm rot="5400000">
          <a:off x="-147110" y="475587"/>
          <a:ext cx="980739" cy="6865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</a:t>
          </a:r>
          <a:endParaRPr lang="ru-RU" sz="20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-147110" y="475587"/>
        <a:ext cx="980739" cy="686517"/>
      </dsp:txXfrm>
    </dsp:sp>
    <dsp:sp modelId="{ABC90851-7F4F-44B0-8B34-E846FACE6FD9}">
      <dsp:nvSpPr>
        <dsp:cNvPr id="0" name=""/>
        <dsp:cNvSpPr/>
      </dsp:nvSpPr>
      <dsp:spPr>
        <a:xfrm rot="5400000">
          <a:off x="3290743" y="-2275749"/>
          <a:ext cx="637815" cy="5846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Слоган: "Эффективный руководитель – эффективная организация"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 smtClean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"</a:t>
          </a:r>
          <a:endParaRPr lang="ru-RU" sz="2000" kern="1200" dirty="0"/>
        </a:p>
      </dsp:txBody>
      <dsp:txXfrm rot="5400000">
        <a:off x="3290743" y="-2275749"/>
        <a:ext cx="637815" cy="5846267"/>
      </dsp:txXfrm>
    </dsp:sp>
    <dsp:sp modelId="{A70A8CDD-075F-46F4-BD5D-604642C8C489}">
      <dsp:nvSpPr>
        <dsp:cNvPr id="0" name=""/>
        <dsp:cNvSpPr/>
      </dsp:nvSpPr>
      <dsp:spPr>
        <a:xfrm rot="5400000">
          <a:off x="-147110" y="1365130"/>
          <a:ext cx="980739" cy="686517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</a:t>
          </a:r>
          <a:endParaRPr lang="ru-RU" sz="20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-147110" y="1365130"/>
        <a:ext cx="980739" cy="686517"/>
      </dsp:txXfrm>
    </dsp:sp>
    <dsp:sp modelId="{CD397342-5C4C-48BC-91D8-EE9334AC1FE5}">
      <dsp:nvSpPr>
        <dsp:cNvPr id="0" name=""/>
        <dsp:cNvSpPr/>
      </dsp:nvSpPr>
      <dsp:spPr>
        <a:xfrm rot="5400000">
          <a:off x="3290910" y="-1386373"/>
          <a:ext cx="637480" cy="5846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Сроки реализации: 01.01.2021- 31.12.2022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3290910" y="-1386373"/>
        <a:ext cx="637480" cy="5846267"/>
      </dsp:txXfrm>
    </dsp:sp>
    <dsp:sp modelId="{D755E9EA-1D5E-4D66-BF04-0C2D695E03D2}">
      <dsp:nvSpPr>
        <dsp:cNvPr id="0" name=""/>
        <dsp:cNvSpPr/>
      </dsp:nvSpPr>
      <dsp:spPr>
        <a:xfrm rot="5400000">
          <a:off x="-147110" y="2444637"/>
          <a:ext cx="980739" cy="686517"/>
        </a:xfrm>
        <a:prstGeom prst="chevron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</a:t>
          </a:r>
          <a:endParaRPr lang="ru-RU" sz="20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-147110" y="2444637"/>
        <a:ext cx="980739" cy="686517"/>
      </dsp:txXfrm>
    </dsp:sp>
    <dsp:sp modelId="{F15241C4-04A4-409F-A5B6-4F333CC8D70C}">
      <dsp:nvSpPr>
        <dsp:cNvPr id="0" name=""/>
        <dsp:cNvSpPr/>
      </dsp:nvSpPr>
      <dsp:spPr>
        <a:xfrm rot="5400000">
          <a:off x="2701512" y="-38159"/>
          <a:ext cx="1816278" cy="5846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Участники: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молодые руководители – 16 человек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 кадрового резерва – 5 человек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заместители руководителей – 19 человек 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2701512" y="-38159"/>
        <a:ext cx="1816278" cy="5846267"/>
      </dsp:txXfrm>
    </dsp:sp>
    <dsp:sp modelId="{4FB578EB-0A9F-4E09-A628-8602F9E21B39}">
      <dsp:nvSpPr>
        <dsp:cNvPr id="0" name=""/>
        <dsp:cNvSpPr/>
      </dsp:nvSpPr>
      <dsp:spPr>
        <a:xfrm rot="5400000">
          <a:off x="-140719" y="4482576"/>
          <a:ext cx="980739" cy="686517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4</a:t>
          </a:r>
          <a:endParaRPr lang="ru-RU" sz="20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-140719" y="4482576"/>
        <a:ext cx="980739" cy="686517"/>
      </dsp:txXfrm>
    </dsp:sp>
    <dsp:sp modelId="{4EBF045E-5271-408D-86EC-1F0F0E61B2B9}">
      <dsp:nvSpPr>
        <dsp:cNvPr id="0" name=""/>
        <dsp:cNvSpPr/>
      </dsp:nvSpPr>
      <dsp:spPr>
        <a:xfrm rot="5400000">
          <a:off x="2809813" y="1875132"/>
          <a:ext cx="1599675" cy="5846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Итоги проекта: создание интерактивного сборника; аттестация в кадровый резерв 2 участника проекта 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2809813" y="1875132"/>
        <a:ext cx="1599675" cy="58462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BBDC3-79C5-403F-8DF2-FB800AB648C9}">
      <dsp:nvSpPr>
        <dsp:cNvPr id="0" name=""/>
        <dsp:cNvSpPr/>
      </dsp:nvSpPr>
      <dsp:spPr>
        <a:xfrm rot="5400000">
          <a:off x="-147110" y="475587"/>
          <a:ext cx="980739" cy="6865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</a:t>
          </a:r>
          <a:endParaRPr lang="ru-RU" sz="20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-147110" y="475587"/>
        <a:ext cx="980739" cy="686517"/>
      </dsp:txXfrm>
    </dsp:sp>
    <dsp:sp modelId="{ABC90851-7F4F-44B0-8B34-E846FACE6FD9}">
      <dsp:nvSpPr>
        <dsp:cNvPr id="0" name=""/>
        <dsp:cNvSpPr/>
      </dsp:nvSpPr>
      <dsp:spPr>
        <a:xfrm rot="5400000">
          <a:off x="3290743" y="-2275749"/>
          <a:ext cx="637815" cy="5846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Слоган: "Эффективность. Обучение. Устойчивость. Прогнозируемость"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3290743" y="-2275749"/>
        <a:ext cx="637815" cy="5846267"/>
      </dsp:txXfrm>
    </dsp:sp>
    <dsp:sp modelId="{A70A8CDD-075F-46F4-BD5D-604642C8C489}">
      <dsp:nvSpPr>
        <dsp:cNvPr id="0" name=""/>
        <dsp:cNvSpPr/>
      </dsp:nvSpPr>
      <dsp:spPr>
        <a:xfrm rot="5400000">
          <a:off x="-147110" y="1365130"/>
          <a:ext cx="980739" cy="686517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</a:t>
          </a:r>
          <a:endParaRPr lang="ru-RU" sz="20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-147110" y="1365130"/>
        <a:ext cx="980739" cy="686517"/>
      </dsp:txXfrm>
    </dsp:sp>
    <dsp:sp modelId="{CD397342-5C4C-48BC-91D8-EE9334AC1FE5}">
      <dsp:nvSpPr>
        <dsp:cNvPr id="0" name=""/>
        <dsp:cNvSpPr/>
      </dsp:nvSpPr>
      <dsp:spPr>
        <a:xfrm rot="5400000">
          <a:off x="3290910" y="-1386373"/>
          <a:ext cx="637480" cy="5846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Сроки реализации: 01.01.2023- 31.12.2023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3290910" y="-1386373"/>
        <a:ext cx="637480" cy="5846267"/>
      </dsp:txXfrm>
    </dsp:sp>
    <dsp:sp modelId="{D755E9EA-1D5E-4D66-BF04-0C2D695E03D2}">
      <dsp:nvSpPr>
        <dsp:cNvPr id="0" name=""/>
        <dsp:cNvSpPr/>
      </dsp:nvSpPr>
      <dsp:spPr>
        <a:xfrm rot="5400000">
          <a:off x="-147110" y="2444637"/>
          <a:ext cx="980739" cy="686517"/>
        </a:xfrm>
        <a:prstGeom prst="chevron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</a:t>
          </a:r>
          <a:endParaRPr lang="ru-RU" sz="20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-147110" y="2444637"/>
        <a:ext cx="980739" cy="686517"/>
      </dsp:txXfrm>
    </dsp:sp>
    <dsp:sp modelId="{F15241C4-04A4-409F-A5B6-4F333CC8D70C}">
      <dsp:nvSpPr>
        <dsp:cNvPr id="0" name=""/>
        <dsp:cNvSpPr/>
      </dsp:nvSpPr>
      <dsp:spPr>
        <a:xfrm rot="5400000">
          <a:off x="2701512" y="-38159"/>
          <a:ext cx="1816278" cy="5846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Участники: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молодые руководители – 19 человек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участники кадрового резерва – 13 человек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заместители руководителей – 37 человек 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2701512" y="-38159"/>
        <a:ext cx="1816278" cy="5846267"/>
      </dsp:txXfrm>
    </dsp:sp>
    <dsp:sp modelId="{4FB578EB-0A9F-4E09-A628-8602F9E21B39}">
      <dsp:nvSpPr>
        <dsp:cNvPr id="0" name=""/>
        <dsp:cNvSpPr/>
      </dsp:nvSpPr>
      <dsp:spPr>
        <a:xfrm rot="5400000">
          <a:off x="-140719" y="4482576"/>
          <a:ext cx="980739" cy="686517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4</a:t>
          </a:r>
          <a:endParaRPr lang="ru-RU" sz="2000" b="1" kern="1200" dirty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-140719" y="4482576"/>
        <a:ext cx="980739" cy="686517"/>
      </dsp:txXfrm>
    </dsp:sp>
    <dsp:sp modelId="{4EBF045E-5271-408D-86EC-1F0F0E61B2B9}">
      <dsp:nvSpPr>
        <dsp:cNvPr id="0" name=""/>
        <dsp:cNvSpPr/>
      </dsp:nvSpPr>
      <dsp:spPr>
        <a:xfrm rot="5400000">
          <a:off x="2809813" y="1875132"/>
          <a:ext cx="1599675" cy="5846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Schoolbook" panose="02040604050505020304" pitchFamily="18" charset="0"/>
              <a:cs typeface="Arial" panose="020B0604020202020204" pitchFamily="34" charset="0"/>
            </a:rPr>
            <a:t>Результаты проекта: создание и функционирование 13 наставнических пар, аттестация в кадровый резерв 5 участников проекта</a:t>
          </a:r>
          <a:endParaRPr lang="ru-RU" sz="2000" kern="1200" dirty="0">
            <a:latin typeface="Century Schoolbook" panose="02040604050505020304" pitchFamily="18" charset="0"/>
            <a:cs typeface="Arial" panose="020B0604020202020204" pitchFamily="34" charset="0"/>
          </a:endParaRPr>
        </a:p>
      </dsp:txBody>
      <dsp:txXfrm rot="5400000">
        <a:off x="2809813" y="1875132"/>
        <a:ext cx="1599675" cy="58462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B8C8C-E606-45BC-A3D9-B5711850F170}">
      <dsp:nvSpPr>
        <dsp:cNvPr id="0" name=""/>
        <dsp:cNvSpPr/>
      </dsp:nvSpPr>
      <dsp:spPr>
        <a:xfrm>
          <a:off x="0" y="0"/>
          <a:ext cx="2862552" cy="5344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1. Задание № 1 "Знакомство"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/>
          </a:r>
          <a:br>
            <a:rPr lang="ru-RU" sz="19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</a:br>
          <a:r>
            <a:rPr lang="ru-RU" sz="19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2. Фото, видео отчет о выполнении задания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3. Выбор и создание "проектной мастерской"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37747"/>
        <a:ext cx="2862552" cy="2137747"/>
      </dsp:txXfrm>
    </dsp:sp>
    <dsp:sp modelId="{BDE0DEA4-1E2A-48A6-9B26-1A9B06CD8E5C}">
      <dsp:nvSpPr>
        <dsp:cNvPr id="0" name=""/>
        <dsp:cNvSpPr/>
      </dsp:nvSpPr>
      <dsp:spPr>
        <a:xfrm>
          <a:off x="844347" y="0"/>
          <a:ext cx="1152730" cy="11661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DB82A-4458-4246-B93B-2A310D8F8294}">
      <dsp:nvSpPr>
        <dsp:cNvPr id="0" name=""/>
        <dsp:cNvSpPr/>
      </dsp:nvSpPr>
      <dsp:spPr>
        <a:xfrm>
          <a:off x="2934442" y="0"/>
          <a:ext cx="2862552" cy="5344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1. Представление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итогов выполнения задания №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2. Задание № 2 "Совместное мероприятие"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3. Определение потенциальных участников конкурсов профессионального мастерства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4442" y="2137747"/>
        <a:ext cx="2862552" cy="2137747"/>
      </dsp:txXfrm>
    </dsp:sp>
    <dsp:sp modelId="{76B83A3B-5B6C-47EF-8197-235C9348105D}">
      <dsp:nvSpPr>
        <dsp:cNvPr id="0" name=""/>
        <dsp:cNvSpPr/>
      </dsp:nvSpPr>
      <dsp:spPr>
        <a:xfrm>
          <a:off x="3794840" y="81785"/>
          <a:ext cx="1141661" cy="10660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E9A18-16C8-4621-A8B7-069068D37C9B}">
      <dsp:nvSpPr>
        <dsp:cNvPr id="0" name=""/>
        <dsp:cNvSpPr/>
      </dsp:nvSpPr>
      <dsp:spPr>
        <a:xfrm>
          <a:off x="5899588" y="0"/>
          <a:ext cx="2862552" cy="5344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1. Представление итогов выполнения задания №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Century Schoolbook" panose="02040604050505020304" pitchFamily="18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2. Задание № 3 "Устойчивое взаимодействие"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3. Встреча членов "проектной мастерской"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9588" y="2137747"/>
        <a:ext cx="2862552" cy="2137747"/>
      </dsp:txXfrm>
    </dsp:sp>
    <dsp:sp modelId="{49B324ED-37C3-4D5C-98C3-A3AFB3674910}">
      <dsp:nvSpPr>
        <dsp:cNvPr id="0" name=""/>
        <dsp:cNvSpPr/>
      </dsp:nvSpPr>
      <dsp:spPr>
        <a:xfrm>
          <a:off x="6697113" y="15581"/>
          <a:ext cx="1227032" cy="11984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72D49-78D4-4D10-8FB4-59F270E639BD}">
      <dsp:nvSpPr>
        <dsp:cNvPr id="0" name=""/>
        <dsp:cNvSpPr/>
      </dsp:nvSpPr>
      <dsp:spPr>
        <a:xfrm>
          <a:off x="8848017" y="0"/>
          <a:ext cx="2862552" cy="5344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1. Представление итогов выполнения задания № 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Century Schoolbook" panose="02040604050505020304" pitchFamily="18" charset="0"/>
              <a:cs typeface="Arial" panose="020B0604020202020204" pitchFamily="34" charset="0"/>
            </a:rPr>
            <a:t>2. Подведение итогов реализации муниципального проекта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8017" y="2137747"/>
        <a:ext cx="2862552" cy="2137747"/>
      </dsp:txXfrm>
    </dsp:sp>
    <dsp:sp modelId="{5741571A-2A01-45B7-8E36-DB614C712D27}">
      <dsp:nvSpPr>
        <dsp:cNvPr id="0" name=""/>
        <dsp:cNvSpPr/>
      </dsp:nvSpPr>
      <dsp:spPr>
        <a:xfrm>
          <a:off x="9683263" y="9939"/>
          <a:ext cx="1281543" cy="117100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26C11-DC88-4E76-852C-5E2A37138BD8}">
      <dsp:nvSpPr>
        <dsp:cNvPr id="0" name=""/>
        <dsp:cNvSpPr/>
      </dsp:nvSpPr>
      <dsp:spPr>
        <a:xfrm>
          <a:off x="446225" y="4542712"/>
          <a:ext cx="10776236" cy="801655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DEC8E-0DB8-49D2-9914-835CADF4848E}">
      <dsp:nvSpPr>
        <dsp:cNvPr id="0" name=""/>
        <dsp:cNvSpPr/>
      </dsp:nvSpPr>
      <dsp:spPr>
        <a:xfrm>
          <a:off x="52010" y="0"/>
          <a:ext cx="5122925" cy="414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alphaOff val="0"/>
                <a:satMod val="103000"/>
                <a:tint val="73000"/>
                <a:lumMod val="45000"/>
                <a:lumOff val="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anose="02040604050505020304" pitchFamily="18" charset="0"/>
            </a:rPr>
            <a:t>В профессию с детства!</a:t>
          </a:r>
          <a:endParaRPr lang="ru-RU" sz="2000" b="1" kern="1200" dirty="0">
            <a:latin typeface="Century Schoolbook" panose="02040604050505020304" pitchFamily="18" charset="0"/>
          </a:endParaRPr>
        </a:p>
      </dsp:txBody>
      <dsp:txXfrm>
        <a:off x="52010" y="0"/>
        <a:ext cx="5122925" cy="4142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1CA5C-D720-490E-BBEC-16021BED6899}">
      <dsp:nvSpPr>
        <dsp:cNvPr id="0" name=""/>
        <dsp:cNvSpPr/>
      </dsp:nvSpPr>
      <dsp:spPr>
        <a:xfrm>
          <a:off x="0" y="0"/>
          <a:ext cx="1507056" cy="2015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lumMod val="110000"/>
                <a:satMod val="105000"/>
                <a:tint val="67000"/>
                <a:alpha val="35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>
              <a:latin typeface="Century Schoolbook" panose="02040604050505020304" pitchFamily="18" charset="0"/>
            </a:rPr>
            <a:t>с 2021 года</a:t>
          </a:r>
          <a:endParaRPr lang="ru-RU" sz="1200" b="1" i="1" kern="1200" dirty="0">
            <a:latin typeface="Century Schoolbook" panose="02040604050505020304" pitchFamily="18" charset="0"/>
          </a:endParaRPr>
        </a:p>
      </dsp:txBody>
      <dsp:txXfrm>
        <a:off x="0" y="0"/>
        <a:ext cx="1507056" cy="201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2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C9B38-9923-4E7B-99CC-2CAE3320957B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4D119-0DC8-416E-87ED-B6773A37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3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A2AC55-C253-4592-A348-F6002865D0D5}" type="slidenum">
              <a:rPr lang="ru-RU" sz="1200">
                <a:solidFill>
                  <a:prstClr val="black"/>
                </a:solidFill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73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 txBox="1">
            <a:spLocks noGrp="1"/>
          </p:cNvSpPr>
          <p:nvPr/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ABBAC3-C478-4805-8B42-364FB380214E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91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 txBox="1">
            <a:spLocks noGrp="1"/>
          </p:cNvSpPr>
          <p:nvPr/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ABBAC3-C478-4805-8B42-364FB380214E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30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50444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79CDCB-4612-4179-98E7-0EB7B5B63238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5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78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79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96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86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6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3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06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82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29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11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FC55-2981-4907-874D-36A15E39AA7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92C73-A54C-4F25-8574-66E3A30E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6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microsoft.com/office/2007/relationships/hdphoto" Target="../media/hdphoto3.wdp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29.jpeg"/><Relationship Id="rId5" Type="http://schemas.openxmlformats.org/officeDocument/2006/relationships/image" Target="../media/image4.jpe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microsoft.com/office/2007/relationships/hdphoto" Target="../media/hdphoto8.wdp"/><Relationship Id="rId10" Type="http://schemas.openxmlformats.org/officeDocument/2006/relationships/image" Target="../media/image38.pn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2.wdp"/><Relationship Id="rId7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2.wdp"/><Relationship Id="rId7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hdphoto" Target="../media/hdphoto2.wdp"/><Relationship Id="rId7" Type="http://schemas.openxmlformats.org/officeDocument/2006/relationships/image" Target="../media/image44.jpeg"/><Relationship Id="rId12" Type="http://schemas.microsoft.com/office/2007/relationships/hdphoto" Target="../media/hdphoto1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.jpeg"/><Relationship Id="rId10" Type="http://schemas.openxmlformats.org/officeDocument/2006/relationships/image" Target="../media/image47.jpeg"/><Relationship Id="rId4" Type="http://schemas.openxmlformats.org/officeDocument/2006/relationships/image" Target="../media/image3.pn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.jpe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50.jpeg"/><Relationship Id="rId10" Type="http://schemas.microsoft.com/office/2007/relationships/hdphoto" Target="../media/hdphoto15.wdp"/><Relationship Id="rId4" Type="http://schemas.openxmlformats.org/officeDocument/2006/relationships/image" Target="../media/image49.pn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2.wdp"/><Relationship Id="rId7" Type="http://schemas.microsoft.com/office/2007/relationships/hdphoto" Target="../media/hdphoto1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image" Target="../media/image2.png"/><Relationship Id="rId3" Type="http://schemas.openxmlformats.org/officeDocument/2006/relationships/image" Target="../media/image57.png"/><Relationship Id="rId21" Type="http://schemas.openxmlformats.org/officeDocument/2006/relationships/image" Target="../media/image65.png"/><Relationship Id="rId7" Type="http://schemas.openxmlformats.org/officeDocument/2006/relationships/image" Target="../media/image61.png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image" Target="../media/image67.png"/><Relationship Id="rId2" Type="http://schemas.openxmlformats.org/officeDocument/2006/relationships/image" Target="../media/image56.png"/><Relationship Id="rId16" Type="http://schemas.openxmlformats.org/officeDocument/2006/relationships/diagramQuickStyle" Target="../diagrams/quickStyle5.xml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diagramQuickStyle" Target="../diagrams/quickStyle4.xml"/><Relationship Id="rId24" Type="http://schemas.openxmlformats.org/officeDocument/2006/relationships/chart" Target="../charts/chart2.xml"/><Relationship Id="rId5" Type="http://schemas.openxmlformats.org/officeDocument/2006/relationships/image" Target="../media/image59.png"/><Relationship Id="rId15" Type="http://schemas.openxmlformats.org/officeDocument/2006/relationships/diagramLayout" Target="../diagrams/layout5.xml"/><Relationship Id="rId23" Type="http://schemas.openxmlformats.org/officeDocument/2006/relationships/chart" Target="../charts/chart1.xml"/><Relationship Id="rId10" Type="http://schemas.openxmlformats.org/officeDocument/2006/relationships/diagramLayout" Target="../diagrams/layout4.xml"/><Relationship Id="rId19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image" Target="../media/image66.png"/><Relationship Id="rId27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/>
          <a:srcRect b="4801"/>
          <a:stretch/>
        </p:blipFill>
        <p:spPr bwMode="auto">
          <a:xfrm>
            <a:off x="345461" y="1872965"/>
            <a:ext cx="11252413" cy="477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5461" y="3040875"/>
            <a:ext cx="4176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entury Schoolbook" panose="02040604050505020304" pitchFamily="18" charset="0"/>
              </a:rPr>
              <a:t>Малинина </a:t>
            </a:r>
            <a:r>
              <a:rPr lang="ru-RU" sz="1600" dirty="0" err="1">
                <a:latin typeface="Century Schoolbook" panose="02040604050505020304" pitchFamily="18" charset="0"/>
              </a:rPr>
              <a:t>Ясмина</a:t>
            </a:r>
            <a:r>
              <a:rPr lang="ru-RU" sz="1600" dirty="0">
                <a:latin typeface="Century Schoolbook" panose="02040604050505020304" pitchFamily="18" charset="0"/>
              </a:rPr>
              <a:t> </a:t>
            </a:r>
            <a:r>
              <a:rPr lang="ru-RU" sz="1600" dirty="0" err="1">
                <a:latin typeface="Century Schoolbook" panose="02040604050505020304" pitchFamily="18" charset="0"/>
              </a:rPr>
              <a:t>Нургаяновна</a:t>
            </a:r>
            <a:r>
              <a:rPr lang="ru-RU" sz="1600" dirty="0">
                <a:latin typeface="Century Schoolbook" panose="02040604050505020304" pitchFamily="18" charset="0"/>
              </a:rPr>
              <a:t>, </a:t>
            </a:r>
          </a:p>
          <a:p>
            <a:r>
              <a:rPr lang="ru-RU" sz="1600" dirty="0">
                <a:latin typeface="Century Schoolbook" panose="02040604050505020304" pitchFamily="18" charset="0"/>
              </a:rPr>
              <a:t>заместитель директора МБОУ СШ № 36</a:t>
            </a:r>
            <a:endParaRPr lang="ru-RU" sz="1400" dirty="0"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04447" y="0"/>
            <a:ext cx="1487553" cy="896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5461" y="1125037"/>
            <a:ext cx="10872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Школа молодого руководителя: опыт успешного проекта на примере муниципального проекта </a:t>
            </a:r>
            <a:r>
              <a:rPr lang="ru-RU" sz="3200" b="1" dirty="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"Педагогический </a:t>
            </a:r>
            <a:r>
              <a:rPr lang="ru-RU" sz="3200" b="1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дуэт: путь к </a:t>
            </a:r>
            <a:r>
              <a:rPr lang="ru-RU" sz="3200" b="1" dirty="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мастерству"</a:t>
            </a:r>
            <a:endParaRPr lang="ru-RU" sz="3200" b="1" dirty="0"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75" y="177401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61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3" t="2646" r="11185" b="3656"/>
          <a:stretch/>
        </p:blipFill>
        <p:spPr>
          <a:xfrm rot="11220000">
            <a:off x="3365207" y="3187146"/>
            <a:ext cx="1195728" cy="1107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3" t="2646" r="11185" b="3656"/>
          <a:stretch/>
        </p:blipFill>
        <p:spPr>
          <a:xfrm rot="5700000">
            <a:off x="5281455" y="4784112"/>
            <a:ext cx="1202653" cy="11138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3" t="2646" r="11185" b="3656"/>
          <a:stretch/>
        </p:blipFill>
        <p:spPr>
          <a:xfrm>
            <a:off x="6479263" y="1653045"/>
            <a:ext cx="1195728" cy="1107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3" t="2646" r="11185" b="3656"/>
          <a:stretch/>
        </p:blipFill>
        <p:spPr>
          <a:xfrm rot="1200000">
            <a:off x="6973611" y="3315067"/>
            <a:ext cx="1202653" cy="11138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3" t="2646" r="11185" b="3656"/>
          <a:stretch/>
        </p:blipFill>
        <p:spPr>
          <a:xfrm rot="16200000">
            <a:off x="4124019" y="1440141"/>
            <a:ext cx="1195728" cy="1107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4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2" t="5358" r="3685" b="4798"/>
          <a:stretch/>
        </p:blipFill>
        <p:spPr>
          <a:xfrm>
            <a:off x="4516774" y="2304182"/>
            <a:ext cx="2560353" cy="2389257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12700">
            <a:bevelT w="95250" h="31750"/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04430" y="866853"/>
            <a:ext cx="3234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entury Schoolbook" panose="02040604050505020304" pitchFamily="18" charset="0"/>
              </a:rPr>
              <a:t>Адаптивность 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8382" y="1576036"/>
            <a:ext cx="2754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entury Schoolbook" panose="02040604050505020304" pitchFamily="18" charset="0"/>
              </a:rPr>
              <a:t>Чутье и смекалка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1276" y="5988592"/>
            <a:ext cx="3205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entury Schoolbook" panose="02040604050505020304" pitchFamily="18" charset="0"/>
              </a:rPr>
              <a:t>Самосознание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0472" y="3609209"/>
            <a:ext cx="2617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entury Schoolbook" panose="02040604050505020304" pitchFamily="18" charset="0"/>
              </a:rPr>
              <a:t>Эмпатия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045" y="3228085"/>
            <a:ext cx="3046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Century Schoolbook" panose="02040604050505020304" pitchFamily="18" charset="0"/>
              </a:rPr>
              <a:t>Осознанность и устойчивость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4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3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66491" y="188571"/>
            <a:ext cx="8859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Century Schoolbook" panose="02040604050505020304" pitchFamily="18" charset="0"/>
              </a:rPr>
              <a:t>Команда муниципального проекта "Педагогический дуэт: путь к мастерству"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D:\My_Docs\jasmin_doks\36 школа\Коллегия ДО\IMG_20241119_204250_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75" b="22463"/>
          <a:stretch/>
        </p:blipFill>
        <p:spPr bwMode="auto">
          <a:xfrm>
            <a:off x="2088581" y="3990575"/>
            <a:ext cx="2049636" cy="1933423"/>
          </a:xfrm>
          <a:prstGeom prst="ellipse">
            <a:avLst/>
          </a:prstGeom>
          <a:ln w="635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270000" sx="-80000" sy="-18000" rotWithShape="0">
              <a:srgbClr val="000000">
                <a:alpha val="5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12700">
            <a:bevelT w="95250" h="31750"/>
            <a:contourClr>
              <a:schemeClr val="bg2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y_Docs\jasmin_doks\36 школа\Коллегия ДО\IMG_20241121_133713_7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53"/>
          <a:stretch/>
        </p:blipFill>
        <p:spPr bwMode="auto">
          <a:xfrm>
            <a:off x="9687797" y="1462669"/>
            <a:ext cx="1700208" cy="1854704"/>
          </a:xfrm>
          <a:prstGeom prst="ellipse">
            <a:avLst/>
          </a:prstGeom>
          <a:ln w="6350" cap="rnd">
            <a:solidFill>
              <a:schemeClr val="bg2">
                <a:lumMod val="50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y_Docs\jasmin_doks\36 школа\Коллегия ДО\IMG_20241121_133212_75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3" r="14897"/>
          <a:stretch/>
        </p:blipFill>
        <p:spPr bwMode="auto">
          <a:xfrm>
            <a:off x="4870608" y="1740877"/>
            <a:ext cx="2208359" cy="2209711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y_Docs\jasmin_doks\36 школа\Коллегия ДО\IMG_20241121_134029_2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4" b="28591"/>
          <a:stretch/>
        </p:blipFill>
        <p:spPr bwMode="auto">
          <a:xfrm>
            <a:off x="1092685" y="1462669"/>
            <a:ext cx="1747035" cy="1854704"/>
          </a:xfrm>
          <a:prstGeom prst="ellipse">
            <a:avLst/>
          </a:prstGeom>
          <a:ln w="63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y_Docs\jasmin_doks\36 школа\Коллегия ДО\9_CewyXMxpYApBVldDHP3skvE-ut7-ibgNQqqXmBhGTpF7_mRuZ_LYkA_j2tP6Rgq9IcYV4rOv4Sia95mYwrvf_T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16" t="9720" r="10958" b="2452"/>
          <a:stretch/>
        </p:blipFill>
        <p:spPr bwMode="auto">
          <a:xfrm>
            <a:off x="7577645" y="3950588"/>
            <a:ext cx="2027199" cy="1892694"/>
          </a:xfrm>
          <a:prstGeom prst="ellipse">
            <a:avLst/>
          </a:prstGeom>
          <a:ln w="6350" cap="rnd">
            <a:solidFill>
              <a:srgbClr val="0070C0"/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3925" y="3312600"/>
            <a:ext cx="302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Century Schoolbook" panose="02040604050505020304" pitchFamily="18" charset="0"/>
              </a:rPr>
              <a:t>Лямова</a:t>
            </a:r>
            <a:r>
              <a:rPr lang="ru-RU" dirty="0" smtClean="0">
                <a:latin typeface="Century Schoolbook" panose="02040604050505020304" pitchFamily="18" charset="0"/>
              </a:rPr>
              <a:t> Е.Н., директор МБУ ДО "ЛДДТ"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0846" y="5843282"/>
            <a:ext cx="308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Вагина Н.В., заведующий МБДОУ "Детский сад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№ 147 "</a:t>
            </a:r>
            <a:r>
              <a:rPr lang="ru-RU" dirty="0" err="1" smtClean="0">
                <a:latin typeface="Century Schoolbook" panose="02040604050505020304" pitchFamily="18" charset="0"/>
              </a:rPr>
              <a:t>Рябинушка</a:t>
            </a:r>
            <a:r>
              <a:rPr lang="ru-RU" dirty="0" smtClean="0">
                <a:latin typeface="Century Schoolbook" panose="02040604050505020304" pitchFamily="18" charset="0"/>
              </a:rPr>
              <a:t>"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8967" y="5858851"/>
            <a:ext cx="312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Малинина Я.Н., заместитель директора МБОУ СШ № 36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5238" y="3367001"/>
            <a:ext cx="306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Беспалова Е.А., директор МБОУ СШ № 49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1723" y="3954493"/>
            <a:ext cx="3366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Ломтева А.А., начальник отдела дошкольного образования 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департамента образования г. Архангельска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1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3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3192" y="177402"/>
            <a:ext cx="9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 Schoolbook" panose="02040604050505020304" pitchFamily="18" charset="0"/>
              </a:rPr>
              <a:t>Направления проекта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66226" y="1690777"/>
            <a:ext cx="0" cy="47704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81026" y="1690777"/>
            <a:ext cx="34506" cy="47704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5268" y="1595193"/>
            <a:ext cx="3073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Первое направление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6174" y="1595193"/>
            <a:ext cx="3148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Второе направление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02581" y="1595193"/>
            <a:ext cx="321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Третье направление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882" y="2498608"/>
            <a:ext cx="2366059" cy="1577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815" y="4799255"/>
            <a:ext cx="29217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Century Schoolbook" panose="02040604050505020304" pitchFamily="18" charset="0"/>
              </a:rPr>
              <a:t>Информационно-методическое сопровождение</a:t>
            </a:r>
            <a:endParaRPr lang="ru-RU" sz="2500" dirty="0"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237" y="2405123"/>
            <a:ext cx="2646513" cy="1764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2273" y="4606894"/>
            <a:ext cx="37266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Century Schoolbook" panose="02040604050505020304" pitchFamily="18" charset="0"/>
              </a:rPr>
              <a:t>Проектная деятельность наставнических пар</a:t>
            </a:r>
            <a:endParaRPr lang="ru-RU" sz="2500" dirty="0"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73" b="7193"/>
          <a:stretch/>
        </p:blipFill>
        <p:spPr>
          <a:xfrm>
            <a:off x="8866779" y="2405123"/>
            <a:ext cx="2282145" cy="18994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02581" y="4718649"/>
            <a:ext cx="3303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Century Schoolbook" panose="02040604050505020304" pitchFamily="18" charset="0"/>
              </a:rPr>
              <a:t>Развитие ключевых компетенций руководителей</a:t>
            </a:r>
            <a:endParaRPr lang="ru-RU" sz="25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0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5281"/>
          <a:stretch/>
        </p:blipFill>
        <p:spPr>
          <a:xfrm>
            <a:off x="8318164" y="961457"/>
            <a:ext cx="3882959" cy="5747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30" y="73675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5" cstate="print"/>
          <a:srcRect l="17364" t="16769" r="25088" b="21300"/>
          <a:stretch/>
        </p:blipFill>
        <p:spPr bwMode="auto">
          <a:xfrm>
            <a:off x="10636369" y="127541"/>
            <a:ext cx="1472054" cy="891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3192" y="177402"/>
            <a:ext cx="9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 Schoolbook" panose="02040604050505020304" pitchFamily="18" charset="0"/>
              </a:rPr>
              <a:t>Мероприятия проекта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  <p:pic>
        <p:nvPicPr>
          <p:cNvPr id="2050" name="Picture 2" descr="D:\My_Docs\jasmin_doks\36 школа\Коллегия ДО\Февраль\IMG_20241124_113446_89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1" t="5048" r="33128" b="23059"/>
          <a:stretch/>
        </p:blipFill>
        <p:spPr bwMode="auto">
          <a:xfrm>
            <a:off x="598638" y="1224951"/>
            <a:ext cx="2143067" cy="1940280"/>
          </a:xfrm>
          <a:prstGeom prst="ellipse">
            <a:avLst/>
          </a:prstGeom>
          <a:ln w="6350" cap="rnd">
            <a:solidFill>
              <a:schemeClr val="bg2">
                <a:lumMod val="50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7024" y="3253833"/>
            <a:ext cx="2866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Панкратова Г.В., старший преподаватель кафедры педагогики и психологии АО ИОО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6222" y="1292304"/>
            <a:ext cx="3297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Ромицына Е.Г., </a:t>
            </a:r>
            <a:r>
              <a:rPr lang="ru-RU" dirty="0" err="1" smtClean="0">
                <a:latin typeface="Century Schoolbook" panose="02040604050505020304" pitchFamily="18" charset="0"/>
              </a:rPr>
              <a:t>к.п</a:t>
            </a:r>
            <a:r>
              <a:rPr lang="ru-RU" dirty="0" smtClean="0">
                <a:latin typeface="Century Schoolbook" panose="02040604050505020304" pitchFamily="18" charset="0"/>
              </a:rPr>
              <a:t>. наук, методист, педагог-психолог МБУ Центр "</a:t>
            </a:r>
            <a:r>
              <a:rPr lang="ru-RU" dirty="0" err="1" smtClean="0">
                <a:latin typeface="Century Schoolbook" panose="02040604050505020304" pitchFamily="18" charset="0"/>
              </a:rPr>
              <a:t>Леда</a:t>
            </a:r>
            <a:r>
              <a:rPr lang="ru-RU" dirty="0" smtClean="0">
                <a:latin typeface="Century Schoolbook" panose="02040604050505020304" pitchFamily="18" charset="0"/>
              </a:rPr>
              <a:t>"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21" name="Picture 2" descr="D:\My_Docs\jasmin_doks\36 школа\Коллегия ДО\IMG_20241119_204250_01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75" b="22463"/>
          <a:stretch/>
        </p:blipFill>
        <p:spPr bwMode="auto">
          <a:xfrm>
            <a:off x="1725129" y="4711544"/>
            <a:ext cx="2049636" cy="1933423"/>
          </a:xfrm>
          <a:prstGeom prst="ellipse">
            <a:avLst/>
          </a:prstGeom>
          <a:ln w="635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270000" sx="-80000" sy="-18000" rotWithShape="0">
              <a:srgbClr val="000000">
                <a:alpha val="5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12700">
            <a:bevelT w="95250" h="31750"/>
            <a:contourClr>
              <a:schemeClr val="bg2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11203" y="5078090"/>
            <a:ext cx="2921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Вагина Н.В., заведующий МБДОУ </a:t>
            </a:r>
            <a:r>
              <a:rPr lang="ru-RU" dirty="0" smtClean="0">
                <a:latin typeface="Century Schoolbook" panose="02040604050505020304" pitchFamily="18" charset="0"/>
              </a:rPr>
              <a:t>"Детский </a:t>
            </a:r>
            <a:r>
              <a:rPr lang="ru-RU" dirty="0">
                <a:latin typeface="Century Schoolbook" panose="02040604050505020304" pitchFamily="18" charset="0"/>
              </a:rPr>
              <a:t>сад</a:t>
            </a:r>
          </a:p>
          <a:p>
            <a:pPr algn="ctr"/>
            <a:r>
              <a:rPr lang="ru-RU" dirty="0">
                <a:latin typeface="Century Schoolbook" panose="02040604050505020304" pitchFamily="18" charset="0"/>
              </a:rPr>
              <a:t>№ 147 </a:t>
            </a:r>
            <a:r>
              <a:rPr lang="ru-RU" dirty="0" smtClean="0">
                <a:latin typeface="Century Schoolbook" panose="02040604050505020304" pitchFamily="18" charset="0"/>
              </a:rPr>
              <a:t>"</a:t>
            </a:r>
            <a:r>
              <a:rPr lang="ru-RU" dirty="0" err="1" smtClean="0">
                <a:latin typeface="Century Schoolbook" panose="02040604050505020304" pitchFamily="18" charset="0"/>
              </a:rPr>
              <a:t>Рябинушка</a:t>
            </a:r>
            <a:r>
              <a:rPr lang="ru-RU" dirty="0" smtClean="0">
                <a:latin typeface="Century Schoolbook" panose="02040604050505020304" pitchFamily="18" charset="0"/>
              </a:rPr>
              <a:t>"</a:t>
            </a:r>
            <a:endParaRPr lang="ru-RU" dirty="0">
              <a:latin typeface="Century Schoolbook" panose="020406040505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313768" y="1224951"/>
            <a:ext cx="8793" cy="5483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13768" y="1493559"/>
            <a:ext cx="3781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Семинар "Нормативно-правовое обеспечение наставничества"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561" y="2949071"/>
            <a:ext cx="609524" cy="609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32085" y="2747996"/>
            <a:ext cx="3176338" cy="121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Schoolbook" panose="02040604050505020304" pitchFamily="18" charset="0"/>
              </a:rPr>
              <a:t>Нормативно-правовое сопровождение наставнической деятельности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561" y="4149400"/>
            <a:ext cx="609524" cy="609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5977" y="4149400"/>
            <a:ext cx="281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Schoolbook" panose="02040604050505020304" pitchFamily="18" charset="0"/>
              </a:rPr>
              <a:t>Наставничество в форме "педагог – педагог" - практические советы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561" y="5668895"/>
            <a:ext cx="609524" cy="609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5977" y="5564038"/>
            <a:ext cx="278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Schoolbook" panose="02040604050505020304" pitchFamily="18" charset="0"/>
              </a:rPr>
              <a:t>Игры на командообразование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D:\My_Docs\jasmin_doks\36 школа\Коллегия ДО\Ноябрь\IMG_20241124_174041_12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2" b="27574"/>
          <a:stretch/>
        </p:blipFill>
        <p:spPr bwMode="auto">
          <a:xfrm>
            <a:off x="4758150" y="2243257"/>
            <a:ext cx="2293259" cy="2630675"/>
          </a:xfrm>
          <a:prstGeom prst="ellipse">
            <a:avLst/>
          </a:prstGeom>
          <a:ln w="6350" cap="rnd">
            <a:solidFill>
              <a:schemeClr val="bg2">
                <a:lumMod val="50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00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263651" y="2778127"/>
            <a:ext cx="8915400" cy="1554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239350" y="1397000"/>
          <a:ext cx="11713301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64394" y="6106223"/>
            <a:ext cx="8494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Педагогический дуэт: путь к мастерству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10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9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0823" y="208254"/>
            <a:ext cx="78211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latin typeface="Century Schoolbook" panose="02040604050505020304" pitchFamily="18" charset="0"/>
              </a:rPr>
              <a:t>Чек-лист проекта</a:t>
            </a:r>
            <a:endParaRPr lang="ru-RU" sz="35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80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930" y="73675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3" cstate="print"/>
          <a:srcRect l="17364" t="16769" r="25088" b="21300"/>
          <a:stretch/>
        </p:blipFill>
        <p:spPr bwMode="auto">
          <a:xfrm>
            <a:off x="10636369" y="127541"/>
            <a:ext cx="1472054" cy="891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3192" y="177402"/>
            <a:ext cx="9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 Schoolbook" panose="02040604050505020304" pitchFamily="18" charset="0"/>
              </a:rPr>
              <a:t>Мероприятия проекта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D:\My_Docs\jasmin_doks\36 школа\Коллегия ДО\Апрель\IMG_20241124_113509_9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797" r="8636" b="4692"/>
          <a:stretch/>
        </p:blipFill>
        <p:spPr bwMode="auto">
          <a:xfrm>
            <a:off x="174930" y="885288"/>
            <a:ext cx="2419086" cy="2268000"/>
          </a:xfrm>
          <a:prstGeom prst="ellipse">
            <a:avLst/>
          </a:prstGeom>
          <a:ln w="6350" cap="rnd">
            <a:solidFill>
              <a:schemeClr val="accent4">
                <a:lumMod val="75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y_Docs\jasmin_doks\36 школа\Коллегия ДО\Итоги наствавников\qbCUD_d8oV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7" r="12055"/>
          <a:stretch/>
        </p:blipFill>
        <p:spPr bwMode="auto">
          <a:xfrm>
            <a:off x="5532957" y="906194"/>
            <a:ext cx="2553770" cy="2268000"/>
          </a:xfrm>
          <a:prstGeom prst="ellipse">
            <a:avLst/>
          </a:prstGeom>
          <a:ln w="6350" cap="rnd">
            <a:solidFill>
              <a:schemeClr val="accent4">
                <a:lumMod val="75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4016" y="1525368"/>
            <a:ext cx="2684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МБОУ СШ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№ 2+МБОУ СШ</a:t>
            </a:r>
            <a:br>
              <a:rPr lang="ru-RU" dirty="0" smtClean="0">
                <a:latin typeface="Century Schoolbook" panose="02040604050505020304" pitchFamily="18" charset="0"/>
              </a:rPr>
            </a:br>
            <a:r>
              <a:rPr lang="ru-RU" dirty="0" smtClean="0">
                <a:latin typeface="Century Schoolbook" panose="02040604050505020304" pitchFamily="18" charset="0"/>
              </a:rPr>
              <a:t>№ 60 = Школа актива (РДДМ)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7858" y="3299744"/>
            <a:ext cx="3764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МАДОУ Детский сад 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№ 157+МБДОУ Детский сад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№ 103 = экологический марафон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354" y="5562888"/>
            <a:ext cx="4030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МБДОУ Детский сад 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№ 118 +МБДОУ 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Детский сад № 121= составление рабочего календаря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93" t="7592" r="8274"/>
          <a:stretch/>
        </p:blipFill>
        <p:spPr>
          <a:xfrm>
            <a:off x="1799792" y="3148857"/>
            <a:ext cx="2415742" cy="2268000"/>
          </a:xfrm>
          <a:prstGeom prst="ellipse">
            <a:avLst/>
          </a:prstGeom>
          <a:ln w="6350" cap="rnd">
            <a:solidFill>
              <a:schemeClr val="accent4">
                <a:lumMod val="50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795724" y="3412743"/>
            <a:ext cx="2927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>
              <a:latin typeface="Century Schoolbook" panose="02040604050505020304" pitchFamily="18" charset="0"/>
            </a:endParaRPr>
          </a:p>
        </p:txBody>
      </p:sp>
      <p:pic>
        <p:nvPicPr>
          <p:cNvPr id="2050" name="Picture 2" descr="D:\My_Docs\jasmin_doks\36 школа\Коллегия ДО\Ноябрь\FYj7fOTTakQ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4" r="4478"/>
          <a:stretch/>
        </p:blipFill>
        <p:spPr bwMode="auto">
          <a:xfrm>
            <a:off x="4800584" y="4520978"/>
            <a:ext cx="2505930" cy="2268000"/>
          </a:xfrm>
          <a:prstGeom prst="flowChartConnector">
            <a:avLst/>
          </a:prstGeom>
          <a:ln w="6350" cap="rnd">
            <a:solidFill>
              <a:schemeClr val="bg2">
                <a:lumMod val="50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4613" y="5191295"/>
            <a:ext cx="269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МБОУ СШ 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№ 36+МБУ ДО "ЛДДТ" = наставнический проект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/>
          <a:srcRect l="-1825" t="10274" r="-864" b="18076"/>
          <a:stretch/>
        </p:blipFill>
        <p:spPr>
          <a:xfrm>
            <a:off x="9247535" y="3081293"/>
            <a:ext cx="2509625" cy="2332289"/>
          </a:xfrm>
          <a:prstGeom prst="ellipse">
            <a:avLst/>
          </a:prstGeom>
          <a:ln w="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991600" y="1104724"/>
            <a:ext cx="2804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МБДОУ Детский сад № 6+МБДОУ Детский сад № 132 = проект по патриотическому воспитанию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3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5281"/>
          <a:stretch/>
        </p:blipFill>
        <p:spPr>
          <a:xfrm>
            <a:off x="8309041" y="347834"/>
            <a:ext cx="3882959" cy="5747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30" y="73675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5" cstate="print"/>
          <a:srcRect l="17364" t="16769" r="25088" b="21300"/>
          <a:stretch/>
        </p:blipFill>
        <p:spPr bwMode="auto">
          <a:xfrm>
            <a:off x="10636369" y="127541"/>
            <a:ext cx="1472054" cy="891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3192" y="177402"/>
            <a:ext cx="9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 Schoolbook" panose="02040604050505020304" pitchFamily="18" charset="0"/>
              </a:rPr>
              <a:t>Мероприятия проекта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930" y="4682243"/>
            <a:ext cx="3191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entury Schoolbook" panose="02040604050505020304" pitchFamily="18" charset="0"/>
              </a:rPr>
              <a:t>Незговоров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С.В.,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старший </a:t>
            </a:r>
            <a:r>
              <a:rPr lang="ru-RU" dirty="0">
                <a:latin typeface="Century Schoolbook" panose="02040604050505020304" pitchFamily="18" charset="0"/>
              </a:rPr>
              <a:t>преподаватель кафедры  журналистики, рекламы и связей с общественностью </a:t>
            </a:r>
            <a:r>
              <a:rPr lang="ru-RU" dirty="0" smtClean="0">
                <a:latin typeface="Century Schoolbook" panose="02040604050505020304" pitchFamily="18" charset="0"/>
              </a:rPr>
              <a:t>(САФУ)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6684" y="1739607"/>
            <a:ext cx="348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entury Schoolbook" panose="02040604050505020304" pitchFamily="18" charset="0"/>
              </a:rPr>
              <a:t>Сопилова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Е.В.,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руководитель </a:t>
            </a:r>
            <a:r>
              <a:rPr lang="ru-RU" dirty="0">
                <a:latin typeface="Century Schoolbook" panose="02040604050505020304" pitchFamily="18" charset="0"/>
              </a:rPr>
              <a:t>Центра карьеры и коучинга, карьерный </a:t>
            </a:r>
            <a:r>
              <a:rPr lang="ru-RU" dirty="0" err="1">
                <a:latin typeface="Century Schoolbook" panose="02040604050505020304" pitchFamily="18" charset="0"/>
              </a:rPr>
              <a:t>коуч</a:t>
            </a:r>
            <a:endParaRPr lang="ru-RU" dirty="0">
              <a:latin typeface="Century Schoolbook" panose="020406040505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313768" y="1224951"/>
            <a:ext cx="8793" cy="5483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13768" y="1493559"/>
            <a:ext cx="3781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Century Schoolbook" panose="02040604050505020304" pitchFamily="18" charset="0"/>
              </a:rPr>
              <a:t>Мастер-класс</a:t>
            </a:r>
          </a:p>
          <a:p>
            <a:pPr algn="ctr"/>
            <a:r>
              <a:rPr lang="ru-RU" sz="3000" b="1" dirty="0" smtClean="0">
                <a:latin typeface="Century Schoolbook" panose="02040604050505020304" pitchFamily="18" charset="0"/>
              </a:rPr>
              <a:t>"Мы вместе!"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132"/>
          <a:stretch/>
        </p:blipFill>
        <p:spPr>
          <a:xfrm>
            <a:off x="429408" y="1739607"/>
            <a:ext cx="2682815" cy="2617621"/>
          </a:xfrm>
          <a:prstGeom prst="ellipse">
            <a:avLst/>
          </a:prstGeom>
          <a:ln w="6350" cap="rnd">
            <a:solidFill>
              <a:schemeClr val="bg2">
                <a:lumMod val="50000"/>
              </a:schemeClr>
            </a:solidFill>
          </a:ln>
          <a:effectLst>
            <a:outerShdw blurRad="1257300" dist="292100" dir="5400000" sx="-80000" sy="-18000" rotWithShape="0">
              <a:srgbClr val="000000">
                <a:alpha val="1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83" b="17693"/>
          <a:stretch/>
        </p:blipFill>
        <p:spPr>
          <a:xfrm>
            <a:off x="4435791" y="3221371"/>
            <a:ext cx="3111070" cy="2938200"/>
          </a:xfrm>
          <a:prstGeom prst="ellipse">
            <a:avLst/>
          </a:prstGeom>
          <a:ln w="6350" cap="rnd">
            <a:solidFill>
              <a:schemeClr val="accent6">
                <a:lumMod val="75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9548" y="3326004"/>
            <a:ext cx="609524" cy="609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9072" y="3221371"/>
            <a:ext cx="290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Мастер-класс по самопрезентации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9548" y="4665529"/>
            <a:ext cx="609524" cy="609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87132" y="4665529"/>
            <a:ext cx="254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Мастер-класс по раскрытию потенциала личности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7945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5281"/>
          <a:stretch/>
        </p:blipFill>
        <p:spPr>
          <a:xfrm>
            <a:off x="8309041" y="1068735"/>
            <a:ext cx="3882959" cy="5747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30" y="73675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5" cstate="print"/>
          <a:srcRect l="17364" t="16769" r="25088" b="21300"/>
          <a:stretch/>
        </p:blipFill>
        <p:spPr bwMode="auto">
          <a:xfrm>
            <a:off x="10636369" y="127541"/>
            <a:ext cx="1472054" cy="891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3192" y="177402"/>
            <a:ext cx="9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 Schoolbook" panose="02040604050505020304" pitchFamily="18" charset="0"/>
              </a:rPr>
              <a:t>Мероприятия проекта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25911" y="1224951"/>
            <a:ext cx="8793" cy="5483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91909" y="1224951"/>
            <a:ext cx="3600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Century Schoolbook" panose="02040604050505020304" pitchFamily="18" charset="0"/>
              </a:rPr>
              <a:t>Супервизия помогающих профессий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131" y="2029049"/>
            <a:ext cx="3364302" cy="336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9178" y="1406107"/>
            <a:ext cx="2216987" cy="1163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Метод </a:t>
            </a:r>
            <a:r>
              <a:rPr lang="ru-RU" b="1" dirty="0">
                <a:latin typeface="Century Schoolbook" panose="02040604050505020304" pitchFamily="18" charset="0"/>
              </a:rPr>
              <a:t>прояснения профессиональных ситуаций</a:t>
            </a:r>
            <a:br>
              <a:rPr lang="ru-RU" b="1" dirty="0"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178" y="3252159"/>
            <a:ext cx="2216988" cy="1121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Метод ожиданий </a:t>
            </a:r>
            <a:r>
              <a:rPr lang="ru-RU" b="1" dirty="0">
                <a:latin typeface="Century Schoolbook" panose="02040604050505020304" pitchFamily="18" charset="0"/>
              </a:rPr>
              <a:t>в </a:t>
            </a:r>
            <a:r>
              <a:rPr lang="ru-RU" b="1" dirty="0" smtClean="0">
                <a:latin typeface="Century Schoolbook" panose="02040604050505020304" pitchFamily="18" charset="0"/>
              </a:rPr>
              <a:t>отношении</a:t>
            </a:r>
          </a:p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друг </a:t>
            </a:r>
            <a:r>
              <a:rPr lang="ru-RU" b="1" dirty="0">
                <a:latin typeface="Century Schoolbook" panose="02040604050505020304" pitchFamily="18" charset="0"/>
              </a:rPr>
              <a:t>друга</a:t>
            </a:r>
            <a:br>
              <a:rPr lang="ru-RU" b="1" dirty="0"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9178" y="5020574"/>
            <a:ext cx="2216987" cy="1337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Метод </a:t>
            </a:r>
            <a:r>
              <a:rPr lang="ru-RU" b="1" dirty="0">
                <a:latin typeface="Century Schoolbook" panose="02040604050505020304" pitchFamily="18" charset="0"/>
              </a:rPr>
              <a:t>профилактики и коррекции эмоционального выгорания</a:t>
            </a:r>
            <a:br>
              <a:rPr lang="ru-RU" b="1" dirty="0"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45525" y="1613140"/>
            <a:ext cx="2038471" cy="16390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Метод</a:t>
            </a:r>
            <a:r>
              <a:rPr lang="ru-RU" b="1" dirty="0">
                <a:latin typeface="Century Schoolbook" panose="02040604050505020304" pitchFamily="18" charset="0"/>
              </a:rPr>
              <a:t>, форма, средство повышения квалификации специалистов</a:t>
            </a:r>
            <a:br>
              <a:rPr lang="ru-RU" b="1" dirty="0"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45524" y="3942272"/>
            <a:ext cx="2038471" cy="2156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Технология </a:t>
            </a:r>
            <a:r>
              <a:rPr lang="ru-RU" b="1" dirty="0">
                <a:latin typeface="Century Schoolbook" panose="02040604050505020304" pitchFamily="18" charset="0"/>
              </a:rPr>
              <a:t>выживания специалистов помогающих профессий</a:t>
            </a:r>
          </a:p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8" t="18135" r="15618"/>
          <a:stretch/>
        </p:blipFill>
        <p:spPr>
          <a:xfrm>
            <a:off x="9192882" y="2825362"/>
            <a:ext cx="2398143" cy="2195211"/>
          </a:xfrm>
          <a:prstGeom prst="ellipse">
            <a:avLst/>
          </a:prstGeom>
          <a:ln w="6350" cap="rnd">
            <a:solidFill>
              <a:schemeClr val="bg2">
                <a:lumMod val="25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695426" y="5061483"/>
            <a:ext cx="3496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Булыгина Т.Б., к. </a:t>
            </a:r>
            <a:r>
              <a:rPr lang="ru-RU" b="1" dirty="0" err="1" smtClean="0">
                <a:latin typeface="Century Schoolbook" panose="02040604050505020304" pitchFamily="18" charset="0"/>
              </a:rPr>
              <a:t>пс</a:t>
            </a:r>
            <a:r>
              <a:rPr lang="ru-RU" b="1" dirty="0" smtClean="0">
                <a:latin typeface="Century Schoolbook" panose="02040604050505020304" pitchFamily="18" charset="0"/>
              </a:rPr>
              <a:t>. </a:t>
            </a:r>
            <a:r>
              <a:rPr lang="ru-RU" b="1" dirty="0">
                <a:latin typeface="Century Schoolbook" panose="02040604050505020304" pitchFamily="18" charset="0"/>
              </a:rPr>
              <a:t>наук, доцент кафедры психологии, Высшая школа педагогики, психологии и физической </a:t>
            </a:r>
            <a:r>
              <a:rPr lang="ru-RU" b="1" dirty="0" smtClean="0">
                <a:latin typeface="Century Schoolbook" panose="02040604050505020304" pitchFamily="18" charset="0"/>
              </a:rPr>
              <a:t>культуры САФУ</a:t>
            </a:r>
            <a:endParaRPr lang="ru-RU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9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5281"/>
          <a:stretch/>
        </p:blipFill>
        <p:spPr>
          <a:xfrm>
            <a:off x="8296514" y="1110926"/>
            <a:ext cx="3882959" cy="5747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30" y="73675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5" cstate="print"/>
          <a:srcRect l="17364" t="16769" r="25088" b="21300"/>
          <a:stretch/>
        </p:blipFill>
        <p:spPr bwMode="auto">
          <a:xfrm>
            <a:off x="10636369" y="127541"/>
            <a:ext cx="1472054" cy="891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3192" y="177402"/>
            <a:ext cx="9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 Schoolbook" panose="02040604050505020304" pitchFamily="18" charset="0"/>
              </a:rPr>
              <a:t>Мероприятия проекта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96514" y="1224951"/>
            <a:ext cx="8793" cy="5483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01792" y="1477328"/>
            <a:ext cx="3906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Schoolbook" panose="02040604050505020304" pitchFamily="18" charset="0"/>
              </a:rPr>
              <a:t>Профессиональная кухня</a:t>
            </a:r>
          </a:p>
          <a:p>
            <a:pPr algn="ctr"/>
            <a:r>
              <a:rPr lang="ru-RU" sz="2800" b="1" dirty="0" smtClean="0">
                <a:latin typeface="Century Schoolbook" panose="02040604050505020304" pitchFamily="18" charset="0"/>
              </a:rPr>
              <a:t>"Советы от шефа"</a:t>
            </a:r>
            <a:endParaRPr lang="ru-RU" sz="2800" b="1" dirty="0">
              <a:latin typeface="Century Schoolbook" panose="02040604050505020304" pitchFamily="18" charset="0"/>
            </a:endParaRPr>
          </a:p>
        </p:txBody>
      </p:sp>
      <p:pic>
        <p:nvPicPr>
          <p:cNvPr id="3075" name="Picture 3" descr="D:\My_Docs\jasmin_doks\36 школа\Коллегия ДО\Ноябрь\IMG_20241107_190507_0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55"/>
          <a:stretch/>
        </p:blipFill>
        <p:spPr bwMode="auto">
          <a:xfrm>
            <a:off x="174929" y="1224951"/>
            <a:ext cx="3791085" cy="215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y_Docs\jasmin_doks\36 школа\Коллегия ДО\Ноябрь\fKUm1FO8_L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861" y="1224950"/>
            <a:ext cx="3358550" cy="251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y_Docs\jasmin_doks\36 школа\Коллегия ДО\Ноябрь\IMG_20241107_193133_6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30" y="3545925"/>
            <a:ext cx="2371954" cy="316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y_Docs\jasmin_doks\36 школа\Коллегия ДО\Ноябрь\IMG_20241107_190513_5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992" y="4059667"/>
            <a:ext cx="3215788" cy="242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My_Docs\jasmin_doks\36 школа\Коллегия ДО\Ноябрь\IMG_20241107_193134_15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290" y="3832694"/>
            <a:ext cx="2156878" cy="287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82" r="11275"/>
          <a:stretch/>
        </p:blipFill>
        <p:spPr>
          <a:xfrm>
            <a:off x="8968973" y="3084880"/>
            <a:ext cx="2372265" cy="2260121"/>
          </a:xfrm>
          <a:prstGeom prst="ellipse">
            <a:avLst/>
          </a:prstGeom>
          <a:ln w="635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633480" y="5592743"/>
            <a:ext cx="3209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Коптева О.А., директор МБОУ СШ № </a:t>
            </a:r>
            <a:r>
              <a:rPr lang="ru-RU" b="1" dirty="0">
                <a:latin typeface="Century Schoolbook" panose="02040604050505020304" pitchFamily="18" charset="0"/>
              </a:rPr>
              <a:t>1</a:t>
            </a:r>
            <a:r>
              <a:rPr lang="ru-RU" b="1" dirty="0" smtClean="0">
                <a:latin typeface="Century Schoolbook" panose="02040604050505020304" pitchFamily="18" charset="0"/>
              </a:rPr>
              <a:t>, шеф</a:t>
            </a:r>
            <a:endParaRPr lang="ru-RU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930" y="73675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3" cstate="print"/>
          <a:srcRect l="17364" t="16769" r="25088" b="21300"/>
          <a:stretch/>
        </p:blipFill>
        <p:spPr bwMode="auto">
          <a:xfrm>
            <a:off x="10636369" y="127541"/>
            <a:ext cx="1472054" cy="891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3192" y="177402"/>
            <a:ext cx="9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 Schoolbook" panose="02040604050505020304" pitchFamily="18" charset="0"/>
              </a:rPr>
              <a:t>Образовательная среда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  <p:grpSp>
        <p:nvGrpSpPr>
          <p:cNvPr id="21" name="object 2"/>
          <p:cNvGrpSpPr/>
          <p:nvPr/>
        </p:nvGrpSpPr>
        <p:grpSpPr>
          <a:xfrm>
            <a:off x="207782" y="1193163"/>
            <a:ext cx="3118688" cy="3008724"/>
            <a:chOff x="305999" y="1106076"/>
            <a:chExt cx="3899396" cy="3758117"/>
          </a:xfrm>
        </p:grpSpPr>
        <p:sp>
          <p:nvSpPr>
            <p:cNvPr id="24" name="object 3"/>
            <p:cNvSpPr/>
            <p:nvPr/>
          </p:nvSpPr>
          <p:spPr>
            <a:xfrm>
              <a:off x="305999" y="1106076"/>
              <a:ext cx="3653790" cy="3653790"/>
            </a:xfrm>
            <a:custGeom>
              <a:avLst/>
              <a:gdLst/>
              <a:ahLst/>
              <a:cxnLst/>
              <a:rect l="l" t="t" r="r" b="b"/>
              <a:pathLst>
                <a:path w="3653790" h="3653790">
                  <a:moveTo>
                    <a:pt x="1826894" y="3653773"/>
                  </a:moveTo>
                  <a:lnTo>
                    <a:pt x="1778218" y="3653138"/>
                  </a:lnTo>
                  <a:lnTo>
                    <a:pt x="1729862" y="3651241"/>
                  </a:lnTo>
                  <a:lnTo>
                    <a:pt x="1681837" y="3648099"/>
                  </a:lnTo>
                  <a:lnTo>
                    <a:pt x="1634157" y="3643728"/>
                  </a:lnTo>
                  <a:lnTo>
                    <a:pt x="1586839" y="3638144"/>
                  </a:lnTo>
                  <a:lnTo>
                    <a:pt x="1539898" y="3631361"/>
                  </a:lnTo>
                  <a:lnTo>
                    <a:pt x="1493349" y="3623397"/>
                  </a:lnTo>
                  <a:lnTo>
                    <a:pt x="1447209" y="3614266"/>
                  </a:lnTo>
                  <a:lnTo>
                    <a:pt x="1401494" y="3603985"/>
                  </a:lnTo>
                  <a:lnTo>
                    <a:pt x="1356219" y="3592570"/>
                  </a:lnTo>
                  <a:lnTo>
                    <a:pt x="1311400" y="3580035"/>
                  </a:lnTo>
                  <a:lnTo>
                    <a:pt x="1267052" y="3566398"/>
                  </a:lnTo>
                  <a:lnTo>
                    <a:pt x="1223192" y="3551673"/>
                  </a:lnTo>
                  <a:lnTo>
                    <a:pt x="1179836" y="3535877"/>
                  </a:lnTo>
                  <a:lnTo>
                    <a:pt x="1136999" y="3519025"/>
                  </a:lnTo>
                  <a:lnTo>
                    <a:pt x="1094696" y="3501133"/>
                  </a:lnTo>
                  <a:lnTo>
                    <a:pt x="1052945" y="3482216"/>
                  </a:lnTo>
                  <a:lnTo>
                    <a:pt x="1011759" y="3462292"/>
                  </a:lnTo>
                  <a:lnTo>
                    <a:pt x="971156" y="3441375"/>
                  </a:lnTo>
                  <a:lnTo>
                    <a:pt x="931152" y="3419481"/>
                  </a:lnTo>
                  <a:lnTo>
                    <a:pt x="891761" y="3396626"/>
                  </a:lnTo>
                  <a:lnTo>
                    <a:pt x="852999" y="3372825"/>
                  </a:lnTo>
                  <a:lnTo>
                    <a:pt x="814883" y="3348096"/>
                  </a:lnTo>
                  <a:lnTo>
                    <a:pt x="777428" y="3322452"/>
                  </a:lnTo>
                  <a:lnTo>
                    <a:pt x="740650" y="3295911"/>
                  </a:lnTo>
                  <a:lnTo>
                    <a:pt x="704565" y="3268487"/>
                  </a:lnTo>
                  <a:lnTo>
                    <a:pt x="669188" y="3240197"/>
                  </a:lnTo>
                  <a:lnTo>
                    <a:pt x="634536" y="3211057"/>
                  </a:lnTo>
                  <a:lnTo>
                    <a:pt x="600624" y="3181082"/>
                  </a:lnTo>
                  <a:lnTo>
                    <a:pt x="567467" y="3150288"/>
                  </a:lnTo>
                  <a:lnTo>
                    <a:pt x="535082" y="3118690"/>
                  </a:lnTo>
                  <a:lnTo>
                    <a:pt x="503485" y="3086306"/>
                  </a:lnTo>
                  <a:lnTo>
                    <a:pt x="472691" y="3053149"/>
                  </a:lnTo>
                  <a:lnTo>
                    <a:pt x="442716" y="3019237"/>
                  </a:lnTo>
                  <a:lnTo>
                    <a:pt x="413575" y="2984585"/>
                  </a:lnTo>
                  <a:lnTo>
                    <a:pt x="385286" y="2949208"/>
                  </a:lnTo>
                  <a:lnTo>
                    <a:pt x="357862" y="2913123"/>
                  </a:lnTo>
                  <a:lnTo>
                    <a:pt x="331321" y="2876345"/>
                  </a:lnTo>
                  <a:lnTo>
                    <a:pt x="305677" y="2838890"/>
                  </a:lnTo>
                  <a:lnTo>
                    <a:pt x="280948" y="2800774"/>
                  </a:lnTo>
                  <a:lnTo>
                    <a:pt x="257147" y="2762012"/>
                  </a:lnTo>
                  <a:lnTo>
                    <a:pt x="234292" y="2722621"/>
                  </a:lnTo>
                  <a:lnTo>
                    <a:pt x="212398" y="2682616"/>
                  </a:lnTo>
                  <a:lnTo>
                    <a:pt x="191481" y="2642013"/>
                  </a:lnTo>
                  <a:lnTo>
                    <a:pt x="171557" y="2600828"/>
                  </a:lnTo>
                  <a:lnTo>
                    <a:pt x="152640" y="2559076"/>
                  </a:lnTo>
                  <a:lnTo>
                    <a:pt x="134748" y="2516774"/>
                  </a:lnTo>
                  <a:lnTo>
                    <a:pt x="117896" y="2473937"/>
                  </a:lnTo>
                  <a:lnTo>
                    <a:pt x="102100" y="2430580"/>
                  </a:lnTo>
                  <a:lnTo>
                    <a:pt x="87375" y="2386721"/>
                  </a:lnTo>
                  <a:lnTo>
                    <a:pt x="73738" y="2342373"/>
                  </a:lnTo>
                  <a:lnTo>
                    <a:pt x="61203" y="2297554"/>
                  </a:lnTo>
                  <a:lnTo>
                    <a:pt x="49787" y="2252279"/>
                  </a:lnTo>
                  <a:lnTo>
                    <a:pt x="39506" y="2206563"/>
                  </a:lnTo>
                  <a:lnTo>
                    <a:pt x="30376" y="2160424"/>
                  </a:lnTo>
                  <a:lnTo>
                    <a:pt x="22412" y="2113875"/>
                  </a:lnTo>
                  <a:lnTo>
                    <a:pt x="15629" y="2066934"/>
                  </a:lnTo>
                  <a:lnTo>
                    <a:pt x="10045" y="2019615"/>
                  </a:lnTo>
                  <a:lnTo>
                    <a:pt x="5674" y="1971936"/>
                  </a:lnTo>
                  <a:lnTo>
                    <a:pt x="2532" y="1923910"/>
                  </a:lnTo>
                  <a:lnTo>
                    <a:pt x="635" y="1875555"/>
                  </a:lnTo>
                  <a:lnTo>
                    <a:pt x="0" y="1826886"/>
                  </a:lnTo>
                  <a:lnTo>
                    <a:pt x="635" y="1778217"/>
                  </a:lnTo>
                  <a:lnTo>
                    <a:pt x="2532" y="1729862"/>
                  </a:lnTo>
                  <a:lnTo>
                    <a:pt x="5674" y="1681837"/>
                  </a:lnTo>
                  <a:lnTo>
                    <a:pt x="10045" y="1634157"/>
                  </a:lnTo>
                  <a:lnTo>
                    <a:pt x="15629" y="1586839"/>
                  </a:lnTo>
                  <a:lnTo>
                    <a:pt x="22412" y="1539897"/>
                  </a:lnTo>
                  <a:lnTo>
                    <a:pt x="30376" y="1493349"/>
                  </a:lnTo>
                  <a:lnTo>
                    <a:pt x="39506" y="1447209"/>
                  </a:lnTo>
                  <a:lnTo>
                    <a:pt x="49787" y="1401494"/>
                  </a:lnTo>
                  <a:lnTo>
                    <a:pt x="61203" y="1356218"/>
                  </a:lnTo>
                  <a:lnTo>
                    <a:pt x="73738" y="1311399"/>
                  </a:lnTo>
                  <a:lnTo>
                    <a:pt x="87375" y="1267052"/>
                  </a:lnTo>
                  <a:lnTo>
                    <a:pt x="102100" y="1223192"/>
                  </a:lnTo>
                  <a:lnTo>
                    <a:pt x="117896" y="1179836"/>
                  </a:lnTo>
                  <a:lnTo>
                    <a:pt x="134748" y="1136998"/>
                  </a:lnTo>
                  <a:lnTo>
                    <a:pt x="152640" y="1094696"/>
                  </a:lnTo>
                  <a:lnTo>
                    <a:pt x="171557" y="1052944"/>
                  </a:lnTo>
                  <a:lnTo>
                    <a:pt x="191481" y="1011759"/>
                  </a:lnTo>
                  <a:lnTo>
                    <a:pt x="212398" y="971156"/>
                  </a:lnTo>
                  <a:lnTo>
                    <a:pt x="234292" y="931151"/>
                  </a:lnTo>
                  <a:lnTo>
                    <a:pt x="257147" y="891760"/>
                  </a:lnTo>
                  <a:lnTo>
                    <a:pt x="280948" y="852999"/>
                  </a:lnTo>
                  <a:lnTo>
                    <a:pt x="305677" y="814883"/>
                  </a:lnTo>
                  <a:lnTo>
                    <a:pt x="331321" y="777428"/>
                  </a:lnTo>
                  <a:lnTo>
                    <a:pt x="357862" y="740650"/>
                  </a:lnTo>
                  <a:lnTo>
                    <a:pt x="385286" y="704565"/>
                  </a:lnTo>
                  <a:lnTo>
                    <a:pt x="413575" y="669188"/>
                  </a:lnTo>
                  <a:lnTo>
                    <a:pt x="442716" y="634535"/>
                  </a:lnTo>
                  <a:lnTo>
                    <a:pt x="472691" y="600623"/>
                  </a:lnTo>
                  <a:lnTo>
                    <a:pt x="503485" y="567467"/>
                  </a:lnTo>
                  <a:lnTo>
                    <a:pt x="535082" y="535082"/>
                  </a:lnTo>
                  <a:lnTo>
                    <a:pt x="567467" y="503485"/>
                  </a:lnTo>
                  <a:lnTo>
                    <a:pt x="600624" y="472690"/>
                  </a:lnTo>
                  <a:lnTo>
                    <a:pt x="634536" y="442715"/>
                  </a:lnTo>
                  <a:lnTo>
                    <a:pt x="669188" y="413575"/>
                  </a:lnTo>
                  <a:lnTo>
                    <a:pt x="704565" y="385285"/>
                  </a:lnTo>
                  <a:lnTo>
                    <a:pt x="740650" y="357862"/>
                  </a:lnTo>
                  <a:lnTo>
                    <a:pt x="777428" y="331320"/>
                  </a:lnTo>
                  <a:lnTo>
                    <a:pt x="814883" y="305677"/>
                  </a:lnTo>
                  <a:lnTo>
                    <a:pt x="852999" y="280947"/>
                  </a:lnTo>
                  <a:lnTo>
                    <a:pt x="891761" y="257147"/>
                  </a:lnTo>
                  <a:lnTo>
                    <a:pt x="931152" y="234292"/>
                  </a:lnTo>
                  <a:lnTo>
                    <a:pt x="971156" y="212398"/>
                  </a:lnTo>
                  <a:lnTo>
                    <a:pt x="1011759" y="191481"/>
                  </a:lnTo>
                  <a:lnTo>
                    <a:pt x="1052945" y="171556"/>
                  </a:lnTo>
                  <a:lnTo>
                    <a:pt x="1094696" y="152640"/>
                  </a:lnTo>
                  <a:lnTo>
                    <a:pt x="1136999" y="134748"/>
                  </a:lnTo>
                  <a:lnTo>
                    <a:pt x="1179836" y="117896"/>
                  </a:lnTo>
                  <a:lnTo>
                    <a:pt x="1223192" y="102100"/>
                  </a:lnTo>
                  <a:lnTo>
                    <a:pt x="1267052" y="87375"/>
                  </a:lnTo>
                  <a:lnTo>
                    <a:pt x="1311400" y="73737"/>
                  </a:lnTo>
                  <a:lnTo>
                    <a:pt x="1356219" y="61203"/>
                  </a:lnTo>
                  <a:lnTo>
                    <a:pt x="1401494" y="49787"/>
                  </a:lnTo>
                  <a:lnTo>
                    <a:pt x="1447209" y="39506"/>
                  </a:lnTo>
                  <a:lnTo>
                    <a:pt x="1493349" y="30376"/>
                  </a:lnTo>
                  <a:lnTo>
                    <a:pt x="1539898" y="22411"/>
                  </a:lnTo>
                  <a:lnTo>
                    <a:pt x="1586839" y="15629"/>
                  </a:lnTo>
                  <a:lnTo>
                    <a:pt x="1634157" y="10044"/>
                  </a:lnTo>
                  <a:lnTo>
                    <a:pt x="1681837" y="5673"/>
                  </a:lnTo>
                  <a:lnTo>
                    <a:pt x="1729862" y="2531"/>
                  </a:lnTo>
                  <a:lnTo>
                    <a:pt x="1778218" y="635"/>
                  </a:lnTo>
                  <a:lnTo>
                    <a:pt x="1826857" y="0"/>
                  </a:lnTo>
                  <a:lnTo>
                    <a:pt x="1875556" y="635"/>
                  </a:lnTo>
                  <a:lnTo>
                    <a:pt x="1923911" y="2531"/>
                  </a:lnTo>
                  <a:lnTo>
                    <a:pt x="1971936" y="5673"/>
                  </a:lnTo>
                  <a:lnTo>
                    <a:pt x="2019616" y="10044"/>
                  </a:lnTo>
                  <a:lnTo>
                    <a:pt x="2066934" y="15629"/>
                  </a:lnTo>
                  <a:lnTo>
                    <a:pt x="2113876" y="22411"/>
                  </a:lnTo>
                  <a:lnTo>
                    <a:pt x="2160424" y="30376"/>
                  </a:lnTo>
                  <a:lnTo>
                    <a:pt x="2206564" y="39506"/>
                  </a:lnTo>
                  <a:lnTo>
                    <a:pt x="2252279" y="49787"/>
                  </a:lnTo>
                  <a:lnTo>
                    <a:pt x="2297554" y="61203"/>
                  </a:lnTo>
                  <a:lnTo>
                    <a:pt x="2342374" y="73737"/>
                  </a:lnTo>
                  <a:lnTo>
                    <a:pt x="2386721" y="87375"/>
                  </a:lnTo>
                  <a:lnTo>
                    <a:pt x="2430581" y="102100"/>
                  </a:lnTo>
                  <a:lnTo>
                    <a:pt x="2473937" y="117896"/>
                  </a:lnTo>
                  <a:lnTo>
                    <a:pt x="2516774" y="134748"/>
                  </a:lnTo>
                  <a:lnTo>
                    <a:pt x="2559077" y="152640"/>
                  </a:lnTo>
                  <a:lnTo>
                    <a:pt x="2600829" y="171556"/>
                  </a:lnTo>
                  <a:lnTo>
                    <a:pt x="2642014" y="191481"/>
                  </a:lnTo>
                  <a:lnTo>
                    <a:pt x="2682617" y="212398"/>
                  </a:lnTo>
                  <a:lnTo>
                    <a:pt x="2722622" y="234292"/>
                  </a:lnTo>
                  <a:lnTo>
                    <a:pt x="2762013" y="257147"/>
                  </a:lnTo>
                  <a:lnTo>
                    <a:pt x="2800774" y="280947"/>
                  </a:lnTo>
                  <a:lnTo>
                    <a:pt x="2838890" y="305677"/>
                  </a:lnTo>
                  <a:lnTo>
                    <a:pt x="2876345" y="331320"/>
                  </a:lnTo>
                  <a:lnTo>
                    <a:pt x="2913123" y="357862"/>
                  </a:lnTo>
                  <a:lnTo>
                    <a:pt x="2949208" y="385285"/>
                  </a:lnTo>
                  <a:lnTo>
                    <a:pt x="2984585" y="413575"/>
                  </a:lnTo>
                  <a:lnTo>
                    <a:pt x="3019237" y="442715"/>
                  </a:lnTo>
                  <a:lnTo>
                    <a:pt x="3053150" y="472690"/>
                  </a:lnTo>
                  <a:lnTo>
                    <a:pt x="3086306" y="503485"/>
                  </a:lnTo>
                  <a:lnTo>
                    <a:pt x="3118691" y="535082"/>
                  </a:lnTo>
                  <a:lnTo>
                    <a:pt x="3150288" y="567467"/>
                  </a:lnTo>
                  <a:lnTo>
                    <a:pt x="3181082" y="600623"/>
                  </a:lnTo>
                  <a:lnTo>
                    <a:pt x="3211057" y="634535"/>
                  </a:lnTo>
                  <a:lnTo>
                    <a:pt x="3240198" y="669188"/>
                  </a:lnTo>
                  <a:lnTo>
                    <a:pt x="3268488" y="704565"/>
                  </a:lnTo>
                  <a:lnTo>
                    <a:pt x="3295911" y="740650"/>
                  </a:lnTo>
                  <a:lnTo>
                    <a:pt x="3322452" y="777428"/>
                  </a:lnTo>
                  <a:lnTo>
                    <a:pt x="3348096" y="814883"/>
                  </a:lnTo>
                  <a:lnTo>
                    <a:pt x="3372826" y="852999"/>
                  </a:lnTo>
                  <a:lnTo>
                    <a:pt x="3396626" y="891760"/>
                  </a:lnTo>
                  <a:lnTo>
                    <a:pt x="3419481" y="931151"/>
                  </a:lnTo>
                  <a:lnTo>
                    <a:pt x="3441375" y="971156"/>
                  </a:lnTo>
                  <a:lnTo>
                    <a:pt x="3462292" y="1011759"/>
                  </a:lnTo>
                  <a:lnTo>
                    <a:pt x="3482217" y="1052944"/>
                  </a:lnTo>
                  <a:lnTo>
                    <a:pt x="3501133" y="1094696"/>
                  </a:lnTo>
                  <a:lnTo>
                    <a:pt x="3519025" y="1136998"/>
                  </a:lnTo>
                  <a:lnTo>
                    <a:pt x="3535877" y="1179836"/>
                  </a:lnTo>
                  <a:lnTo>
                    <a:pt x="3551673" y="1223192"/>
                  </a:lnTo>
                  <a:lnTo>
                    <a:pt x="3566398" y="1267052"/>
                  </a:lnTo>
                  <a:lnTo>
                    <a:pt x="3580036" y="1311399"/>
                  </a:lnTo>
                  <a:lnTo>
                    <a:pt x="3592570" y="1356218"/>
                  </a:lnTo>
                  <a:lnTo>
                    <a:pt x="3603986" y="1401494"/>
                  </a:lnTo>
                  <a:lnTo>
                    <a:pt x="3614267" y="1447209"/>
                  </a:lnTo>
                  <a:lnTo>
                    <a:pt x="3623397" y="1493349"/>
                  </a:lnTo>
                  <a:lnTo>
                    <a:pt x="3631362" y="1539897"/>
                  </a:lnTo>
                  <a:lnTo>
                    <a:pt x="3638144" y="1586839"/>
                  </a:lnTo>
                  <a:lnTo>
                    <a:pt x="3643729" y="1634157"/>
                  </a:lnTo>
                  <a:lnTo>
                    <a:pt x="3648100" y="1681837"/>
                  </a:lnTo>
                  <a:lnTo>
                    <a:pt x="3651241" y="1729862"/>
                  </a:lnTo>
                  <a:lnTo>
                    <a:pt x="3653138" y="1778217"/>
                  </a:lnTo>
                  <a:lnTo>
                    <a:pt x="3653774" y="1826886"/>
                  </a:lnTo>
                  <a:lnTo>
                    <a:pt x="3653138" y="1875555"/>
                  </a:lnTo>
                  <a:lnTo>
                    <a:pt x="3651241" y="1923910"/>
                  </a:lnTo>
                  <a:lnTo>
                    <a:pt x="3648100" y="1971936"/>
                  </a:lnTo>
                  <a:lnTo>
                    <a:pt x="3643729" y="2019615"/>
                  </a:lnTo>
                  <a:lnTo>
                    <a:pt x="3638144" y="2066934"/>
                  </a:lnTo>
                  <a:lnTo>
                    <a:pt x="3631362" y="2113875"/>
                  </a:lnTo>
                  <a:lnTo>
                    <a:pt x="3623397" y="2160424"/>
                  </a:lnTo>
                  <a:lnTo>
                    <a:pt x="3614267" y="2206563"/>
                  </a:lnTo>
                  <a:lnTo>
                    <a:pt x="3603986" y="2252279"/>
                  </a:lnTo>
                  <a:lnTo>
                    <a:pt x="3592570" y="2297554"/>
                  </a:lnTo>
                  <a:lnTo>
                    <a:pt x="3580036" y="2342373"/>
                  </a:lnTo>
                  <a:lnTo>
                    <a:pt x="3566398" y="2386721"/>
                  </a:lnTo>
                  <a:lnTo>
                    <a:pt x="3551673" y="2430580"/>
                  </a:lnTo>
                  <a:lnTo>
                    <a:pt x="3535877" y="2473937"/>
                  </a:lnTo>
                  <a:lnTo>
                    <a:pt x="3519025" y="2516774"/>
                  </a:lnTo>
                  <a:lnTo>
                    <a:pt x="3501133" y="2559076"/>
                  </a:lnTo>
                  <a:lnTo>
                    <a:pt x="3482217" y="2600828"/>
                  </a:lnTo>
                  <a:lnTo>
                    <a:pt x="3462292" y="2642013"/>
                  </a:lnTo>
                  <a:lnTo>
                    <a:pt x="3441375" y="2682616"/>
                  </a:lnTo>
                  <a:lnTo>
                    <a:pt x="3419481" y="2722621"/>
                  </a:lnTo>
                  <a:lnTo>
                    <a:pt x="3396626" y="2762012"/>
                  </a:lnTo>
                  <a:lnTo>
                    <a:pt x="3372826" y="2800774"/>
                  </a:lnTo>
                  <a:lnTo>
                    <a:pt x="3348096" y="2838890"/>
                  </a:lnTo>
                  <a:lnTo>
                    <a:pt x="3322452" y="2876345"/>
                  </a:lnTo>
                  <a:lnTo>
                    <a:pt x="3295911" y="2913123"/>
                  </a:lnTo>
                  <a:lnTo>
                    <a:pt x="3268488" y="2949208"/>
                  </a:lnTo>
                  <a:lnTo>
                    <a:pt x="3240198" y="2984585"/>
                  </a:lnTo>
                  <a:lnTo>
                    <a:pt x="3211057" y="3019237"/>
                  </a:lnTo>
                  <a:lnTo>
                    <a:pt x="3181082" y="3053149"/>
                  </a:lnTo>
                  <a:lnTo>
                    <a:pt x="3150288" y="3086306"/>
                  </a:lnTo>
                  <a:lnTo>
                    <a:pt x="3118691" y="3118690"/>
                  </a:lnTo>
                  <a:lnTo>
                    <a:pt x="3086306" y="3150288"/>
                  </a:lnTo>
                  <a:lnTo>
                    <a:pt x="3053150" y="3181082"/>
                  </a:lnTo>
                  <a:lnTo>
                    <a:pt x="3019237" y="3211057"/>
                  </a:lnTo>
                  <a:lnTo>
                    <a:pt x="2984585" y="3240197"/>
                  </a:lnTo>
                  <a:lnTo>
                    <a:pt x="2949208" y="3268487"/>
                  </a:lnTo>
                  <a:lnTo>
                    <a:pt x="2913123" y="3295911"/>
                  </a:lnTo>
                  <a:lnTo>
                    <a:pt x="2876345" y="3322452"/>
                  </a:lnTo>
                  <a:lnTo>
                    <a:pt x="2838890" y="3348096"/>
                  </a:lnTo>
                  <a:lnTo>
                    <a:pt x="2800774" y="3372825"/>
                  </a:lnTo>
                  <a:lnTo>
                    <a:pt x="2762013" y="3396626"/>
                  </a:lnTo>
                  <a:lnTo>
                    <a:pt x="2722622" y="3419481"/>
                  </a:lnTo>
                  <a:lnTo>
                    <a:pt x="2682617" y="3441375"/>
                  </a:lnTo>
                  <a:lnTo>
                    <a:pt x="2642014" y="3462292"/>
                  </a:lnTo>
                  <a:lnTo>
                    <a:pt x="2600829" y="3482216"/>
                  </a:lnTo>
                  <a:lnTo>
                    <a:pt x="2559077" y="3501133"/>
                  </a:lnTo>
                  <a:lnTo>
                    <a:pt x="2516774" y="3519025"/>
                  </a:lnTo>
                  <a:lnTo>
                    <a:pt x="2473937" y="3535877"/>
                  </a:lnTo>
                  <a:lnTo>
                    <a:pt x="2430581" y="3551673"/>
                  </a:lnTo>
                  <a:lnTo>
                    <a:pt x="2386721" y="3566398"/>
                  </a:lnTo>
                  <a:lnTo>
                    <a:pt x="2342374" y="3580035"/>
                  </a:lnTo>
                  <a:lnTo>
                    <a:pt x="2297554" y="3592570"/>
                  </a:lnTo>
                  <a:lnTo>
                    <a:pt x="2252279" y="3603985"/>
                  </a:lnTo>
                  <a:lnTo>
                    <a:pt x="2206564" y="3614266"/>
                  </a:lnTo>
                  <a:lnTo>
                    <a:pt x="2160424" y="3623397"/>
                  </a:lnTo>
                  <a:lnTo>
                    <a:pt x="2113876" y="3631361"/>
                  </a:lnTo>
                  <a:lnTo>
                    <a:pt x="2066934" y="3638144"/>
                  </a:lnTo>
                  <a:lnTo>
                    <a:pt x="2019616" y="3643728"/>
                  </a:lnTo>
                  <a:lnTo>
                    <a:pt x="1971936" y="3648099"/>
                  </a:lnTo>
                  <a:lnTo>
                    <a:pt x="1923911" y="3651241"/>
                  </a:lnTo>
                  <a:lnTo>
                    <a:pt x="1875556" y="3653138"/>
                  </a:lnTo>
                  <a:lnTo>
                    <a:pt x="1826894" y="3653773"/>
                  </a:lnTo>
                  <a:close/>
                </a:path>
              </a:pathLst>
            </a:custGeom>
            <a:solidFill>
              <a:srgbClr val="5C49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054" y="1214853"/>
              <a:ext cx="3649341" cy="364934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3327" y="4245801"/>
            <a:ext cx="30675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Century Schoolbook" panose="02040604050505020304" pitchFamily="18" charset="0"/>
              </a:rPr>
              <a:t>МБОУ СШ № 7</a:t>
            </a:r>
            <a:endParaRPr lang="ru-RU" sz="2500" b="1" dirty="0">
              <a:latin typeface="Century Schoolbook" panose="020406040505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7" r="6707"/>
          <a:stretch/>
        </p:blipFill>
        <p:spPr>
          <a:xfrm>
            <a:off x="3769740" y="3968151"/>
            <a:ext cx="2860215" cy="2665562"/>
          </a:xfrm>
          <a:prstGeom prst="ellipse">
            <a:avLst/>
          </a:prstGeom>
          <a:ln w="6350" cap="rnd">
            <a:solidFill>
              <a:schemeClr val="bg2">
                <a:lumMod val="25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642779" y="3232676"/>
            <a:ext cx="3114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Century Schoolbook" panose="02040604050505020304" pitchFamily="18" charset="0"/>
              </a:rPr>
              <a:t>МБОУ СШ № 36</a:t>
            </a:r>
            <a:endParaRPr lang="ru-RU" sz="2500" b="1" dirty="0">
              <a:latin typeface="Century Schoolbook" panose="020406040505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6" r="4288"/>
          <a:stretch/>
        </p:blipFill>
        <p:spPr>
          <a:xfrm>
            <a:off x="6115139" y="1005084"/>
            <a:ext cx="2406408" cy="2190954"/>
          </a:xfrm>
          <a:prstGeom prst="ellipse">
            <a:avLst/>
          </a:prstGeom>
          <a:ln w="6350" cap="rnd">
            <a:solidFill>
              <a:schemeClr val="bg2">
                <a:lumMod val="50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8905241" y="1477313"/>
            <a:ext cx="21797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Century Schoolbook" panose="02040604050505020304" pitchFamily="18" charset="0"/>
              </a:rPr>
              <a:t>Точка кипения САФУ</a:t>
            </a:r>
            <a:endParaRPr lang="ru-RU" sz="2500" b="1" dirty="0">
              <a:latin typeface="Century Schoolbook" panose="020406040505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2" r="12203"/>
          <a:stretch/>
        </p:blipFill>
        <p:spPr>
          <a:xfrm>
            <a:off x="9635705" y="3968151"/>
            <a:ext cx="2311879" cy="2279531"/>
          </a:xfrm>
          <a:prstGeom prst="ellipse">
            <a:avLst/>
          </a:prstGeom>
          <a:ln w="6350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6809507" y="4501285"/>
            <a:ext cx="28261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Century Schoolbook" panose="02040604050505020304" pitchFamily="18" charset="0"/>
              </a:rPr>
              <a:t>Агентство регионального развития</a:t>
            </a:r>
            <a:endParaRPr lang="ru-RU" sz="25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4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2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7025" y="973777"/>
            <a:ext cx="5614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entury Schoolbook" panose="02040604050505020304" pitchFamily="18" charset="0"/>
              </a:rPr>
              <a:t>Мир </a:t>
            </a:r>
            <a:r>
              <a:rPr lang="en-US" sz="6000" b="1" dirty="0">
                <a:latin typeface="Century Schoolbook" panose="02040604050505020304" pitchFamily="18" charset="0"/>
              </a:rPr>
              <a:t>SPOD</a:t>
            </a:r>
            <a:endParaRPr lang="ru-RU" sz="6000" b="1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766" y="2256090"/>
            <a:ext cx="9015813" cy="366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Century Schoolbook" panose="02040604050505020304" pitchFamily="18" charset="0"/>
              </a:rPr>
              <a:t>S – </a:t>
            </a:r>
            <a:r>
              <a:rPr lang="ru-RU" sz="4000" dirty="0" smtClean="0">
                <a:latin typeface="Century Schoolbook" panose="02040604050505020304" pitchFamily="18" charset="0"/>
              </a:rPr>
              <a:t>устойчивый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Schoolbook" panose="02040604050505020304" pitchFamily="18" charset="0"/>
              </a:rPr>
              <a:t>P – </a:t>
            </a:r>
            <a:r>
              <a:rPr lang="ru-RU" sz="4000" dirty="0" smtClean="0">
                <a:latin typeface="Century Schoolbook" panose="02040604050505020304" pitchFamily="18" charset="0"/>
              </a:rPr>
              <a:t>предсказуемый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Century Schoolbook" panose="02040604050505020304" pitchFamily="18" charset="0"/>
              </a:rPr>
              <a:t>О – простой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Schoolbook" panose="02040604050505020304" pitchFamily="18" charset="0"/>
              </a:rPr>
              <a:t>D – </a:t>
            </a:r>
            <a:r>
              <a:rPr lang="ru-RU" sz="4000" dirty="0" smtClean="0">
                <a:latin typeface="Century Schoolbook" panose="02040604050505020304" pitchFamily="18" charset="0"/>
              </a:rPr>
              <a:t>определенный </a:t>
            </a:r>
            <a:endParaRPr lang="ru-RU" sz="4000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5281"/>
          <a:stretch/>
        </p:blipFill>
        <p:spPr>
          <a:xfrm>
            <a:off x="8283996" y="1093204"/>
            <a:ext cx="3882959" cy="5747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75" y="177401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0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5281"/>
          <a:stretch/>
        </p:blipFill>
        <p:spPr>
          <a:xfrm>
            <a:off x="8309041" y="1110926"/>
            <a:ext cx="3882959" cy="5747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30" y="73675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5" cstate="print"/>
          <a:srcRect l="17364" t="16769" r="25088" b="21300"/>
          <a:stretch/>
        </p:blipFill>
        <p:spPr bwMode="auto">
          <a:xfrm>
            <a:off x="10636369" y="127541"/>
            <a:ext cx="1472054" cy="891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3192" y="177402"/>
            <a:ext cx="9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 Schoolbook" panose="02040604050505020304" pitchFamily="18" charset="0"/>
              </a:rPr>
              <a:t>Секрет успешного проекта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25911" y="1224951"/>
            <a:ext cx="8793" cy="5483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D:\My_Docs\jasmin_doks\36 школа\Коллегия ДО\Отзыв\IMG_20241124_193753_26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965"/>
          <a:stretch/>
        </p:blipFill>
        <p:spPr bwMode="auto">
          <a:xfrm>
            <a:off x="9209973" y="1351125"/>
            <a:ext cx="2610997" cy="2368521"/>
          </a:xfrm>
          <a:prstGeom prst="ellipse">
            <a:avLst/>
          </a:prstGeom>
          <a:ln w="6350" cap="rnd">
            <a:solidFill>
              <a:schemeClr val="accent4">
                <a:lumMod val="75000"/>
              </a:schemeClr>
            </a:solidFill>
          </a:ln>
          <a:effectLst>
            <a:outerShdw blurRad="1270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34704" y="3857669"/>
            <a:ext cx="36737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entury Schoolbook" panose="02040604050505020304" pitchFamily="18" charset="0"/>
              </a:rPr>
              <a:t>Интересный и нужный проект. Помогает избежать профессионального одиночества и беспомощности. В процессе участия получилось по-новому посмотреть на коллег и узнать себя с неожиданной стороны. Роль участия в проекте не так уж и важна: и наставники, и наставляемые взаимно обогатились новыми знаниями, эмоциями, впечатлениями.</a:t>
            </a:r>
          </a:p>
          <a:p>
            <a:pPr algn="r"/>
            <a:endParaRPr lang="ru-RU" sz="1400" dirty="0" smtClean="0">
              <a:latin typeface="Century Schoolbook" panose="02040604050505020304" pitchFamily="18" charset="0"/>
            </a:endParaRPr>
          </a:p>
          <a:p>
            <a:pPr algn="r"/>
            <a:r>
              <a:rPr lang="ru-RU" sz="1400" dirty="0" err="1" smtClean="0">
                <a:latin typeface="Century Schoolbook" panose="02040604050505020304" pitchFamily="18" charset="0"/>
              </a:rPr>
              <a:t>Лозиняк</a:t>
            </a:r>
            <a:r>
              <a:rPr lang="ru-RU" sz="1400" dirty="0" smtClean="0">
                <a:latin typeface="Century Schoolbook" panose="02040604050505020304" pitchFamily="18" charset="0"/>
              </a:rPr>
              <a:t> Ю.С., директор МБОУ</a:t>
            </a:r>
            <a:br>
              <a:rPr lang="ru-RU" sz="1400" dirty="0" smtClean="0">
                <a:latin typeface="Century Schoolbook" panose="02040604050505020304" pitchFamily="18" charset="0"/>
              </a:rPr>
            </a:br>
            <a:r>
              <a:rPr lang="ru-RU" sz="1400" dirty="0" smtClean="0">
                <a:latin typeface="Century Schoolbook" panose="02040604050505020304" pitchFamily="18" charset="0"/>
              </a:rPr>
              <a:t>СШ № 20, участник проекта</a:t>
            </a:r>
            <a:endParaRPr lang="ru-RU" sz="1400" dirty="0">
              <a:latin typeface="Century Schoolbook" panose="020406040505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3041" y="12231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Century Schoolbook" panose="02040604050505020304" pitchFamily="18" charset="0"/>
              </a:rPr>
              <a:t>Двигаясь к своей цели, нужно обязательно влюбиться в сам процесс движения, иначе дойти до цели будет невероятно сложно, а зачастую — просто </a:t>
            </a:r>
            <a:r>
              <a:rPr lang="ru-RU" b="1" dirty="0" smtClean="0">
                <a:latin typeface="Century Schoolbook" panose="02040604050505020304" pitchFamily="18" charset="0"/>
              </a:rPr>
              <a:t>невозможно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72860" y="2260122"/>
            <a:ext cx="1867736" cy="17942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Границы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013" y="2827531"/>
            <a:ext cx="2113472" cy="1439174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568481" y="2724185"/>
            <a:ext cx="2117809" cy="19909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Команда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2262" y="3500406"/>
            <a:ext cx="1935593" cy="1318047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6530196" y="3857669"/>
            <a:ext cx="1895715" cy="181932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Цели и задачи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03442" y="4662321"/>
            <a:ext cx="2118166" cy="1442371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3710397" y="4818453"/>
            <a:ext cx="1833976" cy="189007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Процесс и ресурсы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50333" y="5263350"/>
            <a:ext cx="2118166" cy="1442371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814298" y="4981115"/>
            <a:ext cx="1825385" cy="17856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Мотива</a:t>
            </a:r>
          </a:p>
          <a:p>
            <a:pPr algn="ctr"/>
            <a:r>
              <a:rPr lang="ru-RU" b="1" dirty="0" err="1" smtClean="0">
                <a:latin typeface="Century Schoolbook" panose="02040604050505020304" pitchFamily="18" charset="0"/>
              </a:rPr>
              <a:t>ция</a:t>
            </a:r>
            <a:endParaRPr lang="ru-RU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5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4"/>
          <p:cNvSpPr/>
          <p:nvPr/>
        </p:nvSpPr>
        <p:spPr>
          <a:xfrm>
            <a:off x="3323804" y="2477421"/>
            <a:ext cx="1317482" cy="557559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algn="ctr"/>
            <a:r>
              <a:rPr lang="ru-RU" sz="1000" dirty="0" smtClean="0">
                <a:latin typeface="Century Schoolbook" panose="02040604050505020304" pitchFamily="18" charset="0"/>
              </a:rPr>
              <a:t>"Музыкальный руководитель", "Туризм"</a:t>
            </a:r>
            <a:endParaRPr lang="ru-RU" altLang="zh-CN" sz="100" dirty="0">
              <a:latin typeface="Century Schoolbook" panose="020406040505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6471" y="117173"/>
            <a:ext cx="7270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Муниципальный проект "</a:t>
            </a:r>
            <a:r>
              <a:rPr lang="ru-RU" sz="2400" b="1" dirty="0" err="1" smtClean="0">
                <a:latin typeface="Century Schoolbook" panose="02040604050505020304" pitchFamily="18" charset="0"/>
                <a:cs typeface="Arial" panose="020B0604020202020204" pitchFamily="34" charset="0"/>
              </a:rPr>
              <a:t>ДетиПрофи</a:t>
            </a:r>
            <a:r>
              <a:rPr lang="ru-RU" sz="24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88813" y="3275070"/>
            <a:ext cx="2467229" cy="105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20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учреждений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4883 воспитанника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 startAt="7750"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родителей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021" y="3271021"/>
            <a:ext cx="334396" cy="258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35" y="3671665"/>
            <a:ext cx="268078" cy="257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89" y="4174521"/>
            <a:ext cx="316375" cy="232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47907" y="3445336"/>
            <a:ext cx="175897" cy="2977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563" y="1255343"/>
            <a:ext cx="713691" cy="533818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073" y="1283647"/>
            <a:ext cx="674593" cy="50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08"/>
          <a:stretch/>
        </p:blipFill>
        <p:spPr>
          <a:xfrm>
            <a:off x="-1891" y="4743908"/>
            <a:ext cx="2962374" cy="192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AutoShape 2" descr="1 2 3 место - Создать мем - Meme-arsena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4" descr="Золотой Кубок Png - Кубок 1 Место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460375" y="15884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8" descr="первое место PNG рисунок, картинки и пнг прозрачный для бесплатной загрузки  | Png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3741994628"/>
              </p:ext>
            </p:extLst>
          </p:nvPr>
        </p:nvGraphicFramePr>
        <p:xfrm>
          <a:off x="765174" y="690996"/>
          <a:ext cx="5328937" cy="414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52717" y="1198979"/>
            <a:ext cx="4351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Ранняя профориентация – система мероприятий, направленных на профессиональную ориентацию детей младшего школьного и дошкольного возраста, и навигацию по существующим профессиям и профессиональным областям, подготовку к выбору профессии</a:t>
            </a:r>
            <a:endParaRPr lang="ru-RU" sz="12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Схема 29"/>
          <p:cNvGraphicFramePr/>
          <p:nvPr>
            <p:extLst/>
          </p:nvPr>
        </p:nvGraphicFramePr>
        <p:xfrm>
          <a:off x="4494864" y="2041927"/>
          <a:ext cx="1507057" cy="20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1" name="Freeform 4"/>
          <p:cNvSpPr/>
          <p:nvPr/>
        </p:nvSpPr>
        <p:spPr>
          <a:xfrm>
            <a:off x="216611" y="2468504"/>
            <a:ext cx="1413471" cy="557559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algn="ctr"/>
            <a:r>
              <a:rPr lang="ru-RU" sz="1200" dirty="0" smtClean="0">
                <a:latin typeface="Century Schoolbook" panose="02040604050505020304" pitchFamily="18" charset="0"/>
              </a:rPr>
              <a:t>"Лесное дело" "Экология"</a:t>
            </a:r>
            <a:endParaRPr lang="ru-RU" altLang="zh-CN" sz="600" dirty="0">
              <a:latin typeface="Century Schoolbook" panose="020406040505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45"/>
          <p:cNvSpPr>
            <a:spLocks noEditPoints="1"/>
          </p:cNvSpPr>
          <p:nvPr/>
        </p:nvSpPr>
        <p:spPr bwMode="auto">
          <a:xfrm>
            <a:off x="185970" y="2443748"/>
            <a:ext cx="230032" cy="23003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4"/>
          <p:cNvSpPr/>
          <p:nvPr/>
        </p:nvSpPr>
        <p:spPr>
          <a:xfrm>
            <a:off x="1720062" y="2477421"/>
            <a:ext cx="1537735" cy="557559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algn="ctr"/>
            <a:endParaRPr lang="ru-RU" sz="1050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sz="1050" dirty="0" smtClean="0">
                <a:latin typeface="Century Schoolbook" panose="02040604050505020304" pitchFamily="18" charset="0"/>
              </a:rPr>
              <a:t>"Дошкольное воспитание"</a:t>
            </a:r>
          </a:p>
          <a:p>
            <a:pPr algn="ctr"/>
            <a:r>
              <a:rPr lang="ru-RU" sz="1050" dirty="0" smtClean="0">
                <a:latin typeface="Century Schoolbook" panose="02040604050505020304" pitchFamily="18" charset="0"/>
              </a:rPr>
              <a:t>"Мультипликация"</a:t>
            </a:r>
            <a:r>
              <a:rPr lang="ru-RU" sz="800" dirty="0" smtClean="0">
                <a:latin typeface="Century Schoolbook" panose="02040604050505020304" pitchFamily="18" charset="0"/>
              </a:rPr>
              <a:t>"</a:t>
            </a:r>
            <a:endParaRPr lang="ru-RU" altLang="zh-CN" sz="100" dirty="0">
              <a:latin typeface="Century Schoolbook" panose="020406040505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45"/>
          <p:cNvSpPr>
            <a:spLocks noEditPoints="1"/>
          </p:cNvSpPr>
          <p:nvPr/>
        </p:nvSpPr>
        <p:spPr bwMode="auto">
          <a:xfrm>
            <a:off x="1719517" y="2438143"/>
            <a:ext cx="230032" cy="23003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3267163" y="2452388"/>
            <a:ext cx="230032" cy="23003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4"/>
          <p:cNvSpPr/>
          <p:nvPr/>
        </p:nvSpPr>
        <p:spPr>
          <a:xfrm>
            <a:off x="4719430" y="2499987"/>
            <a:ext cx="1317482" cy="557559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algn="ctr"/>
            <a:r>
              <a:rPr lang="ru-RU" sz="1000" dirty="0" smtClean="0">
                <a:latin typeface="Century Schoolbook" panose="02040604050505020304" pitchFamily="18" charset="0"/>
              </a:rPr>
              <a:t>"Физическая </a:t>
            </a:r>
            <a:r>
              <a:rPr lang="ru-RU" sz="1000" dirty="0">
                <a:latin typeface="Century Schoolbook" panose="02040604050505020304" pitchFamily="18" charset="0"/>
              </a:rPr>
              <a:t>культура, спорт и </a:t>
            </a:r>
            <a:r>
              <a:rPr lang="ru-RU" sz="1000" dirty="0" smtClean="0">
                <a:latin typeface="Century Schoolbook" panose="02040604050505020304" pitchFamily="18" charset="0"/>
              </a:rPr>
              <a:t>фитнес"</a:t>
            </a:r>
            <a:endParaRPr lang="ru-RU" altLang="zh-CN" sz="100" dirty="0">
              <a:latin typeface="Century Schoolbook" panose="020406040505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4686464" y="2455956"/>
            <a:ext cx="230032" cy="23003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3470114" y="3205442"/>
            <a:ext cx="2467229" cy="1003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 startAt="515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п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едагогов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15 компетенций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262715" y="671743"/>
            <a:ext cx="4787934" cy="443375"/>
            <a:chOff x="0" y="167"/>
            <a:chExt cx="5831455" cy="431791"/>
          </a:xfrm>
          <a:scene3d>
            <a:camera prst="orthographicFront"/>
            <a:lightRig rig="flat" dir="t"/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167"/>
              <a:ext cx="5831455" cy="431791"/>
            </a:xfrm>
            <a:prstGeom prst="round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hueOff val="0"/>
                    <a:satOff val="0"/>
                    <a:alphaOff val="0"/>
                    <a:satMod val="103000"/>
                    <a:tint val="73000"/>
                    <a:lumMod val="45000"/>
                    <a:lumOff val="5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Скругленный прямоугольник 4"/>
            <p:cNvSpPr txBox="1"/>
            <p:nvPr/>
          </p:nvSpPr>
          <p:spPr>
            <a:xfrm>
              <a:off x="8576" y="21244"/>
              <a:ext cx="5789300" cy="333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Century Schoolbook" panose="02040604050505020304" pitchFamily="18" charset="0"/>
                </a:rPr>
                <a:t>Региональный уровень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169" y="3984101"/>
            <a:ext cx="239635" cy="255263"/>
          </a:xfrm>
          <a:prstGeom prst="rect">
            <a:avLst/>
          </a:prstGeom>
        </p:spPr>
      </p:pic>
      <p:pic>
        <p:nvPicPr>
          <p:cNvPr id="43" name="Объект 9"/>
          <p:cNvPicPr>
            <a:picLocks noGrp="1" noChangeAspect="1"/>
          </p:cNvPicPr>
          <p:nvPr>
            <p:ph sz="half" idx="1"/>
          </p:nvPr>
        </p:nvPicPr>
        <p:blipFill>
          <a:blip r:embed="rId20" cstate="print"/>
          <a:stretch>
            <a:fillRect/>
          </a:stretch>
        </p:blipFill>
        <p:spPr>
          <a:xfrm>
            <a:off x="11459646" y="1663515"/>
            <a:ext cx="368548" cy="483720"/>
          </a:xfrm>
          <a:prstGeom prst="rect">
            <a:avLst/>
          </a:prstGeom>
        </p:spPr>
      </p:pic>
      <p:pic>
        <p:nvPicPr>
          <p:cNvPr id="44" name="Объект 1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480956" y="2204560"/>
            <a:ext cx="358811" cy="432303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6109791" y="3570086"/>
            <a:ext cx="4940858" cy="441492"/>
            <a:chOff x="-48619" y="872544"/>
            <a:chExt cx="5914420" cy="431791"/>
          </a:xfrm>
          <a:scene3d>
            <a:camera prst="orthographicFront"/>
            <a:lightRig rig="flat" dir="t"/>
          </a:scene3d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4346" y="872544"/>
              <a:ext cx="5831455" cy="431791"/>
            </a:xfrm>
            <a:prstGeom prst="round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hueOff val="0"/>
                    <a:satOff val="0"/>
                    <a:alphaOff val="0"/>
                    <a:satMod val="103000"/>
                    <a:tint val="73000"/>
                    <a:lumMod val="45000"/>
                    <a:lumOff val="5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8" name="Скругленный прямоугольник 4"/>
            <p:cNvSpPr txBox="1"/>
            <p:nvPr/>
          </p:nvSpPr>
          <p:spPr>
            <a:xfrm>
              <a:off x="-48619" y="902057"/>
              <a:ext cx="5789300" cy="333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Century Schoolbook" panose="02040604050505020304" pitchFamily="18" charset="0"/>
                </a:rPr>
                <a:t>Межрегиональный уровень</a:t>
              </a: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9188" y="2756200"/>
            <a:ext cx="354419" cy="441173"/>
          </a:xfrm>
          <a:prstGeom prst="rect">
            <a:avLst/>
          </a:prstGeom>
        </p:spPr>
      </p:pic>
      <p:pic>
        <p:nvPicPr>
          <p:cNvPr id="51" name="Объект 1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480957" y="4800281"/>
            <a:ext cx="358811" cy="4323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4274" y="5351921"/>
            <a:ext cx="354419" cy="441173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>
            <p:extLst/>
          </p:nvPr>
        </p:nvGraphicFramePr>
        <p:xfrm>
          <a:off x="5964233" y="910242"/>
          <a:ext cx="4960192" cy="269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174455" y="1813736"/>
            <a:ext cx="192046" cy="2043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1161648" y="2400171"/>
            <a:ext cx="192046" cy="20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1161648" y="2902714"/>
            <a:ext cx="192046" cy="2043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9" name="Диаграмма 58"/>
          <p:cNvGraphicFramePr/>
          <p:nvPr>
            <p:extLst/>
          </p:nvPr>
        </p:nvGraphicFramePr>
        <p:xfrm>
          <a:off x="5780634" y="3858320"/>
          <a:ext cx="5432481" cy="296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pic>
        <p:nvPicPr>
          <p:cNvPr id="60" name="Объект 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459188" y="4197224"/>
            <a:ext cx="368548" cy="48372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1161648" y="4371626"/>
            <a:ext cx="192046" cy="2043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1181519" y="4935986"/>
            <a:ext cx="192046" cy="20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1174455" y="5571084"/>
            <a:ext cx="192046" cy="2043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935" y="75532"/>
            <a:ext cx="820878" cy="80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6" cstate="print"/>
          <a:srcRect l="13677" t="12125" r="7157" b="1303"/>
          <a:stretch/>
        </p:blipFill>
        <p:spPr>
          <a:xfrm>
            <a:off x="11050649" y="53628"/>
            <a:ext cx="1040460" cy="6854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7" cstate="print"/>
          <a:srcRect l="8340" t="304" r="17621" b="-304"/>
          <a:stretch/>
        </p:blipFill>
        <p:spPr>
          <a:xfrm>
            <a:off x="2894622" y="4680944"/>
            <a:ext cx="3219606" cy="195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60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3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7025" y="973777"/>
            <a:ext cx="5614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entury Schoolbook" panose="02040604050505020304" pitchFamily="18" charset="0"/>
              </a:rPr>
              <a:t>Мир </a:t>
            </a:r>
            <a:r>
              <a:rPr lang="en-US" sz="6000" b="1" dirty="0">
                <a:latin typeface="Century Schoolbook" panose="02040604050505020304" pitchFamily="18" charset="0"/>
              </a:rPr>
              <a:t>VUCA</a:t>
            </a:r>
            <a:endParaRPr lang="ru-RU" sz="6000" b="1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766" y="2256090"/>
            <a:ext cx="9015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Schoolbook" panose="02040604050505020304" pitchFamily="18" charset="0"/>
              </a:rPr>
              <a:t>V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изменчивый</a:t>
            </a:r>
            <a:r>
              <a:rPr lang="en-US" sz="4000" dirty="0" smtClean="0">
                <a:latin typeface="Century Schoolbook" panose="02040604050505020304" pitchFamily="18" charset="0"/>
              </a:rPr>
              <a:t/>
            </a:r>
            <a:br>
              <a:rPr lang="en-US" sz="4000" dirty="0" smtClean="0">
                <a:latin typeface="Century Schoolbook" panose="02040604050505020304" pitchFamily="18" charset="0"/>
              </a:rPr>
            </a:br>
            <a:r>
              <a:rPr lang="en-US" sz="4000" dirty="0" smtClean="0">
                <a:latin typeface="Century Schoolbook" panose="02040604050505020304" pitchFamily="18" charset="0"/>
              </a:rPr>
              <a:t>U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неопределенный</a:t>
            </a:r>
            <a:endParaRPr lang="en-US" sz="4000" dirty="0" smtClean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Schoolbook" panose="02040604050505020304" pitchFamily="18" charset="0"/>
              </a:rPr>
              <a:t>C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сложный</a:t>
            </a:r>
            <a:endParaRPr lang="en-US" sz="4000" dirty="0" smtClean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Century Schoolbook" panose="02040604050505020304" pitchFamily="18" charset="0"/>
              </a:rPr>
              <a:t>А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неоднозначный</a:t>
            </a:r>
            <a:endParaRPr lang="ru-RU" sz="4000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5281"/>
          <a:stretch/>
        </p:blipFill>
        <p:spPr>
          <a:xfrm>
            <a:off x="8283996" y="1093204"/>
            <a:ext cx="3882959" cy="57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3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7025" y="973777"/>
            <a:ext cx="5614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entury Schoolbook" panose="02040604050505020304" pitchFamily="18" charset="0"/>
              </a:rPr>
              <a:t>Мир </a:t>
            </a:r>
            <a:r>
              <a:rPr lang="en-US" sz="6000" b="1" dirty="0">
                <a:latin typeface="Century Schoolbook" panose="02040604050505020304" pitchFamily="18" charset="0"/>
              </a:rPr>
              <a:t>BANI </a:t>
            </a:r>
            <a:endParaRPr lang="ru-RU" sz="6000" b="1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766" y="2256090"/>
            <a:ext cx="9015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Schoolbook" panose="02040604050505020304" pitchFamily="18" charset="0"/>
              </a:rPr>
              <a:t>B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хрупкий</a:t>
            </a:r>
            <a:endParaRPr lang="en-US" sz="4000" dirty="0" smtClean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Century Schoolbook" panose="02040604050505020304" pitchFamily="18" charset="0"/>
              </a:rPr>
              <a:t>А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тревожный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entury Schoolbook" panose="02040604050505020304" pitchFamily="18" charset="0"/>
              </a:rPr>
              <a:t>N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нелинейный</a:t>
            </a:r>
            <a:endParaRPr lang="en-US" sz="4000" dirty="0" smtClean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Schoolbook" panose="02040604050505020304" pitchFamily="18" charset="0"/>
              </a:rPr>
              <a:t>I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непостижимый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5281"/>
          <a:stretch/>
        </p:blipFill>
        <p:spPr>
          <a:xfrm>
            <a:off x="8283996" y="1093204"/>
            <a:ext cx="3882959" cy="57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2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3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7025" y="649882"/>
            <a:ext cx="5614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entury Schoolbook" panose="02040604050505020304" pitchFamily="18" charset="0"/>
              </a:rPr>
              <a:t>Мир </a:t>
            </a:r>
            <a:r>
              <a:rPr lang="en-US" sz="6000" b="1" dirty="0">
                <a:latin typeface="Century Schoolbook" panose="02040604050505020304" pitchFamily="18" charset="0"/>
              </a:rPr>
              <a:t>SHIVA </a:t>
            </a:r>
            <a:endParaRPr lang="ru-RU" sz="6000" b="1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766" y="1699728"/>
            <a:ext cx="90158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Century Schoolbook" panose="02040604050505020304" pitchFamily="18" charset="0"/>
              </a:rPr>
              <a:t>S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расщепленный</a:t>
            </a:r>
            <a:endParaRPr lang="en-US" sz="4000" dirty="0" smtClean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Schoolbook" panose="02040604050505020304" pitchFamily="18" charset="0"/>
              </a:rPr>
              <a:t>H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ужасный</a:t>
            </a:r>
            <a:endParaRPr lang="en-US" sz="4000" dirty="0" smtClean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Schoolbook" panose="02040604050505020304" pitchFamily="18" charset="0"/>
              </a:rPr>
              <a:t>I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невообразимый</a:t>
            </a:r>
            <a:endParaRPr lang="en-US" sz="4000" dirty="0" smtClean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Schoolbook" panose="02040604050505020304" pitchFamily="18" charset="0"/>
              </a:rPr>
              <a:t>V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</a:t>
            </a:r>
            <a:r>
              <a:rPr lang="ru-RU" sz="4000" dirty="0" smtClean="0">
                <a:latin typeface="Century Schoolbook" panose="02040604050505020304" pitchFamily="18" charset="0"/>
              </a:rPr>
              <a:t>жестокий</a:t>
            </a:r>
            <a:endParaRPr lang="en-US" sz="4000" dirty="0" smtClean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Century Schoolbook" panose="02040604050505020304" pitchFamily="18" charset="0"/>
              </a:rPr>
              <a:t>А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>
                <a:latin typeface="Century Schoolbook" panose="02040604050505020304" pitchFamily="18" charset="0"/>
              </a:rPr>
              <a:t>– возрождающийся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r="25281"/>
          <a:stretch/>
        </p:blipFill>
        <p:spPr>
          <a:xfrm>
            <a:off x="8283996" y="1093204"/>
            <a:ext cx="3882959" cy="57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9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3" t="2646" r="11185" b="3656"/>
          <a:stretch/>
        </p:blipFill>
        <p:spPr>
          <a:xfrm>
            <a:off x="5460761" y="2170631"/>
            <a:ext cx="3008120" cy="2785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4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2" t="5358" r="3685" b="4798"/>
          <a:stretch/>
        </p:blipFill>
        <p:spPr>
          <a:xfrm>
            <a:off x="734938" y="1122363"/>
            <a:ext cx="4879647" cy="4553563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12700">
            <a:bevelT w="95250" h="31750"/>
            <a:contourClr>
              <a:schemeClr val="bg2">
                <a:lumMod val="50000"/>
              </a:schemeClr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468881" y="2050991"/>
            <a:ext cx="3432712" cy="24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dirty="0" smtClean="0">
                <a:latin typeface="Century Schoolbook" panose="02040604050505020304" pitchFamily="18" charset="0"/>
              </a:rPr>
              <a:t>Каким быть современному руководителю?</a:t>
            </a:r>
            <a:endParaRPr lang="ru-RU" sz="35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8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3" cstate="print"/>
          <a:srcRect l="17364" t="16769" r="25088" b="21300"/>
          <a:stretch/>
        </p:blipFill>
        <p:spPr bwMode="auto">
          <a:xfrm>
            <a:off x="10414660" y="73674"/>
            <a:ext cx="1486933" cy="900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3192" y="177402"/>
            <a:ext cx="9463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 Schoolbook" panose="02040604050505020304" pitchFamily="18" charset="0"/>
              </a:rPr>
              <a:t>Каким быть современному руководителю?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66226" y="1690777"/>
            <a:ext cx="0" cy="47704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81026" y="1690777"/>
            <a:ext cx="34506" cy="47704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19" y="2520728"/>
            <a:ext cx="443353" cy="4433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4084" y="2335107"/>
            <a:ext cx="2833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Профессиональные </a:t>
            </a:r>
            <a:r>
              <a:rPr lang="ru-RU" dirty="0">
                <a:latin typeface="Century Schoolbook" panose="02040604050505020304" pitchFamily="18" charset="0"/>
              </a:rPr>
              <a:t>знания, компетенции, инструменты и технологии, которыми обладает человек и которые необходимы в конкретной </a:t>
            </a:r>
            <a:r>
              <a:rPr lang="ru-RU" dirty="0" smtClean="0">
                <a:latin typeface="Century Schoolbook" panose="02040604050505020304" pitchFamily="18" charset="0"/>
              </a:rPr>
              <a:t>профессии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072" y="1702914"/>
            <a:ext cx="278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Жесткие навыки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3" y="5030676"/>
            <a:ext cx="609524" cy="6095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7410" y="4856672"/>
            <a:ext cx="2562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Можно наглядно представить, оценить, измерить, доказать их наличие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6174" y="1690777"/>
            <a:ext cx="3148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Мягкие навыки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839" y="2520728"/>
            <a:ext cx="443353" cy="4433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1834" y="2367821"/>
            <a:ext cx="33470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Л</a:t>
            </a:r>
            <a:r>
              <a:rPr lang="ru-RU" dirty="0" smtClean="0">
                <a:latin typeface="Century Schoolbook" panose="02040604050505020304" pitchFamily="18" charset="0"/>
              </a:rPr>
              <a:t>ичностные</a:t>
            </a:r>
            <a:r>
              <a:rPr lang="ru-RU" dirty="0">
                <a:latin typeface="Century Schoolbook" panose="02040604050505020304" pitchFamily="18" charset="0"/>
              </a:rPr>
              <a:t>, социально-психологические характеристики индивида, которые влияют на его успешность как в карьере, так и в повседневной </a:t>
            </a:r>
            <a:r>
              <a:rPr lang="ru-RU" dirty="0" smtClean="0">
                <a:latin typeface="Century Schoolbook" panose="02040604050505020304" pitchFamily="18" charset="0"/>
              </a:rPr>
              <a:t>жизни: креативность, стрессоустойчивость, лидерские качества, способность к организации командной деятельности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753" y="5752239"/>
            <a:ext cx="609524" cy="6095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21834" y="5733835"/>
            <a:ext cx="284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Крайне тяжело оценить или измерить!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97019" y="1702914"/>
            <a:ext cx="277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Мета навыки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532" y="2520728"/>
            <a:ext cx="443352" cy="4433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341742" y="2367821"/>
            <a:ext cx="3666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</a:t>
            </a:r>
            <a:r>
              <a:rPr lang="ru-RU" dirty="0" smtClean="0">
                <a:latin typeface="Century Schoolbook" panose="02040604050505020304" pitchFamily="18" charset="0"/>
              </a:rPr>
              <a:t>остоянная </a:t>
            </a:r>
            <a:r>
              <a:rPr lang="ru-RU" dirty="0">
                <a:latin typeface="Century Schoolbook" panose="02040604050505020304" pitchFamily="18" charset="0"/>
              </a:rPr>
              <a:t>часть человека, позволяющая добиваться поставленных целей. </a:t>
            </a:r>
            <a:r>
              <a:rPr lang="ru-RU" dirty="0" smtClean="0">
                <a:latin typeface="Century Schoolbook" panose="02040604050505020304" pitchFamily="18" charset="0"/>
              </a:rPr>
              <a:t>Это </a:t>
            </a:r>
            <a:r>
              <a:rPr lang="ru-RU" dirty="0">
                <a:latin typeface="Century Schoolbook" panose="02040604050505020304" pitchFamily="18" charset="0"/>
              </a:rPr>
              <a:t>навык </a:t>
            </a:r>
            <a:r>
              <a:rPr lang="ru-RU" dirty="0" smtClean="0">
                <a:latin typeface="Century Schoolbook" panose="02040604050505020304" pitchFamily="18" charset="0"/>
              </a:rPr>
              <a:t>"высшего порядка", </a:t>
            </a:r>
            <a:r>
              <a:rPr lang="ru-RU" dirty="0">
                <a:latin typeface="Century Schoolbook" panose="02040604050505020304" pitchFamily="18" charset="0"/>
              </a:rPr>
              <a:t>дающий возможность лучше понимать другие навыки и улучшать уже </a:t>
            </a:r>
            <a:r>
              <a:rPr lang="ru-RU" dirty="0" smtClean="0">
                <a:latin typeface="Century Schoolbook" panose="02040604050505020304" pitchFamily="18" charset="0"/>
              </a:rPr>
              <a:t>имеющиеся: осознанность, эмпатия, непредсказуемость, адаптивность мышления, аутентичность, интегральное восприятие и мышление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7563" y="6014239"/>
            <a:ext cx="609524" cy="6095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425055" y="5857336"/>
            <a:ext cx="306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Врожденные, но возможно выработать и улучшить!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6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641267505"/>
              </p:ext>
            </p:extLst>
          </p:nvPr>
        </p:nvGraphicFramePr>
        <p:xfrm>
          <a:off x="144463" y="1054100"/>
          <a:ext cx="6532785" cy="576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1050" y="1098550"/>
            <a:ext cx="555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Рисунок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9150" y="1935163"/>
            <a:ext cx="4651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Объект 2"/>
          <p:cNvSpPr txBox="1">
            <a:spLocks/>
          </p:cNvSpPr>
          <p:nvPr/>
        </p:nvSpPr>
        <p:spPr bwMode="auto">
          <a:xfrm>
            <a:off x="7842250" y="1298575"/>
            <a:ext cx="21574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latin typeface="Century Schoolbook" panose="02040604050505020304" pitchFamily="18" charset="0"/>
              </a:rPr>
              <a:t>12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учреждений</a:t>
            </a:r>
          </a:p>
          <a:p>
            <a:pPr>
              <a:buFont typeface="Arial" charset="0"/>
              <a:buNone/>
            </a:pPr>
            <a:endParaRPr lang="ru-RU" sz="2000" b="1" dirty="0"/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Century Schoolbook" panose="02040604050505020304" pitchFamily="18" charset="0"/>
              </a:rPr>
              <a:t>35 </a:t>
            </a:r>
            <a:r>
              <a:rPr lang="ru-RU" sz="2000" dirty="0">
                <a:latin typeface="Century Schoolbook" panose="02040604050505020304" pitchFamily="18" charset="0"/>
              </a:rPr>
              <a:t>участников </a:t>
            </a:r>
          </a:p>
          <a:p>
            <a:pPr>
              <a:buFont typeface="Arial" charset="0"/>
              <a:buNone/>
            </a:pPr>
            <a:endParaRPr lang="ru-RU" sz="2000" b="1" dirty="0"/>
          </a:p>
          <a:p>
            <a:pPr>
              <a:buFont typeface="Arial" charset="0"/>
              <a:buNone/>
            </a:pPr>
            <a:r>
              <a:rPr lang="ru-RU" sz="2000" b="1" dirty="0"/>
              <a:t> </a:t>
            </a:r>
            <a:endParaRPr lang="ru-RU" sz="2000" dirty="0"/>
          </a:p>
        </p:txBody>
      </p:sp>
      <p:sp>
        <p:nvSpPr>
          <p:cNvPr id="78855" name="TextBox 2"/>
          <p:cNvSpPr txBox="1">
            <a:spLocks noChangeArrowheads="1"/>
          </p:cNvSpPr>
          <p:nvPr/>
        </p:nvSpPr>
        <p:spPr bwMode="auto">
          <a:xfrm>
            <a:off x="1011237" y="106700"/>
            <a:ext cx="9966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 smtClean="0">
                <a:latin typeface="Century Schoolbook" panose="02040604050505020304" pitchFamily="18" charset="0"/>
              </a:rPr>
              <a:t>Муниципальный проект</a:t>
            </a:r>
          </a:p>
          <a:p>
            <a:pPr algn="ctr"/>
            <a:r>
              <a:rPr lang="ru-RU" sz="3000" b="1" dirty="0" smtClean="0">
                <a:latin typeface="Century Schoolbook" panose="02040604050505020304" pitchFamily="18" charset="0"/>
              </a:rPr>
              <a:t>"Профессиональный конструктор"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  <p:pic>
        <p:nvPicPr>
          <p:cNvPr id="12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10" cstate="print"/>
          <a:srcRect l="17364" t="16769" r="25088" b="21300"/>
          <a:stretch/>
        </p:blipFill>
        <p:spPr bwMode="auto">
          <a:xfrm>
            <a:off x="10607219" y="58937"/>
            <a:ext cx="1486933" cy="900103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  <p:pic>
        <p:nvPicPr>
          <p:cNvPr id="9" name="Picture 3" descr="\\cfs2\dokis\public\Ерыкалова Е.С\РАЗВИТИЕ\Проекты\2021\4. ПРОФЕССИОНАЛЬНЫЙ КОНСТРУКТОР\Фото\WhatsApp Image 2021-03-02 at 20.11.37.jpeg"/>
          <p:cNvPicPr>
            <a:picLocks noChangeAspect="1" noChangeArrowheads="1"/>
          </p:cNvPicPr>
          <p:nvPr/>
        </p:nvPicPr>
        <p:blipFill rotWithShape="1">
          <a:blip r:embed="rId12" cstate="print">
            <a:extLst/>
          </a:blip>
          <a:srcRect l="13276"/>
          <a:stretch/>
        </p:blipFill>
        <p:spPr bwMode="auto">
          <a:xfrm>
            <a:off x="6852513" y="2824583"/>
            <a:ext cx="2231102" cy="19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2" descr="https://www.arhcity.ru/data/115/271045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08" b="20275"/>
          <a:stretch/>
        </p:blipFill>
        <p:spPr bwMode="auto">
          <a:xfrm>
            <a:off x="7263697" y="5020006"/>
            <a:ext cx="4305759" cy="165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9" r="7944"/>
          <a:stretch/>
        </p:blipFill>
        <p:spPr>
          <a:xfrm>
            <a:off x="9416576" y="2668337"/>
            <a:ext cx="2418866" cy="224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3343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103298423"/>
              </p:ext>
            </p:extLst>
          </p:nvPr>
        </p:nvGraphicFramePr>
        <p:xfrm>
          <a:off x="144463" y="1054100"/>
          <a:ext cx="6532785" cy="576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1050" y="1098550"/>
            <a:ext cx="555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Рисунок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9150" y="1935163"/>
            <a:ext cx="4651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Объект 2"/>
          <p:cNvSpPr txBox="1">
            <a:spLocks/>
          </p:cNvSpPr>
          <p:nvPr/>
        </p:nvSpPr>
        <p:spPr bwMode="auto">
          <a:xfrm>
            <a:off x="7842250" y="1298575"/>
            <a:ext cx="21574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>
                <a:latin typeface="Century Schoolbook" panose="02040604050505020304" pitchFamily="18" charset="0"/>
              </a:rPr>
              <a:t>37</a:t>
            </a:r>
            <a:r>
              <a:rPr lang="ru-RU" sz="2000" dirty="0">
                <a:latin typeface="Century Schoolbook" panose="02040604050505020304" pitchFamily="18" charset="0"/>
              </a:rPr>
              <a:t> учреждений</a:t>
            </a:r>
          </a:p>
          <a:p>
            <a:pPr>
              <a:buFont typeface="Arial" charset="0"/>
              <a:buNone/>
            </a:pPr>
            <a:endParaRPr lang="ru-RU" sz="2000" b="1" dirty="0"/>
          </a:p>
          <a:p>
            <a:pPr>
              <a:buFont typeface="Arial" charset="0"/>
              <a:buNone/>
            </a:pPr>
            <a:r>
              <a:rPr lang="ru-RU" sz="2000" b="1" dirty="0">
                <a:latin typeface="Century Schoolbook" panose="02040604050505020304" pitchFamily="18" charset="0"/>
              </a:rPr>
              <a:t>69 </a:t>
            </a:r>
            <a:r>
              <a:rPr lang="ru-RU" sz="2000" dirty="0">
                <a:latin typeface="Century Schoolbook" panose="02040604050505020304" pitchFamily="18" charset="0"/>
              </a:rPr>
              <a:t>участников </a:t>
            </a:r>
          </a:p>
          <a:p>
            <a:pPr>
              <a:buFont typeface="Arial" charset="0"/>
              <a:buNone/>
            </a:pPr>
            <a:endParaRPr lang="ru-RU" sz="2000" b="1" dirty="0"/>
          </a:p>
          <a:p>
            <a:pPr>
              <a:buFont typeface="Arial" charset="0"/>
              <a:buNone/>
            </a:pPr>
            <a:r>
              <a:rPr lang="ru-RU" sz="2000" b="1" dirty="0"/>
              <a:t> </a:t>
            </a:r>
            <a:endParaRPr lang="ru-RU" sz="2000" dirty="0"/>
          </a:p>
        </p:txBody>
      </p:sp>
      <p:sp>
        <p:nvSpPr>
          <p:cNvPr id="78855" name="TextBox 2"/>
          <p:cNvSpPr txBox="1">
            <a:spLocks noChangeArrowheads="1"/>
          </p:cNvSpPr>
          <p:nvPr/>
        </p:nvSpPr>
        <p:spPr bwMode="auto">
          <a:xfrm>
            <a:off x="1011238" y="106700"/>
            <a:ext cx="9966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 smtClean="0">
                <a:latin typeface="Century Schoolbook" panose="02040604050505020304" pitchFamily="18" charset="0"/>
              </a:rPr>
              <a:t>Муниципальный проект</a:t>
            </a:r>
          </a:p>
          <a:p>
            <a:pPr algn="ctr"/>
            <a:r>
              <a:rPr lang="ru-RU" sz="3000" b="1" dirty="0" smtClean="0">
                <a:latin typeface="Century Schoolbook" panose="02040604050505020304" pitchFamily="18" charset="0"/>
              </a:rPr>
              <a:t>"Управленческий капитал"</a:t>
            </a:r>
            <a:endParaRPr lang="ru-RU" sz="3000" b="1" dirty="0">
              <a:latin typeface="Century Schoolbook" panose="02040604050505020304" pitchFamily="18" charset="0"/>
            </a:endParaRPr>
          </a:p>
        </p:txBody>
      </p:sp>
      <p:pic>
        <p:nvPicPr>
          <p:cNvPr id="15" name="Picture 7" descr="\\cfs2\dfs\Documents\DO\dokis\public\НА САЙТ\Малинина Я.Н\Размещено\photo_2023-10-19_22-33-33.jpg"/>
          <p:cNvPicPr>
            <a:picLocks noChangeAspect="1" noChangeArrowheads="1"/>
          </p:cNvPicPr>
          <p:nvPr/>
        </p:nvPicPr>
        <p:blipFill rotWithShape="1">
          <a:blip r:embed="rId10" cstate="print"/>
          <a:srcRect l="5214" r="3904"/>
          <a:stretch/>
        </p:blipFill>
        <p:spPr bwMode="auto">
          <a:xfrm>
            <a:off x="8921750" y="2711450"/>
            <a:ext cx="3133725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7" descr="\\cfs2\dfs\Documents\DO\dokis\public\НА САЙТ\Малинина Я.Н\Размещено\Фото Кухня\photo_2023-10-31_08-05-07 (2).jpg"/>
          <p:cNvPicPr>
            <a:picLocks noChangeAspect="1" noChangeArrowheads="1"/>
          </p:cNvPicPr>
          <p:nvPr/>
        </p:nvPicPr>
        <p:blipFill rotWithShape="1">
          <a:blip r:embed="rId11" cstate="print"/>
          <a:srcRect t="37014"/>
          <a:stretch/>
        </p:blipFill>
        <p:spPr bwMode="auto">
          <a:xfrm>
            <a:off x="6816725" y="4868863"/>
            <a:ext cx="5238750" cy="186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78650" y="2513013"/>
            <a:ext cx="1728788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\\cfs2\dfs\Documents\DO\dokis\public\Таразанова_Сетевое\3. ГОРОДСКАЯ КОНФЕРЕНЦИЯ\2024\Бренд буки\god_semi_logo.jpg"/>
          <p:cNvPicPr>
            <a:picLocks noChangeAspect="1" noChangeArrowheads="1"/>
          </p:cNvPicPr>
          <p:nvPr/>
        </p:nvPicPr>
        <p:blipFill rotWithShape="1">
          <a:blip r:embed="rId13" cstate="print"/>
          <a:srcRect l="17364" t="16769" r="25088" b="21300"/>
          <a:stretch/>
        </p:blipFill>
        <p:spPr bwMode="auto">
          <a:xfrm>
            <a:off x="10607219" y="58937"/>
            <a:ext cx="1486933" cy="900103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5268" y="177401"/>
            <a:ext cx="84741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47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18381</TotalTime>
  <Words>952</Words>
  <Application>Microsoft Office PowerPoint</Application>
  <PresentationFormat>Произвольный</PresentationFormat>
  <Paragraphs>202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Николаевна Миронова</dc:creator>
  <cp:lastModifiedBy>User</cp:lastModifiedBy>
  <cp:revision>234</cp:revision>
  <cp:lastPrinted>2024-10-10T06:21:13Z</cp:lastPrinted>
  <dcterms:created xsi:type="dcterms:W3CDTF">2024-09-25T08:19:15Z</dcterms:created>
  <dcterms:modified xsi:type="dcterms:W3CDTF">2024-12-09T07:14:26Z</dcterms:modified>
</cp:coreProperties>
</file>