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5" r:id="rId10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39E15-BE74-4938-9CC1-2B895638B550}" type="doc">
      <dgm:prSet loTypeId="urn:microsoft.com/office/officeart/2005/8/layout/hProcess9" loCatId="process" qsTypeId="urn:microsoft.com/office/officeart/2005/8/quickstyle/simple3" qsCatId="simple" csTypeId="urn:microsoft.com/office/officeart/2005/8/colors/accent1_3" csCatId="accent1" phldr="1"/>
      <dgm:spPr/>
    </dgm:pt>
    <dgm:pt modelId="{483A24BE-AC00-471E-85D3-A9970552D958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Мы - юные журналисты</a:t>
          </a:r>
        </a:p>
        <a:p>
          <a:r>
            <a:rPr lang="ru-RU" sz="1200" b="0" dirty="0" smtClean="0">
              <a:latin typeface="Century Schoolbook" panose="02040604050505020304" pitchFamily="18" charset="0"/>
            </a:rPr>
            <a:t>МБДОУ Детский сад № 113</a:t>
          </a:r>
          <a:endParaRPr lang="ru-RU" sz="1200" b="0" dirty="0">
            <a:latin typeface="Century Schoolbook" panose="02040604050505020304" pitchFamily="18" charset="0"/>
          </a:endParaRPr>
        </a:p>
      </dgm:t>
    </dgm:pt>
    <dgm:pt modelId="{78C9AA53-30C3-4DAB-9CA0-1834C8043710}" type="parTrans" cxnId="{FCBA831D-B0DB-4EC4-B5F0-3F14C04C3829}">
      <dgm:prSet/>
      <dgm:spPr/>
      <dgm:t>
        <a:bodyPr/>
        <a:lstStyle/>
        <a:p>
          <a:endParaRPr lang="ru-RU" sz="1200" b="0">
            <a:latin typeface="Century Schoolbook" panose="02040604050505020304" pitchFamily="18" charset="0"/>
          </a:endParaRPr>
        </a:p>
      </dgm:t>
    </dgm:pt>
    <dgm:pt modelId="{44201D91-11EE-4DFD-A4FD-63E4067F09D0}" type="sibTrans" cxnId="{FCBA831D-B0DB-4EC4-B5F0-3F14C04C3829}">
      <dgm:prSet/>
      <dgm:spPr/>
      <dgm:t>
        <a:bodyPr/>
        <a:lstStyle/>
        <a:p>
          <a:endParaRPr lang="ru-RU" sz="1200" b="0">
            <a:latin typeface="Century Schoolbook" panose="02040604050505020304" pitchFamily="18" charset="0"/>
          </a:endParaRPr>
        </a:p>
      </dgm:t>
    </dgm:pt>
    <dgm:pt modelId="{ECA5B835-925A-47A3-B6BE-4565BA972789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Мы – творцы</a:t>
          </a:r>
        </a:p>
        <a:p>
          <a:r>
            <a:rPr lang="ru-RU" sz="1200" b="0" dirty="0" smtClean="0">
              <a:latin typeface="Century Schoolbook" panose="02040604050505020304" pitchFamily="18" charset="0"/>
            </a:rPr>
            <a:t>МБДОУ Детский сад № 118</a:t>
          </a:r>
          <a:endParaRPr lang="ru-RU" sz="1200" b="0" dirty="0">
            <a:latin typeface="Century Schoolbook" panose="02040604050505020304" pitchFamily="18" charset="0"/>
          </a:endParaRPr>
        </a:p>
      </dgm:t>
    </dgm:pt>
    <dgm:pt modelId="{3C70E231-BFE3-4D05-8AFA-55544AA5E9E2}" type="parTrans" cxnId="{EAB53588-8D32-4F47-A93A-606C498216B2}">
      <dgm:prSet/>
      <dgm:spPr/>
      <dgm:t>
        <a:bodyPr/>
        <a:lstStyle/>
        <a:p>
          <a:endParaRPr lang="ru-RU" sz="1200" b="0">
            <a:latin typeface="Century Schoolbook" panose="02040604050505020304" pitchFamily="18" charset="0"/>
          </a:endParaRPr>
        </a:p>
      </dgm:t>
    </dgm:pt>
    <dgm:pt modelId="{AF31F84C-9418-4C40-B9A1-91BD3E501552}" type="sibTrans" cxnId="{EAB53588-8D32-4F47-A93A-606C498216B2}">
      <dgm:prSet/>
      <dgm:spPr/>
      <dgm:t>
        <a:bodyPr/>
        <a:lstStyle/>
        <a:p>
          <a:endParaRPr lang="ru-RU" sz="1200" b="0">
            <a:latin typeface="Century Schoolbook" panose="02040604050505020304" pitchFamily="18" charset="0"/>
          </a:endParaRPr>
        </a:p>
      </dgm:t>
    </dgm:pt>
    <dgm:pt modelId="{27041E54-BA1D-44AC-A66F-8BD962D96306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Мы - маленькие граждане великой Родины</a:t>
          </a:r>
        </a:p>
        <a:p>
          <a:r>
            <a:rPr lang="ru-RU" sz="1200" b="0" dirty="0" smtClean="0">
              <a:latin typeface="Century Schoolbook" panose="02040604050505020304" pitchFamily="18" charset="0"/>
            </a:rPr>
            <a:t>МБДОУ Детский сад № 131</a:t>
          </a:r>
          <a:endParaRPr lang="ru-RU" sz="1200" b="0" dirty="0">
            <a:latin typeface="Century Schoolbook" panose="02040604050505020304" pitchFamily="18" charset="0"/>
          </a:endParaRPr>
        </a:p>
      </dgm:t>
    </dgm:pt>
    <dgm:pt modelId="{F342DCB3-D298-433B-94BD-9BE72F2880F2}" type="parTrans" cxnId="{F14CD9E4-3691-4643-B24D-09A000DC521C}">
      <dgm:prSet/>
      <dgm:spPr/>
      <dgm:t>
        <a:bodyPr/>
        <a:lstStyle/>
        <a:p>
          <a:endParaRPr lang="ru-RU" sz="1200" b="0"/>
        </a:p>
      </dgm:t>
    </dgm:pt>
    <dgm:pt modelId="{54EFF4C5-E273-4824-BCC7-66A78BAC9126}" type="sibTrans" cxnId="{F14CD9E4-3691-4643-B24D-09A000DC521C}">
      <dgm:prSet/>
      <dgm:spPr/>
      <dgm:t>
        <a:bodyPr/>
        <a:lstStyle/>
        <a:p>
          <a:endParaRPr lang="ru-RU" sz="1200" b="0"/>
        </a:p>
      </dgm:t>
    </dgm:pt>
    <dgm:pt modelId="{86D51D7F-55C7-4B7F-9459-5C4623C67231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Мы – волонтеры</a:t>
          </a:r>
        </a:p>
        <a:p>
          <a:r>
            <a:rPr lang="ru-RU" sz="1200" b="0" dirty="0" smtClean="0">
              <a:latin typeface="Century Schoolbook" panose="02040604050505020304" pitchFamily="18" charset="0"/>
            </a:rPr>
            <a:t>МБДОУ Детский сад № 96</a:t>
          </a:r>
          <a:endParaRPr lang="ru-RU" sz="1200" b="0" dirty="0">
            <a:latin typeface="Century Schoolbook" panose="02040604050505020304" pitchFamily="18" charset="0"/>
          </a:endParaRPr>
        </a:p>
      </dgm:t>
    </dgm:pt>
    <dgm:pt modelId="{78CB2906-CAC3-48D7-A152-6207090A0CF2}" type="parTrans" cxnId="{0D2C141D-8E53-4FB8-B171-6CD8F1A40C83}">
      <dgm:prSet/>
      <dgm:spPr/>
      <dgm:t>
        <a:bodyPr/>
        <a:lstStyle/>
        <a:p>
          <a:endParaRPr lang="ru-RU" sz="1200" b="0"/>
        </a:p>
      </dgm:t>
    </dgm:pt>
    <dgm:pt modelId="{530702FC-0F22-4894-B290-918434196FA2}" type="sibTrans" cxnId="{0D2C141D-8E53-4FB8-B171-6CD8F1A40C83}">
      <dgm:prSet/>
      <dgm:spPr/>
      <dgm:t>
        <a:bodyPr/>
        <a:lstStyle/>
        <a:p>
          <a:endParaRPr lang="ru-RU" sz="1200" b="0"/>
        </a:p>
      </dgm:t>
    </dgm:pt>
    <dgm:pt modelId="{E83C9987-FEF2-49DA-A4F8-22048EB5594F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Мы – друзья природы</a:t>
          </a:r>
        </a:p>
        <a:p>
          <a:r>
            <a:rPr lang="ru-RU" sz="1200" b="0" dirty="0" smtClean="0">
              <a:latin typeface="Century Schoolbook" panose="02040604050505020304" pitchFamily="18" charset="0"/>
            </a:rPr>
            <a:t>МАДОУ Детский сад № 117</a:t>
          </a:r>
          <a:endParaRPr lang="ru-RU" sz="1200" b="0" dirty="0">
            <a:latin typeface="Century Schoolbook" panose="02040604050505020304" pitchFamily="18" charset="0"/>
          </a:endParaRPr>
        </a:p>
      </dgm:t>
    </dgm:pt>
    <dgm:pt modelId="{B0DD28D7-3E31-4301-9F49-654C46897CF8}" type="parTrans" cxnId="{6B21FBD0-AEA8-499F-9708-41EC42A0C71C}">
      <dgm:prSet/>
      <dgm:spPr/>
      <dgm:t>
        <a:bodyPr/>
        <a:lstStyle/>
        <a:p>
          <a:endParaRPr lang="ru-RU" sz="1200" b="0"/>
        </a:p>
      </dgm:t>
    </dgm:pt>
    <dgm:pt modelId="{DE862FE3-350D-45F9-A578-6713861D0DB9}" type="sibTrans" cxnId="{6B21FBD0-AEA8-499F-9708-41EC42A0C71C}">
      <dgm:prSet/>
      <dgm:spPr/>
      <dgm:t>
        <a:bodyPr/>
        <a:lstStyle/>
        <a:p>
          <a:endParaRPr lang="ru-RU" sz="1200" b="0"/>
        </a:p>
      </dgm:t>
    </dgm:pt>
    <dgm:pt modelId="{2ACA91A1-941D-487E-9B5D-7749F1A0C494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</a:rPr>
            <a:t>Мы – юные чемпионы</a:t>
          </a:r>
        </a:p>
        <a:p>
          <a:r>
            <a:rPr lang="ru-RU" sz="1200" b="0" dirty="0" smtClean="0">
              <a:latin typeface="Century Schoolbook" panose="02040604050505020304" pitchFamily="18" charset="0"/>
            </a:rPr>
            <a:t>МБДОУ Детский сад № 174</a:t>
          </a:r>
          <a:endParaRPr lang="ru-RU" sz="1200" b="0" dirty="0">
            <a:latin typeface="Century Schoolbook" panose="02040604050505020304" pitchFamily="18" charset="0"/>
          </a:endParaRPr>
        </a:p>
      </dgm:t>
    </dgm:pt>
    <dgm:pt modelId="{690249C0-6D52-4419-9148-BEC7FC0C5D98}" type="parTrans" cxnId="{06244333-9AF9-465E-A7E3-B17CC6111AC2}">
      <dgm:prSet/>
      <dgm:spPr/>
      <dgm:t>
        <a:bodyPr/>
        <a:lstStyle/>
        <a:p>
          <a:endParaRPr lang="ru-RU" sz="1200" b="0"/>
        </a:p>
      </dgm:t>
    </dgm:pt>
    <dgm:pt modelId="{F46A93CD-9C5A-47D3-9DB4-ACC115B89BAB}" type="sibTrans" cxnId="{06244333-9AF9-465E-A7E3-B17CC6111AC2}">
      <dgm:prSet/>
      <dgm:spPr/>
      <dgm:t>
        <a:bodyPr/>
        <a:lstStyle/>
        <a:p>
          <a:endParaRPr lang="ru-RU" sz="1200" b="0"/>
        </a:p>
      </dgm:t>
    </dgm:pt>
    <dgm:pt modelId="{705485FF-9044-4030-8F16-CBB3E6F85DF5}" type="pres">
      <dgm:prSet presAssocID="{03239E15-BE74-4938-9CC1-2B895638B550}" presName="CompostProcess" presStyleCnt="0">
        <dgm:presLayoutVars>
          <dgm:dir/>
          <dgm:resizeHandles val="exact"/>
        </dgm:presLayoutVars>
      </dgm:prSet>
      <dgm:spPr/>
    </dgm:pt>
    <dgm:pt modelId="{E2A34A4C-D5F5-4A65-9705-E87926E147F7}" type="pres">
      <dgm:prSet presAssocID="{03239E15-BE74-4938-9CC1-2B895638B550}" presName="arrow" presStyleLbl="bgShp" presStyleIdx="0" presStyleCnt="1" custLinFactNeighborX="-702" custLinFactNeighborY="49322"/>
      <dgm:spPr/>
    </dgm:pt>
    <dgm:pt modelId="{76D1C5D6-5C26-4E92-85DF-93666045F7CE}" type="pres">
      <dgm:prSet presAssocID="{03239E15-BE74-4938-9CC1-2B895638B550}" presName="linearProcess" presStyleCnt="0"/>
      <dgm:spPr/>
    </dgm:pt>
    <dgm:pt modelId="{38C17E66-52D0-45B3-AE58-E04B4B6E7DF7}" type="pres">
      <dgm:prSet presAssocID="{483A24BE-AC00-471E-85D3-A9970552D958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CB076-E341-4FF1-8F6A-4178AE388591}" type="pres">
      <dgm:prSet presAssocID="{44201D91-11EE-4DFD-A4FD-63E4067F09D0}" presName="sibTrans" presStyleCnt="0"/>
      <dgm:spPr/>
    </dgm:pt>
    <dgm:pt modelId="{13C31696-423E-4F22-B65B-1C84901C8094}" type="pres">
      <dgm:prSet presAssocID="{27041E54-BA1D-44AC-A66F-8BD962D96306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24DEE-DF16-475D-BCD0-3FD4C48A1705}" type="pres">
      <dgm:prSet presAssocID="{54EFF4C5-E273-4824-BCC7-66A78BAC9126}" presName="sibTrans" presStyleCnt="0"/>
      <dgm:spPr/>
    </dgm:pt>
    <dgm:pt modelId="{6982C165-F681-42C2-BD58-047C1D179CE9}" type="pres">
      <dgm:prSet presAssocID="{ECA5B835-925A-47A3-B6BE-4565BA972789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F2C54-DDA1-48CA-8D4D-12EC29801C45}" type="pres">
      <dgm:prSet presAssocID="{AF31F84C-9418-4C40-B9A1-91BD3E501552}" presName="sibTrans" presStyleCnt="0"/>
      <dgm:spPr/>
    </dgm:pt>
    <dgm:pt modelId="{A31C1017-0926-44E1-AB7C-45CB17E12F68}" type="pres">
      <dgm:prSet presAssocID="{86D51D7F-55C7-4B7F-9459-5C4623C67231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2B393-670F-4CA9-9F0E-FBDA1B4834A2}" type="pres">
      <dgm:prSet presAssocID="{530702FC-0F22-4894-B290-918434196FA2}" presName="sibTrans" presStyleCnt="0"/>
      <dgm:spPr/>
    </dgm:pt>
    <dgm:pt modelId="{F269C7F6-8652-49B3-9187-17490141D4D2}" type="pres">
      <dgm:prSet presAssocID="{E83C9987-FEF2-49DA-A4F8-22048EB5594F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C3955-F8BF-4C6B-82BA-108E0A5E0B55}" type="pres">
      <dgm:prSet presAssocID="{DE862FE3-350D-45F9-A578-6713861D0DB9}" presName="sibTrans" presStyleCnt="0"/>
      <dgm:spPr/>
    </dgm:pt>
    <dgm:pt modelId="{DCA2E655-D3EB-439E-AC86-DD513808B167}" type="pres">
      <dgm:prSet presAssocID="{2ACA91A1-941D-487E-9B5D-7749F1A0C494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BD2989-9B87-4BA6-BA5A-1BB015149766}" type="presOf" srcId="{03239E15-BE74-4938-9CC1-2B895638B550}" destId="{705485FF-9044-4030-8F16-CBB3E6F85DF5}" srcOrd="0" destOrd="0" presId="urn:microsoft.com/office/officeart/2005/8/layout/hProcess9"/>
    <dgm:cxn modelId="{ADC47FB2-99A8-4A83-8C0D-FB10C2030066}" type="presOf" srcId="{483A24BE-AC00-471E-85D3-A9970552D958}" destId="{38C17E66-52D0-45B3-AE58-E04B4B6E7DF7}" srcOrd="0" destOrd="0" presId="urn:microsoft.com/office/officeart/2005/8/layout/hProcess9"/>
    <dgm:cxn modelId="{06244333-9AF9-465E-A7E3-B17CC6111AC2}" srcId="{03239E15-BE74-4938-9CC1-2B895638B550}" destId="{2ACA91A1-941D-487E-9B5D-7749F1A0C494}" srcOrd="5" destOrd="0" parTransId="{690249C0-6D52-4419-9148-BEC7FC0C5D98}" sibTransId="{F46A93CD-9C5A-47D3-9DB4-ACC115B89BAB}"/>
    <dgm:cxn modelId="{259C72CC-CC82-46EA-8AFB-BA40E0080F41}" type="presOf" srcId="{27041E54-BA1D-44AC-A66F-8BD962D96306}" destId="{13C31696-423E-4F22-B65B-1C84901C8094}" srcOrd="0" destOrd="0" presId="urn:microsoft.com/office/officeart/2005/8/layout/hProcess9"/>
    <dgm:cxn modelId="{6B21FBD0-AEA8-499F-9708-41EC42A0C71C}" srcId="{03239E15-BE74-4938-9CC1-2B895638B550}" destId="{E83C9987-FEF2-49DA-A4F8-22048EB5594F}" srcOrd="4" destOrd="0" parTransId="{B0DD28D7-3E31-4301-9F49-654C46897CF8}" sibTransId="{DE862FE3-350D-45F9-A578-6713861D0DB9}"/>
    <dgm:cxn modelId="{7F294789-FCE5-4093-969E-BB7CA96972A4}" type="presOf" srcId="{86D51D7F-55C7-4B7F-9459-5C4623C67231}" destId="{A31C1017-0926-44E1-AB7C-45CB17E12F68}" srcOrd="0" destOrd="0" presId="urn:microsoft.com/office/officeart/2005/8/layout/hProcess9"/>
    <dgm:cxn modelId="{0D2C141D-8E53-4FB8-B171-6CD8F1A40C83}" srcId="{03239E15-BE74-4938-9CC1-2B895638B550}" destId="{86D51D7F-55C7-4B7F-9459-5C4623C67231}" srcOrd="3" destOrd="0" parTransId="{78CB2906-CAC3-48D7-A152-6207090A0CF2}" sibTransId="{530702FC-0F22-4894-B290-918434196FA2}"/>
    <dgm:cxn modelId="{EAB53588-8D32-4F47-A93A-606C498216B2}" srcId="{03239E15-BE74-4938-9CC1-2B895638B550}" destId="{ECA5B835-925A-47A3-B6BE-4565BA972789}" srcOrd="2" destOrd="0" parTransId="{3C70E231-BFE3-4D05-8AFA-55544AA5E9E2}" sibTransId="{AF31F84C-9418-4C40-B9A1-91BD3E501552}"/>
    <dgm:cxn modelId="{7C295AD5-80DA-4074-9C44-A449478B361B}" type="presOf" srcId="{ECA5B835-925A-47A3-B6BE-4565BA972789}" destId="{6982C165-F681-42C2-BD58-047C1D179CE9}" srcOrd="0" destOrd="0" presId="urn:microsoft.com/office/officeart/2005/8/layout/hProcess9"/>
    <dgm:cxn modelId="{D90FA5C3-1911-4EBE-9488-E40AD9BEC7A5}" type="presOf" srcId="{E83C9987-FEF2-49DA-A4F8-22048EB5594F}" destId="{F269C7F6-8652-49B3-9187-17490141D4D2}" srcOrd="0" destOrd="0" presId="urn:microsoft.com/office/officeart/2005/8/layout/hProcess9"/>
    <dgm:cxn modelId="{EA1552FF-19BA-4BE2-833F-85BDF56CABF7}" type="presOf" srcId="{2ACA91A1-941D-487E-9B5D-7749F1A0C494}" destId="{DCA2E655-D3EB-439E-AC86-DD513808B167}" srcOrd="0" destOrd="0" presId="urn:microsoft.com/office/officeart/2005/8/layout/hProcess9"/>
    <dgm:cxn modelId="{F14CD9E4-3691-4643-B24D-09A000DC521C}" srcId="{03239E15-BE74-4938-9CC1-2B895638B550}" destId="{27041E54-BA1D-44AC-A66F-8BD962D96306}" srcOrd="1" destOrd="0" parTransId="{F342DCB3-D298-433B-94BD-9BE72F2880F2}" sibTransId="{54EFF4C5-E273-4824-BCC7-66A78BAC9126}"/>
    <dgm:cxn modelId="{FCBA831D-B0DB-4EC4-B5F0-3F14C04C3829}" srcId="{03239E15-BE74-4938-9CC1-2B895638B550}" destId="{483A24BE-AC00-471E-85D3-A9970552D958}" srcOrd="0" destOrd="0" parTransId="{78C9AA53-30C3-4DAB-9CA0-1834C8043710}" sibTransId="{44201D91-11EE-4DFD-A4FD-63E4067F09D0}"/>
    <dgm:cxn modelId="{1498AD31-FF38-4EAC-BC11-B7E35633D8B7}" type="presParOf" srcId="{705485FF-9044-4030-8F16-CBB3E6F85DF5}" destId="{E2A34A4C-D5F5-4A65-9705-E87926E147F7}" srcOrd="0" destOrd="0" presId="urn:microsoft.com/office/officeart/2005/8/layout/hProcess9"/>
    <dgm:cxn modelId="{3F67C581-A428-450B-861D-514278FD7A24}" type="presParOf" srcId="{705485FF-9044-4030-8F16-CBB3E6F85DF5}" destId="{76D1C5D6-5C26-4E92-85DF-93666045F7CE}" srcOrd="1" destOrd="0" presId="urn:microsoft.com/office/officeart/2005/8/layout/hProcess9"/>
    <dgm:cxn modelId="{26F03EDB-A6FD-482A-BA97-36586BDECA16}" type="presParOf" srcId="{76D1C5D6-5C26-4E92-85DF-93666045F7CE}" destId="{38C17E66-52D0-45B3-AE58-E04B4B6E7DF7}" srcOrd="0" destOrd="0" presId="urn:microsoft.com/office/officeart/2005/8/layout/hProcess9"/>
    <dgm:cxn modelId="{B8656151-3C64-45A4-BF54-6A51AF1AAD98}" type="presParOf" srcId="{76D1C5D6-5C26-4E92-85DF-93666045F7CE}" destId="{C03CB076-E341-4FF1-8F6A-4178AE388591}" srcOrd="1" destOrd="0" presId="urn:microsoft.com/office/officeart/2005/8/layout/hProcess9"/>
    <dgm:cxn modelId="{6B79D9CF-3BE2-4B37-BA32-1100CE133F66}" type="presParOf" srcId="{76D1C5D6-5C26-4E92-85DF-93666045F7CE}" destId="{13C31696-423E-4F22-B65B-1C84901C8094}" srcOrd="2" destOrd="0" presId="urn:microsoft.com/office/officeart/2005/8/layout/hProcess9"/>
    <dgm:cxn modelId="{A9DB6B3C-D2C4-49BD-BFAE-E21146A53744}" type="presParOf" srcId="{76D1C5D6-5C26-4E92-85DF-93666045F7CE}" destId="{48C24DEE-DF16-475D-BCD0-3FD4C48A1705}" srcOrd="3" destOrd="0" presId="urn:microsoft.com/office/officeart/2005/8/layout/hProcess9"/>
    <dgm:cxn modelId="{C42A6673-7CDD-4E12-AEA0-438CC5D189B3}" type="presParOf" srcId="{76D1C5D6-5C26-4E92-85DF-93666045F7CE}" destId="{6982C165-F681-42C2-BD58-047C1D179CE9}" srcOrd="4" destOrd="0" presId="urn:microsoft.com/office/officeart/2005/8/layout/hProcess9"/>
    <dgm:cxn modelId="{A176CAE1-5B18-4295-B41B-33216D9E6534}" type="presParOf" srcId="{76D1C5D6-5C26-4E92-85DF-93666045F7CE}" destId="{CECF2C54-DDA1-48CA-8D4D-12EC29801C45}" srcOrd="5" destOrd="0" presId="urn:microsoft.com/office/officeart/2005/8/layout/hProcess9"/>
    <dgm:cxn modelId="{62087E77-123C-49B8-A022-805BFCF2BD07}" type="presParOf" srcId="{76D1C5D6-5C26-4E92-85DF-93666045F7CE}" destId="{A31C1017-0926-44E1-AB7C-45CB17E12F68}" srcOrd="6" destOrd="0" presId="urn:microsoft.com/office/officeart/2005/8/layout/hProcess9"/>
    <dgm:cxn modelId="{D026FE6A-A895-4925-908C-05DF3FFE13D9}" type="presParOf" srcId="{76D1C5D6-5C26-4E92-85DF-93666045F7CE}" destId="{F782B393-670F-4CA9-9F0E-FBDA1B4834A2}" srcOrd="7" destOrd="0" presId="urn:microsoft.com/office/officeart/2005/8/layout/hProcess9"/>
    <dgm:cxn modelId="{D3E451AD-F9EA-4744-878E-4297E866173C}" type="presParOf" srcId="{76D1C5D6-5C26-4E92-85DF-93666045F7CE}" destId="{F269C7F6-8652-49B3-9187-17490141D4D2}" srcOrd="8" destOrd="0" presId="urn:microsoft.com/office/officeart/2005/8/layout/hProcess9"/>
    <dgm:cxn modelId="{0FF521EE-EDC8-40C4-969A-3429CF637F3A}" type="presParOf" srcId="{76D1C5D6-5C26-4E92-85DF-93666045F7CE}" destId="{83FC3955-F8BF-4C6B-82BA-108E0A5E0B55}" srcOrd="9" destOrd="0" presId="urn:microsoft.com/office/officeart/2005/8/layout/hProcess9"/>
    <dgm:cxn modelId="{BD7802E1-1259-4259-A137-3369B6E6B47B}" type="presParOf" srcId="{76D1C5D6-5C26-4E92-85DF-93666045F7CE}" destId="{DCA2E655-D3EB-439E-AC86-DD513808B167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25ADA-6924-4459-9E05-9773D7FDC07C}" type="doc">
      <dgm:prSet loTypeId="urn:microsoft.com/office/officeart/2005/8/layout/hProcess7#14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A3DECF4-0C37-4DE6-B8FE-8EF67E2EC7BC}">
      <dgm:prSet phldrT="[Текст]" custT="1"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b="1" dirty="0" smtClean="0">
              <a:latin typeface="Century Schoolbook" panose="02040604050505020304" pitchFamily="18" charset="0"/>
            </a:rPr>
            <a:t>Архангельск</a:t>
          </a:r>
          <a:endParaRPr lang="ru-RU" sz="1400" b="1" dirty="0">
            <a:latin typeface="Century Schoolbook" panose="02040604050505020304" pitchFamily="18" charset="0"/>
          </a:endParaRPr>
        </a:p>
      </dgm:t>
    </dgm:pt>
    <dgm:pt modelId="{B5C955C1-B356-4919-9201-9933E8A3A20D}" type="parTrans" cxnId="{B1B64792-3B03-4739-A33A-B232967809C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Century Schoolbook" panose="02040604050505020304" pitchFamily="18" charset="0"/>
          </a:endParaRPr>
        </a:p>
      </dgm:t>
    </dgm:pt>
    <dgm:pt modelId="{A0AD37A9-24F7-472B-A7AB-50C952F75015}" type="sibTrans" cxnId="{B1B64792-3B03-4739-A33A-B232967809C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Century Schoolbook" panose="02040604050505020304" pitchFamily="18" charset="0"/>
          </a:endParaRPr>
        </a:p>
      </dgm:t>
    </dgm:pt>
    <dgm:pt modelId="{6B5BD855-0607-4809-A13F-FDB150EE8768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 dirty="0">
            <a:latin typeface="Century Schoolbook" panose="02040604050505020304" pitchFamily="18" charset="0"/>
          </a:endParaRPr>
        </a:p>
      </dgm:t>
    </dgm:pt>
    <dgm:pt modelId="{9B7BF22D-9E4D-4783-B4C4-9B501C55E6BE}" type="parTrans" cxnId="{CE3A0AE8-FE34-4515-AC48-373525BB6C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Century Schoolbook" panose="02040604050505020304" pitchFamily="18" charset="0"/>
          </a:endParaRPr>
        </a:p>
      </dgm:t>
    </dgm:pt>
    <dgm:pt modelId="{6A72FB4A-595D-40F3-B4EA-644AF9EC0258}" type="sibTrans" cxnId="{CE3A0AE8-FE34-4515-AC48-373525BB6C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Century Schoolbook" panose="02040604050505020304" pitchFamily="18" charset="0"/>
          </a:endParaRPr>
        </a:p>
      </dgm:t>
    </dgm:pt>
    <dgm:pt modelId="{B60873DE-568A-4FAE-B226-644F6CBF790F}">
      <dgm:prSet phldrT="[Текст]" custT="1"/>
      <dgm:spPr/>
      <dgm:t>
        <a:bodyPr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b="1" dirty="0" smtClean="0">
              <a:latin typeface="Century Schoolbook" panose="02040604050505020304" pitchFamily="18" charset="0"/>
            </a:rPr>
            <a:t>Ярославль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latin typeface="Century Schoolbook" panose="02040604050505020304" pitchFamily="18" charset="0"/>
            </a:rPr>
            <a:t>МБДОУ Детские сады № 6, 109, 112, 140, 179, 218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572B7FB7-2F95-4520-B653-4C46320DCBBF}" type="parTrans" cxnId="{4A0BAFBB-EFC8-4391-82AE-C84FB0906BE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Century Schoolbook" panose="02040604050505020304" pitchFamily="18" charset="0"/>
          </a:endParaRPr>
        </a:p>
      </dgm:t>
    </dgm:pt>
    <dgm:pt modelId="{4C2B81F4-17E9-4311-84C8-63ECEF6E93DB}" type="sibTrans" cxnId="{4A0BAFBB-EFC8-4391-82AE-C84FB0906BE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Century Schoolbook" panose="02040604050505020304" pitchFamily="18" charset="0"/>
          </a:endParaRPr>
        </a:p>
      </dgm:t>
    </dgm:pt>
    <dgm:pt modelId="{F251BC7B-9CB5-478A-B1D9-F5F9A10E74D9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000" dirty="0">
            <a:latin typeface="Century Schoolbook" panose="02040604050505020304" pitchFamily="18" charset="0"/>
          </a:endParaRPr>
        </a:p>
      </dgm:t>
    </dgm:pt>
    <dgm:pt modelId="{45266A7F-35E0-491C-B175-60D8E557C42E}" type="sibTrans" cxnId="{5015C6BA-0F6F-495F-8F6B-66D2E668F1B9}">
      <dgm:prSet/>
      <dgm:spPr/>
      <dgm:t>
        <a:bodyPr/>
        <a:lstStyle/>
        <a:p>
          <a:endParaRPr lang="ru-RU" sz="2000"/>
        </a:p>
      </dgm:t>
    </dgm:pt>
    <dgm:pt modelId="{072F2854-F832-462F-A790-A4613DA519BF}" type="parTrans" cxnId="{5015C6BA-0F6F-495F-8F6B-66D2E668F1B9}">
      <dgm:prSet/>
      <dgm:spPr/>
      <dgm:t>
        <a:bodyPr/>
        <a:lstStyle/>
        <a:p>
          <a:endParaRPr lang="ru-RU" sz="2000"/>
        </a:p>
      </dgm:t>
    </dgm:pt>
    <dgm:pt modelId="{46B5453F-E113-4E62-A547-8986F5049A0E}">
      <dgm:prSet phldrT="[Текст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latin typeface="Century Schoolbook" panose="02040604050505020304" pitchFamily="18" charset="0"/>
            </a:rPr>
            <a:t>№ </a:t>
          </a:r>
          <a:r>
            <a:rPr lang="ru-RU" sz="14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 96, 113, 117, 118, 131, 174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55221D52-B33D-48F3-A68A-54BEC897A7D7}" type="parTrans" cxnId="{8E8F1F51-8AE5-4B35-8F71-F70C3985AAFB}">
      <dgm:prSet/>
      <dgm:spPr/>
      <dgm:t>
        <a:bodyPr/>
        <a:lstStyle/>
        <a:p>
          <a:endParaRPr lang="ru-RU" sz="2000"/>
        </a:p>
      </dgm:t>
    </dgm:pt>
    <dgm:pt modelId="{4E79A837-EA26-4CF0-AFC4-77644BCD1771}" type="sibTrans" cxnId="{8E8F1F51-8AE5-4B35-8F71-F70C3985AAFB}">
      <dgm:prSet/>
      <dgm:spPr/>
      <dgm:t>
        <a:bodyPr/>
        <a:lstStyle/>
        <a:p>
          <a:endParaRPr lang="ru-RU" sz="2000"/>
        </a:p>
      </dgm:t>
    </dgm:pt>
    <dgm:pt modelId="{19966A0C-3ED8-4C44-8D77-475F81A0748E}">
      <dgm:prSet phldrT="[Текст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400" dirty="0" smtClean="0">
              <a:latin typeface="Century Schoolbook" panose="02040604050505020304" pitchFamily="18" charset="0"/>
            </a:rPr>
            <a:t>МБДОУ Детские сады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1859837B-EAD9-4680-985E-63F3BA97B106}" type="parTrans" cxnId="{ED509CED-6227-4E09-8FED-D5BBBA0EB45E}">
      <dgm:prSet/>
      <dgm:spPr/>
      <dgm:t>
        <a:bodyPr/>
        <a:lstStyle/>
        <a:p>
          <a:endParaRPr lang="ru-RU" sz="2000"/>
        </a:p>
      </dgm:t>
    </dgm:pt>
    <dgm:pt modelId="{7C1C6310-A0EA-422D-8F64-6244585D9D32}" type="sibTrans" cxnId="{ED509CED-6227-4E09-8FED-D5BBBA0EB45E}">
      <dgm:prSet/>
      <dgm:spPr/>
      <dgm:t>
        <a:bodyPr/>
        <a:lstStyle/>
        <a:p>
          <a:endParaRPr lang="ru-RU" sz="2000"/>
        </a:p>
      </dgm:t>
    </dgm:pt>
    <dgm:pt modelId="{1969716A-B782-434B-AF8F-26162183FF6C}" type="pres">
      <dgm:prSet presAssocID="{4FD25ADA-6924-4459-9E05-9773D7FDC0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5BDEE4-FE57-4D3E-A026-A4F9E0AB5F4A}" type="pres">
      <dgm:prSet presAssocID="{F251BC7B-9CB5-478A-B1D9-F5F9A10E74D9}" presName="compositeNode" presStyleCnt="0">
        <dgm:presLayoutVars>
          <dgm:bulletEnabled val="1"/>
        </dgm:presLayoutVars>
      </dgm:prSet>
      <dgm:spPr/>
    </dgm:pt>
    <dgm:pt modelId="{DB4EC1BE-0F8C-4357-9D31-DE8C43B916FA}" type="pres">
      <dgm:prSet presAssocID="{F251BC7B-9CB5-478A-B1D9-F5F9A10E74D9}" presName="bgRect" presStyleLbl="node1" presStyleIdx="0" presStyleCnt="2"/>
      <dgm:spPr/>
      <dgm:t>
        <a:bodyPr/>
        <a:lstStyle/>
        <a:p>
          <a:endParaRPr lang="ru-RU"/>
        </a:p>
      </dgm:t>
    </dgm:pt>
    <dgm:pt modelId="{7359F1E1-D20A-4BFC-B3D8-B6ADDED7518A}" type="pres">
      <dgm:prSet presAssocID="{F251BC7B-9CB5-478A-B1D9-F5F9A10E74D9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2AD48-FFC6-44D7-A73F-C0F390402DE8}" type="pres">
      <dgm:prSet presAssocID="{F251BC7B-9CB5-478A-B1D9-F5F9A10E74D9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1016B-B7D5-47AD-AE81-6BDA92A2CF76}" type="pres">
      <dgm:prSet presAssocID="{45266A7F-35E0-491C-B175-60D8E557C42E}" presName="hSp" presStyleCnt="0"/>
      <dgm:spPr/>
    </dgm:pt>
    <dgm:pt modelId="{6639E6AD-1B29-4257-8C0C-61616201C452}" type="pres">
      <dgm:prSet presAssocID="{45266A7F-35E0-491C-B175-60D8E557C42E}" presName="vProcSp" presStyleCnt="0"/>
      <dgm:spPr/>
    </dgm:pt>
    <dgm:pt modelId="{73481640-354A-4AE7-99D3-D1AE51E90A4C}" type="pres">
      <dgm:prSet presAssocID="{45266A7F-35E0-491C-B175-60D8E557C42E}" presName="vSp1" presStyleCnt="0"/>
      <dgm:spPr/>
    </dgm:pt>
    <dgm:pt modelId="{2B22BDE1-78C4-434B-BF6B-E6E55FF36CF8}" type="pres">
      <dgm:prSet presAssocID="{45266A7F-35E0-491C-B175-60D8E557C42E}" presName="simulatedConn" presStyleLbl="solidFgAcc1" presStyleIdx="0" presStyleCnt="1"/>
      <dgm:spPr/>
    </dgm:pt>
    <dgm:pt modelId="{0B887156-279C-4B42-9DE0-1559AB7DC7A7}" type="pres">
      <dgm:prSet presAssocID="{45266A7F-35E0-491C-B175-60D8E557C42E}" presName="vSp2" presStyleCnt="0"/>
      <dgm:spPr/>
    </dgm:pt>
    <dgm:pt modelId="{03E2DEEC-208A-4A8F-8D70-958F5E0EFF78}" type="pres">
      <dgm:prSet presAssocID="{45266A7F-35E0-491C-B175-60D8E557C42E}" presName="sibTrans" presStyleCnt="0"/>
      <dgm:spPr/>
    </dgm:pt>
    <dgm:pt modelId="{BA2DB978-3E35-4956-B1B1-9F3755017102}" type="pres">
      <dgm:prSet presAssocID="{6B5BD855-0607-4809-A13F-FDB150EE8768}" presName="compositeNode" presStyleCnt="0">
        <dgm:presLayoutVars>
          <dgm:bulletEnabled val="1"/>
        </dgm:presLayoutVars>
      </dgm:prSet>
      <dgm:spPr/>
    </dgm:pt>
    <dgm:pt modelId="{41A12FF5-CA6D-4E54-BDB6-E2BA23DD6AA3}" type="pres">
      <dgm:prSet presAssocID="{6B5BD855-0607-4809-A13F-FDB150EE8768}" presName="bgRect" presStyleLbl="node1" presStyleIdx="1" presStyleCnt="2"/>
      <dgm:spPr/>
      <dgm:t>
        <a:bodyPr/>
        <a:lstStyle/>
        <a:p>
          <a:endParaRPr lang="ru-RU"/>
        </a:p>
      </dgm:t>
    </dgm:pt>
    <dgm:pt modelId="{C2B1EB02-47DE-4199-8232-500C801AB647}" type="pres">
      <dgm:prSet presAssocID="{6B5BD855-0607-4809-A13F-FDB150EE8768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964AF-F7F0-4FBB-8D6C-4459F4DCFC14}" type="pres">
      <dgm:prSet presAssocID="{6B5BD855-0607-4809-A13F-FDB150EE876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D277A1-3DA1-4642-B42B-6BA68EE61191}" type="presOf" srcId="{4FD25ADA-6924-4459-9E05-9773D7FDC07C}" destId="{1969716A-B782-434B-AF8F-26162183FF6C}" srcOrd="0" destOrd="0" presId="urn:microsoft.com/office/officeart/2005/8/layout/hProcess7#14"/>
    <dgm:cxn modelId="{AFA0141B-F867-4CD0-836B-0319E84B8FAA}" type="presOf" srcId="{DA3DECF4-0C37-4DE6-B8FE-8EF67E2EC7BC}" destId="{AC12AD48-FFC6-44D7-A73F-C0F390402DE8}" srcOrd="0" destOrd="0" presId="urn:microsoft.com/office/officeart/2005/8/layout/hProcess7#14"/>
    <dgm:cxn modelId="{5015C6BA-0F6F-495F-8F6B-66D2E668F1B9}" srcId="{4FD25ADA-6924-4459-9E05-9773D7FDC07C}" destId="{F251BC7B-9CB5-478A-B1D9-F5F9A10E74D9}" srcOrd="0" destOrd="0" parTransId="{072F2854-F832-462F-A790-A4613DA519BF}" sibTransId="{45266A7F-35E0-491C-B175-60D8E557C42E}"/>
    <dgm:cxn modelId="{19EC2882-410F-483A-9D20-CE8CEF88518D}" type="presOf" srcId="{19966A0C-3ED8-4C44-8D77-475F81A0748E}" destId="{AC12AD48-FFC6-44D7-A73F-C0F390402DE8}" srcOrd="0" destOrd="1" presId="urn:microsoft.com/office/officeart/2005/8/layout/hProcess7#14"/>
    <dgm:cxn modelId="{ED509CED-6227-4E09-8FED-D5BBBA0EB45E}" srcId="{F251BC7B-9CB5-478A-B1D9-F5F9A10E74D9}" destId="{19966A0C-3ED8-4C44-8D77-475F81A0748E}" srcOrd="1" destOrd="0" parTransId="{1859837B-EAD9-4680-985E-63F3BA97B106}" sibTransId="{7C1C6310-A0EA-422D-8F64-6244585D9D32}"/>
    <dgm:cxn modelId="{CA197797-F174-42BA-9533-ED70743EAD29}" type="presOf" srcId="{46B5453F-E113-4E62-A547-8986F5049A0E}" destId="{AC12AD48-FFC6-44D7-A73F-C0F390402DE8}" srcOrd="0" destOrd="2" presId="urn:microsoft.com/office/officeart/2005/8/layout/hProcess7#14"/>
    <dgm:cxn modelId="{27AB3F52-BA9B-40E3-91E3-3E669E08173D}" type="presOf" srcId="{F251BC7B-9CB5-478A-B1D9-F5F9A10E74D9}" destId="{7359F1E1-D20A-4BFC-B3D8-B6ADDED7518A}" srcOrd="1" destOrd="0" presId="urn:microsoft.com/office/officeart/2005/8/layout/hProcess7#14"/>
    <dgm:cxn modelId="{8E8F1F51-8AE5-4B35-8F71-F70C3985AAFB}" srcId="{F251BC7B-9CB5-478A-B1D9-F5F9A10E74D9}" destId="{46B5453F-E113-4E62-A547-8986F5049A0E}" srcOrd="2" destOrd="0" parTransId="{55221D52-B33D-48F3-A68A-54BEC897A7D7}" sibTransId="{4E79A837-EA26-4CF0-AFC4-77644BCD1771}"/>
    <dgm:cxn modelId="{01E28F87-D22E-4E35-8E51-9E6DADDF4826}" type="presOf" srcId="{B60873DE-568A-4FAE-B226-644F6CBF790F}" destId="{39A964AF-F7F0-4FBB-8D6C-4459F4DCFC14}" srcOrd="0" destOrd="0" presId="urn:microsoft.com/office/officeart/2005/8/layout/hProcess7#14"/>
    <dgm:cxn modelId="{B1B64792-3B03-4739-A33A-B232967809CC}" srcId="{F251BC7B-9CB5-478A-B1D9-F5F9A10E74D9}" destId="{DA3DECF4-0C37-4DE6-B8FE-8EF67E2EC7BC}" srcOrd="0" destOrd="0" parTransId="{B5C955C1-B356-4919-9201-9933E8A3A20D}" sibTransId="{A0AD37A9-24F7-472B-A7AB-50C952F75015}"/>
    <dgm:cxn modelId="{4FC8B36B-35EC-40D9-8EFF-6BC48D5F7A08}" type="presOf" srcId="{6B5BD855-0607-4809-A13F-FDB150EE8768}" destId="{41A12FF5-CA6D-4E54-BDB6-E2BA23DD6AA3}" srcOrd="0" destOrd="0" presId="urn:microsoft.com/office/officeart/2005/8/layout/hProcess7#14"/>
    <dgm:cxn modelId="{A3C77325-2488-4411-A47E-C2035371B4C9}" type="presOf" srcId="{F251BC7B-9CB5-478A-B1D9-F5F9A10E74D9}" destId="{DB4EC1BE-0F8C-4357-9D31-DE8C43B916FA}" srcOrd="0" destOrd="0" presId="urn:microsoft.com/office/officeart/2005/8/layout/hProcess7#14"/>
    <dgm:cxn modelId="{4A0BAFBB-EFC8-4391-82AE-C84FB0906BE0}" srcId="{6B5BD855-0607-4809-A13F-FDB150EE8768}" destId="{B60873DE-568A-4FAE-B226-644F6CBF790F}" srcOrd="0" destOrd="0" parTransId="{572B7FB7-2F95-4520-B653-4C46320DCBBF}" sibTransId="{4C2B81F4-17E9-4311-84C8-63ECEF6E93DB}"/>
    <dgm:cxn modelId="{CE3A0AE8-FE34-4515-AC48-373525BB6CB6}" srcId="{4FD25ADA-6924-4459-9E05-9773D7FDC07C}" destId="{6B5BD855-0607-4809-A13F-FDB150EE8768}" srcOrd="1" destOrd="0" parTransId="{9B7BF22D-9E4D-4783-B4C4-9B501C55E6BE}" sibTransId="{6A72FB4A-595D-40F3-B4EA-644AF9EC0258}"/>
    <dgm:cxn modelId="{E8C29526-AF89-4A98-A2C8-A9CD5188719F}" type="presOf" srcId="{6B5BD855-0607-4809-A13F-FDB150EE8768}" destId="{C2B1EB02-47DE-4199-8232-500C801AB647}" srcOrd="1" destOrd="0" presId="urn:microsoft.com/office/officeart/2005/8/layout/hProcess7#14"/>
    <dgm:cxn modelId="{B05A4941-8AAA-4D2D-84B7-80329080F2F3}" type="presParOf" srcId="{1969716A-B782-434B-AF8F-26162183FF6C}" destId="{9E5BDEE4-FE57-4D3E-A026-A4F9E0AB5F4A}" srcOrd="0" destOrd="0" presId="urn:microsoft.com/office/officeart/2005/8/layout/hProcess7#14"/>
    <dgm:cxn modelId="{49998F8D-7B3C-49A3-92E2-F026CAC32C00}" type="presParOf" srcId="{9E5BDEE4-FE57-4D3E-A026-A4F9E0AB5F4A}" destId="{DB4EC1BE-0F8C-4357-9D31-DE8C43B916FA}" srcOrd="0" destOrd="0" presId="urn:microsoft.com/office/officeart/2005/8/layout/hProcess7#14"/>
    <dgm:cxn modelId="{F7DA0A14-250F-4D9C-BA6D-4D6EDEEF6E21}" type="presParOf" srcId="{9E5BDEE4-FE57-4D3E-A026-A4F9E0AB5F4A}" destId="{7359F1E1-D20A-4BFC-B3D8-B6ADDED7518A}" srcOrd="1" destOrd="0" presId="urn:microsoft.com/office/officeart/2005/8/layout/hProcess7#14"/>
    <dgm:cxn modelId="{ED29A624-70A0-4B7D-A13D-87DE0444705D}" type="presParOf" srcId="{9E5BDEE4-FE57-4D3E-A026-A4F9E0AB5F4A}" destId="{AC12AD48-FFC6-44D7-A73F-C0F390402DE8}" srcOrd="2" destOrd="0" presId="urn:microsoft.com/office/officeart/2005/8/layout/hProcess7#14"/>
    <dgm:cxn modelId="{75C0D9E8-37F6-4F4E-B184-27140D00EC5C}" type="presParOf" srcId="{1969716A-B782-434B-AF8F-26162183FF6C}" destId="{8AD1016B-B7D5-47AD-AE81-6BDA92A2CF76}" srcOrd="1" destOrd="0" presId="urn:microsoft.com/office/officeart/2005/8/layout/hProcess7#14"/>
    <dgm:cxn modelId="{AE3B6FC1-1CEB-4313-A5C6-3C0B8AA645FD}" type="presParOf" srcId="{1969716A-B782-434B-AF8F-26162183FF6C}" destId="{6639E6AD-1B29-4257-8C0C-61616201C452}" srcOrd="2" destOrd="0" presId="urn:microsoft.com/office/officeart/2005/8/layout/hProcess7#14"/>
    <dgm:cxn modelId="{F4E6F01F-AD40-4845-B94F-5644BE8D695B}" type="presParOf" srcId="{6639E6AD-1B29-4257-8C0C-61616201C452}" destId="{73481640-354A-4AE7-99D3-D1AE51E90A4C}" srcOrd="0" destOrd="0" presId="urn:microsoft.com/office/officeart/2005/8/layout/hProcess7#14"/>
    <dgm:cxn modelId="{78542E39-F1DD-4923-88C8-8D468BF52BB3}" type="presParOf" srcId="{6639E6AD-1B29-4257-8C0C-61616201C452}" destId="{2B22BDE1-78C4-434B-BF6B-E6E55FF36CF8}" srcOrd="1" destOrd="0" presId="urn:microsoft.com/office/officeart/2005/8/layout/hProcess7#14"/>
    <dgm:cxn modelId="{C4C57F1A-B8EF-4A61-A311-CD13427173E6}" type="presParOf" srcId="{6639E6AD-1B29-4257-8C0C-61616201C452}" destId="{0B887156-279C-4B42-9DE0-1559AB7DC7A7}" srcOrd="2" destOrd="0" presId="urn:microsoft.com/office/officeart/2005/8/layout/hProcess7#14"/>
    <dgm:cxn modelId="{CF165E79-516B-4E0D-8691-EE62D1097F08}" type="presParOf" srcId="{1969716A-B782-434B-AF8F-26162183FF6C}" destId="{03E2DEEC-208A-4A8F-8D70-958F5E0EFF78}" srcOrd="3" destOrd="0" presId="urn:microsoft.com/office/officeart/2005/8/layout/hProcess7#14"/>
    <dgm:cxn modelId="{E9F61561-D1DF-4A4F-9D68-718668C90DBC}" type="presParOf" srcId="{1969716A-B782-434B-AF8F-26162183FF6C}" destId="{BA2DB978-3E35-4956-B1B1-9F3755017102}" srcOrd="4" destOrd="0" presId="urn:microsoft.com/office/officeart/2005/8/layout/hProcess7#14"/>
    <dgm:cxn modelId="{AD1779E8-DD8D-4E50-AE5F-4644030D9C81}" type="presParOf" srcId="{BA2DB978-3E35-4956-B1B1-9F3755017102}" destId="{41A12FF5-CA6D-4E54-BDB6-E2BA23DD6AA3}" srcOrd="0" destOrd="0" presId="urn:microsoft.com/office/officeart/2005/8/layout/hProcess7#14"/>
    <dgm:cxn modelId="{7AB41070-2AD4-41C4-9695-37648806B2BD}" type="presParOf" srcId="{BA2DB978-3E35-4956-B1B1-9F3755017102}" destId="{C2B1EB02-47DE-4199-8232-500C801AB647}" srcOrd="1" destOrd="0" presId="urn:microsoft.com/office/officeart/2005/8/layout/hProcess7#14"/>
    <dgm:cxn modelId="{143B41F1-6BBB-4A4C-B749-7B15041B0BED}" type="presParOf" srcId="{BA2DB978-3E35-4956-B1B1-9F3755017102}" destId="{39A964AF-F7F0-4FBB-8D6C-4459F4DCFC14}" srcOrd="2" destOrd="0" presId="urn:microsoft.com/office/officeart/2005/8/layout/hProcess7#14"/>
  </dgm:cxnLst>
  <dgm:bg>
    <a:noFill/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9C53AA-C3E1-4D83-87AB-348E31B8870B}" type="doc">
      <dgm:prSet loTypeId="urn:microsoft.com/office/officeart/2005/8/layout/target3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50202EB-4331-475D-B4DA-216562F6CBCA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Воспитанники – 10549 </a:t>
          </a:r>
          <a:endParaRPr lang="ru-RU" sz="1200" b="1" dirty="0">
            <a:latin typeface="Century Schoolbook" panose="02040604050505020304" pitchFamily="18" charset="0"/>
          </a:endParaRPr>
        </a:p>
      </dgm:t>
    </dgm:pt>
    <dgm:pt modelId="{68CFC8E9-84EA-48B6-A373-9742CEC48A42}" type="parTrans" cxnId="{0CF6F6EA-1534-4B5A-9BEF-3B48F8AE72A5}">
      <dgm:prSet/>
      <dgm:spPr/>
      <dgm:t>
        <a:bodyPr/>
        <a:lstStyle/>
        <a:p>
          <a:endParaRPr lang="ru-RU" sz="1200" b="1">
            <a:latin typeface="Century Schoolbook" panose="02040604050505020304" pitchFamily="18" charset="0"/>
          </a:endParaRPr>
        </a:p>
      </dgm:t>
    </dgm:pt>
    <dgm:pt modelId="{9486F9C4-4FA0-4DF0-8B28-4DE6B4F04DDA}" type="sibTrans" cxnId="{0CF6F6EA-1534-4B5A-9BEF-3B48F8AE72A5}">
      <dgm:prSet/>
      <dgm:spPr/>
      <dgm:t>
        <a:bodyPr/>
        <a:lstStyle/>
        <a:p>
          <a:endParaRPr lang="ru-RU" sz="1200" b="1">
            <a:latin typeface="Century Schoolbook" panose="02040604050505020304" pitchFamily="18" charset="0"/>
          </a:endParaRPr>
        </a:p>
      </dgm:t>
    </dgm:pt>
    <dgm:pt modelId="{3020A7CB-F459-4896-82CB-59E2F962AFEA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Педагогические работники  –  1384</a:t>
          </a:r>
          <a:endParaRPr lang="ru-RU" sz="1200" b="1" dirty="0">
            <a:latin typeface="Century Schoolbook" panose="02040604050505020304" pitchFamily="18" charset="0"/>
          </a:endParaRPr>
        </a:p>
      </dgm:t>
    </dgm:pt>
    <dgm:pt modelId="{70BEE426-FB2F-4E0E-BFCC-C1B443BB24AA}" type="parTrans" cxnId="{CD718CD6-CBB2-41BB-A670-B550A094064B}">
      <dgm:prSet/>
      <dgm:spPr/>
      <dgm:t>
        <a:bodyPr/>
        <a:lstStyle/>
        <a:p>
          <a:endParaRPr lang="ru-RU" sz="1200" b="1">
            <a:latin typeface="Century Schoolbook" panose="02040604050505020304" pitchFamily="18" charset="0"/>
          </a:endParaRPr>
        </a:p>
      </dgm:t>
    </dgm:pt>
    <dgm:pt modelId="{90583E12-E4B6-4659-BF77-6BAF8E6658BC}" type="sibTrans" cxnId="{CD718CD6-CBB2-41BB-A670-B550A094064B}">
      <dgm:prSet/>
      <dgm:spPr/>
      <dgm:t>
        <a:bodyPr/>
        <a:lstStyle/>
        <a:p>
          <a:endParaRPr lang="ru-RU" sz="1200" b="1">
            <a:latin typeface="Century Schoolbook" panose="02040604050505020304" pitchFamily="18" charset="0"/>
          </a:endParaRPr>
        </a:p>
      </dgm:t>
    </dgm:pt>
    <dgm:pt modelId="{6D6064A4-13EF-4E47-8EE0-6E7AECDA7CB4}">
      <dgm:prSet phldrT="[Текст]" custT="1"/>
      <dgm:spPr/>
      <dgm:t>
        <a:bodyPr/>
        <a:lstStyle/>
        <a:p>
          <a:r>
            <a:rPr lang="ru-RU" sz="1200" b="1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Родители (законные представители) </a:t>
          </a:r>
        </a:p>
        <a:p>
          <a:r>
            <a:rPr lang="ru-RU" sz="1200" b="1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воспитанников – 19678</a:t>
          </a:r>
          <a:endParaRPr lang="ru-RU" sz="1200" b="1" dirty="0">
            <a:latin typeface="Century Schoolbook" panose="02040604050505020304" pitchFamily="18" charset="0"/>
          </a:endParaRPr>
        </a:p>
      </dgm:t>
    </dgm:pt>
    <dgm:pt modelId="{6E99CC1C-4A40-4124-8ABD-D1993A3176DD}" type="parTrans" cxnId="{55B36995-A4B5-4684-848A-7ED1343AE268}">
      <dgm:prSet/>
      <dgm:spPr/>
      <dgm:t>
        <a:bodyPr/>
        <a:lstStyle/>
        <a:p>
          <a:endParaRPr lang="ru-RU" sz="1200" b="1">
            <a:latin typeface="Century Schoolbook" panose="02040604050505020304" pitchFamily="18" charset="0"/>
          </a:endParaRPr>
        </a:p>
      </dgm:t>
    </dgm:pt>
    <dgm:pt modelId="{A9657241-42C9-4F4E-9DD1-621BA5B6EAC5}" type="sibTrans" cxnId="{55B36995-A4B5-4684-848A-7ED1343AE268}">
      <dgm:prSet/>
      <dgm:spPr/>
      <dgm:t>
        <a:bodyPr/>
        <a:lstStyle/>
        <a:p>
          <a:endParaRPr lang="ru-RU" sz="1200" b="1">
            <a:latin typeface="Century Schoolbook" panose="02040604050505020304" pitchFamily="18" charset="0"/>
          </a:endParaRPr>
        </a:p>
      </dgm:t>
    </dgm:pt>
    <dgm:pt modelId="{FBCFA196-51F3-4204-B572-25AE0003994E}" type="pres">
      <dgm:prSet presAssocID="{929C53AA-C3E1-4D83-87AB-348E31B8870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51B1E3-2C34-48CE-918C-F2C26FE9A5B0}" type="pres">
      <dgm:prSet presAssocID="{250202EB-4331-475D-B4DA-216562F6CBCA}" presName="circle1" presStyleLbl="node1" presStyleIdx="0" presStyleCnt="3"/>
      <dgm:spPr/>
      <dgm:t>
        <a:bodyPr/>
        <a:lstStyle/>
        <a:p>
          <a:endParaRPr lang="ru-RU"/>
        </a:p>
      </dgm:t>
    </dgm:pt>
    <dgm:pt modelId="{C0DFB967-7895-47B1-8521-AF28A6DE81EE}" type="pres">
      <dgm:prSet presAssocID="{250202EB-4331-475D-B4DA-216562F6CBCA}" presName="space" presStyleCnt="0"/>
      <dgm:spPr/>
      <dgm:t>
        <a:bodyPr/>
        <a:lstStyle/>
        <a:p>
          <a:endParaRPr lang="ru-RU"/>
        </a:p>
      </dgm:t>
    </dgm:pt>
    <dgm:pt modelId="{C6CD44AE-A833-470B-A7F0-4DFBAD58B6A8}" type="pres">
      <dgm:prSet presAssocID="{250202EB-4331-475D-B4DA-216562F6CBCA}" presName="rect1" presStyleLbl="alignAcc1" presStyleIdx="0" presStyleCnt="3" custLinFactNeighborX="5950"/>
      <dgm:spPr/>
      <dgm:t>
        <a:bodyPr/>
        <a:lstStyle/>
        <a:p>
          <a:endParaRPr lang="ru-RU"/>
        </a:p>
      </dgm:t>
    </dgm:pt>
    <dgm:pt modelId="{057E227D-1396-4139-9F35-446A289F94EF}" type="pres">
      <dgm:prSet presAssocID="{3020A7CB-F459-4896-82CB-59E2F962AFEA}" presName="vertSpace2" presStyleLbl="node1" presStyleIdx="0" presStyleCnt="3"/>
      <dgm:spPr/>
      <dgm:t>
        <a:bodyPr/>
        <a:lstStyle/>
        <a:p>
          <a:endParaRPr lang="ru-RU"/>
        </a:p>
      </dgm:t>
    </dgm:pt>
    <dgm:pt modelId="{0BE4286B-0D3A-4A44-A77E-9D6A4135FCA2}" type="pres">
      <dgm:prSet presAssocID="{3020A7CB-F459-4896-82CB-59E2F962AFEA}" presName="circle2" presStyleLbl="node1" presStyleIdx="1" presStyleCnt="3"/>
      <dgm:spPr/>
      <dgm:t>
        <a:bodyPr/>
        <a:lstStyle/>
        <a:p>
          <a:endParaRPr lang="ru-RU"/>
        </a:p>
      </dgm:t>
    </dgm:pt>
    <dgm:pt modelId="{13461A45-109F-4A82-8F33-414676995BD2}" type="pres">
      <dgm:prSet presAssocID="{3020A7CB-F459-4896-82CB-59E2F962AFEA}" presName="rect2" presStyleLbl="alignAcc1" presStyleIdx="1" presStyleCnt="3"/>
      <dgm:spPr/>
      <dgm:t>
        <a:bodyPr/>
        <a:lstStyle/>
        <a:p>
          <a:endParaRPr lang="ru-RU"/>
        </a:p>
      </dgm:t>
    </dgm:pt>
    <dgm:pt modelId="{E4018003-21FD-4401-B22A-813A86BB2141}" type="pres">
      <dgm:prSet presAssocID="{6D6064A4-13EF-4E47-8EE0-6E7AECDA7CB4}" presName="vertSpace3" presStyleLbl="node1" presStyleIdx="1" presStyleCnt="3"/>
      <dgm:spPr/>
      <dgm:t>
        <a:bodyPr/>
        <a:lstStyle/>
        <a:p>
          <a:endParaRPr lang="ru-RU"/>
        </a:p>
      </dgm:t>
    </dgm:pt>
    <dgm:pt modelId="{E0AA03E5-2E1F-4AB0-897E-AD94AF29FAB6}" type="pres">
      <dgm:prSet presAssocID="{6D6064A4-13EF-4E47-8EE0-6E7AECDA7CB4}" presName="circle3" presStyleLbl="node1" presStyleIdx="2" presStyleCnt="3"/>
      <dgm:spPr/>
      <dgm:t>
        <a:bodyPr/>
        <a:lstStyle/>
        <a:p>
          <a:endParaRPr lang="ru-RU"/>
        </a:p>
      </dgm:t>
    </dgm:pt>
    <dgm:pt modelId="{44588290-C388-4E90-A86B-504682F4409B}" type="pres">
      <dgm:prSet presAssocID="{6D6064A4-13EF-4E47-8EE0-6E7AECDA7CB4}" presName="rect3" presStyleLbl="alignAcc1" presStyleIdx="2" presStyleCnt="3"/>
      <dgm:spPr/>
      <dgm:t>
        <a:bodyPr/>
        <a:lstStyle/>
        <a:p>
          <a:endParaRPr lang="ru-RU"/>
        </a:p>
      </dgm:t>
    </dgm:pt>
    <dgm:pt modelId="{5AA81BF9-0FCD-4C98-8CC3-E421AB9B039C}" type="pres">
      <dgm:prSet presAssocID="{250202EB-4331-475D-B4DA-216562F6CBCA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4FED9-1E10-41F8-9DD2-9823FC9B9CC8}" type="pres">
      <dgm:prSet presAssocID="{3020A7CB-F459-4896-82CB-59E2F962AFEA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8488A-7C53-42CD-9894-24E55A9D0FDC}" type="pres">
      <dgm:prSet presAssocID="{6D6064A4-13EF-4E47-8EE0-6E7AECDA7CB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B36995-A4B5-4684-848A-7ED1343AE268}" srcId="{929C53AA-C3E1-4D83-87AB-348E31B8870B}" destId="{6D6064A4-13EF-4E47-8EE0-6E7AECDA7CB4}" srcOrd="2" destOrd="0" parTransId="{6E99CC1C-4A40-4124-8ABD-D1993A3176DD}" sibTransId="{A9657241-42C9-4F4E-9DD1-621BA5B6EAC5}"/>
    <dgm:cxn modelId="{07E577E0-DBDD-47CC-8B02-1D3EDE6FFA90}" type="presOf" srcId="{3020A7CB-F459-4896-82CB-59E2F962AFEA}" destId="{13461A45-109F-4A82-8F33-414676995BD2}" srcOrd="0" destOrd="0" presId="urn:microsoft.com/office/officeart/2005/8/layout/target3"/>
    <dgm:cxn modelId="{9F32562C-A503-4360-9C86-4701A7B3CB6E}" type="presOf" srcId="{3020A7CB-F459-4896-82CB-59E2F962AFEA}" destId="{0234FED9-1E10-41F8-9DD2-9823FC9B9CC8}" srcOrd="1" destOrd="0" presId="urn:microsoft.com/office/officeart/2005/8/layout/target3"/>
    <dgm:cxn modelId="{CD718CD6-CBB2-41BB-A670-B550A094064B}" srcId="{929C53AA-C3E1-4D83-87AB-348E31B8870B}" destId="{3020A7CB-F459-4896-82CB-59E2F962AFEA}" srcOrd="1" destOrd="0" parTransId="{70BEE426-FB2F-4E0E-BFCC-C1B443BB24AA}" sibTransId="{90583E12-E4B6-4659-BF77-6BAF8E6658BC}"/>
    <dgm:cxn modelId="{6D674367-2553-4037-A442-57A6D83E1C46}" type="presOf" srcId="{250202EB-4331-475D-B4DA-216562F6CBCA}" destId="{5AA81BF9-0FCD-4C98-8CC3-E421AB9B039C}" srcOrd="1" destOrd="0" presId="urn:microsoft.com/office/officeart/2005/8/layout/target3"/>
    <dgm:cxn modelId="{3385947A-AFE9-43C9-A652-BAB390DF936B}" type="presOf" srcId="{250202EB-4331-475D-B4DA-216562F6CBCA}" destId="{C6CD44AE-A833-470B-A7F0-4DFBAD58B6A8}" srcOrd="0" destOrd="0" presId="urn:microsoft.com/office/officeart/2005/8/layout/target3"/>
    <dgm:cxn modelId="{0CF6F6EA-1534-4B5A-9BEF-3B48F8AE72A5}" srcId="{929C53AA-C3E1-4D83-87AB-348E31B8870B}" destId="{250202EB-4331-475D-B4DA-216562F6CBCA}" srcOrd="0" destOrd="0" parTransId="{68CFC8E9-84EA-48B6-A373-9742CEC48A42}" sibTransId="{9486F9C4-4FA0-4DF0-8B28-4DE6B4F04DDA}"/>
    <dgm:cxn modelId="{FCF3996F-AECA-48F5-9C67-9F4D4B263A07}" type="presOf" srcId="{6D6064A4-13EF-4E47-8EE0-6E7AECDA7CB4}" destId="{44588290-C388-4E90-A86B-504682F4409B}" srcOrd="0" destOrd="0" presId="urn:microsoft.com/office/officeart/2005/8/layout/target3"/>
    <dgm:cxn modelId="{A388DF31-CAB2-4EC4-A6C7-7E99745D8733}" type="presOf" srcId="{6D6064A4-13EF-4E47-8EE0-6E7AECDA7CB4}" destId="{0CE8488A-7C53-42CD-9894-24E55A9D0FDC}" srcOrd="1" destOrd="0" presId="urn:microsoft.com/office/officeart/2005/8/layout/target3"/>
    <dgm:cxn modelId="{F511124D-184B-4A5D-854F-BDE721FE262E}" type="presOf" srcId="{929C53AA-C3E1-4D83-87AB-348E31B8870B}" destId="{FBCFA196-51F3-4204-B572-25AE0003994E}" srcOrd="0" destOrd="0" presId="urn:microsoft.com/office/officeart/2005/8/layout/target3"/>
    <dgm:cxn modelId="{34E4B0BD-C327-4F45-A402-3D123479E843}" type="presParOf" srcId="{FBCFA196-51F3-4204-B572-25AE0003994E}" destId="{0051B1E3-2C34-48CE-918C-F2C26FE9A5B0}" srcOrd="0" destOrd="0" presId="urn:microsoft.com/office/officeart/2005/8/layout/target3"/>
    <dgm:cxn modelId="{370E29C1-CBF8-4CD3-A7B2-21C3014BD20F}" type="presParOf" srcId="{FBCFA196-51F3-4204-B572-25AE0003994E}" destId="{C0DFB967-7895-47B1-8521-AF28A6DE81EE}" srcOrd="1" destOrd="0" presId="urn:microsoft.com/office/officeart/2005/8/layout/target3"/>
    <dgm:cxn modelId="{5F08D604-7B4F-4A91-ACBE-24C3B7BDBB5E}" type="presParOf" srcId="{FBCFA196-51F3-4204-B572-25AE0003994E}" destId="{C6CD44AE-A833-470B-A7F0-4DFBAD58B6A8}" srcOrd="2" destOrd="0" presId="urn:microsoft.com/office/officeart/2005/8/layout/target3"/>
    <dgm:cxn modelId="{F4CB2A2C-85DE-4AB3-A1E2-EC4C9FF6B64B}" type="presParOf" srcId="{FBCFA196-51F3-4204-B572-25AE0003994E}" destId="{057E227D-1396-4139-9F35-446A289F94EF}" srcOrd="3" destOrd="0" presId="urn:microsoft.com/office/officeart/2005/8/layout/target3"/>
    <dgm:cxn modelId="{7BAF5A32-6241-4AEF-A69D-773B8A510C50}" type="presParOf" srcId="{FBCFA196-51F3-4204-B572-25AE0003994E}" destId="{0BE4286B-0D3A-4A44-A77E-9D6A4135FCA2}" srcOrd="4" destOrd="0" presId="urn:microsoft.com/office/officeart/2005/8/layout/target3"/>
    <dgm:cxn modelId="{2E5A3937-F091-4FEF-BD37-C427AD46F56A}" type="presParOf" srcId="{FBCFA196-51F3-4204-B572-25AE0003994E}" destId="{13461A45-109F-4A82-8F33-414676995BD2}" srcOrd="5" destOrd="0" presId="urn:microsoft.com/office/officeart/2005/8/layout/target3"/>
    <dgm:cxn modelId="{010CB9FC-3283-4864-A6C6-658ECCE146CC}" type="presParOf" srcId="{FBCFA196-51F3-4204-B572-25AE0003994E}" destId="{E4018003-21FD-4401-B22A-813A86BB2141}" srcOrd="6" destOrd="0" presId="urn:microsoft.com/office/officeart/2005/8/layout/target3"/>
    <dgm:cxn modelId="{B86A9F6D-8875-40EF-9A84-EA36194C4B1C}" type="presParOf" srcId="{FBCFA196-51F3-4204-B572-25AE0003994E}" destId="{E0AA03E5-2E1F-4AB0-897E-AD94AF29FAB6}" srcOrd="7" destOrd="0" presId="urn:microsoft.com/office/officeart/2005/8/layout/target3"/>
    <dgm:cxn modelId="{CD0074E9-DE69-401D-B10A-0413B64E47C9}" type="presParOf" srcId="{FBCFA196-51F3-4204-B572-25AE0003994E}" destId="{44588290-C388-4E90-A86B-504682F4409B}" srcOrd="8" destOrd="0" presId="urn:microsoft.com/office/officeart/2005/8/layout/target3"/>
    <dgm:cxn modelId="{1A3542C8-1FF4-453A-8F5A-2AAD6C57B809}" type="presParOf" srcId="{FBCFA196-51F3-4204-B572-25AE0003994E}" destId="{5AA81BF9-0FCD-4C98-8CC3-E421AB9B039C}" srcOrd="9" destOrd="0" presId="urn:microsoft.com/office/officeart/2005/8/layout/target3"/>
    <dgm:cxn modelId="{31F57A00-7DC9-43F3-9AF5-5507988F3271}" type="presParOf" srcId="{FBCFA196-51F3-4204-B572-25AE0003994E}" destId="{0234FED9-1E10-41F8-9DD2-9823FC9B9CC8}" srcOrd="10" destOrd="0" presId="urn:microsoft.com/office/officeart/2005/8/layout/target3"/>
    <dgm:cxn modelId="{8469818F-8E52-4D04-B698-EF333CD7F897}" type="presParOf" srcId="{FBCFA196-51F3-4204-B572-25AE0003994E}" destId="{0CE8488A-7C53-42CD-9894-24E55A9D0FDC}" srcOrd="11" destOrd="0" presId="urn:microsoft.com/office/officeart/2005/8/layout/target3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A34A4C-D5F5-4A65-9705-E87926E147F7}">
      <dsp:nvSpPr>
        <dsp:cNvPr id="0" name=""/>
        <dsp:cNvSpPr/>
      </dsp:nvSpPr>
      <dsp:spPr>
        <a:xfrm>
          <a:off x="829449" y="0"/>
          <a:ext cx="10212969" cy="218685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C17E66-52D0-45B3-AE58-E04B4B6E7DF7}">
      <dsp:nvSpPr>
        <dsp:cNvPr id="0" name=""/>
        <dsp:cNvSpPr/>
      </dsp:nvSpPr>
      <dsp:spPr>
        <a:xfrm>
          <a:off x="146" y="656055"/>
          <a:ext cx="1758287" cy="87474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Мы - юные журналисты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Century Schoolbook" panose="02040604050505020304" pitchFamily="18" charset="0"/>
            </a:rPr>
            <a:t>МБДОУ Детский сад № 113</a:t>
          </a:r>
          <a:endParaRPr lang="ru-RU" sz="1200" b="0" kern="1200" dirty="0">
            <a:latin typeface="Century Schoolbook" panose="02040604050505020304" pitchFamily="18" charset="0"/>
          </a:endParaRPr>
        </a:p>
      </dsp:txBody>
      <dsp:txXfrm>
        <a:off x="146" y="656055"/>
        <a:ext cx="1758287" cy="874741"/>
      </dsp:txXfrm>
    </dsp:sp>
    <dsp:sp modelId="{13C31696-423E-4F22-B65B-1C84901C8094}">
      <dsp:nvSpPr>
        <dsp:cNvPr id="0" name=""/>
        <dsp:cNvSpPr/>
      </dsp:nvSpPr>
      <dsp:spPr>
        <a:xfrm>
          <a:off x="2051482" y="656055"/>
          <a:ext cx="1758287" cy="87474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54253"/>
                <a:satOff val="1035"/>
                <a:lumOff val="45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54253"/>
                <a:satOff val="1035"/>
                <a:lumOff val="45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54253"/>
                <a:satOff val="1035"/>
                <a:lumOff val="45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Мы - маленькие граждане великой Родины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Century Schoolbook" panose="02040604050505020304" pitchFamily="18" charset="0"/>
            </a:rPr>
            <a:t>МБДОУ Детский сад № 131</a:t>
          </a:r>
          <a:endParaRPr lang="ru-RU" sz="1200" b="0" kern="1200" dirty="0">
            <a:latin typeface="Century Schoolbook" panose="02040604050505020304" pitchFamily="18" charset="0"/>
          </a:endParaRPr>
        </a:p>
      </dsp:txBody>
      <dsp:txXfrm>
        <a:off x="2051482" y="656055"/>
        <a:ext cx="1758287" cy="874741"/>
      </dsp:txXfrm>
    </dsp:sp>
    <dsp:sp modelId="{6982C165-F681-42C2-BD58-047C1D179CE9}">
      <dsp:nvSpPr>
        <dsp:cNvPr id="0" name=""/>
        <dsp:cNvSpPr/>
      </dsp:nvSpPr>
      <dsp:spPr>
        <a:xfrm>
          <a:off x="4102817" y="656055"/>
          <a:ext cx="1758287" cy="87474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08505"/>
                <a:satOff val="2070"/>
                <a:lumOff val="914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08505"/>
                <a:satOff val="2070"/>
                <a:lumOff val="914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08505"/>
                <a:satOff val="2070"/>
                <a:lumOff val="914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Мы – творцы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Century Schoolbook" panose="02040604050505020304" pitchFamily="18" charset="0"/>
            </a:rPr>
            <a:t>МБДОУ Детский сад № 118</a:t>
          </a:r>
          <a:endParaRPr lang="ru-RU" sz="1200" b="0" kern="1200" dirty="0">
            <a:latin typeface="Century Schoolbook" panose="02040604050505020304" pitchFamily="18" charset="0"/>
          </a:endParaRPr>
        </a:p>
      </dsp:txBody>
      <dsp:txXfrm>
        <a:off x="4102817" y="656055"/>
        <a:ext cx="1758287" cy="874741"/>
      </dsp:txXfrm>
    </dsp:sp>
    <dsp:sp modelId="{A31C1017-0926-44E1-AB7C-45CB17E12F68}">
      <dsp:nvSpPr>
        <dsp:cNvPr id="0" name=""/>
        <dsp:cNvSpPr/>
      </dsp:nvSpPr>
      <dsp:spPr>
        <a:xfrm>
          <a:off x="6154152" y="656055"/>
          <a:ext cx="1758287" cy="87474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62758"/>
                <a:satOff val="3105"/>
                <a:lumOff val="1371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62758"/>
                <a:satOff val="3105"/>
                <a:lumOff val="1371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62758"/>
                <a:satOff val="3105"/>
                <a:lumOff val="1371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Мы – волонтеры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Century Schoolbook" panose="02040604050505020304" pitchFamily="18" charset="0"/>
            </a:rPr>
            <a:t>МБДОУ Детский сад № 96</a:t>
          </a:r>
          <a:endParaRPr lang="ru-RU" sz="1200" b="0" kern="1200" dirty="0">
            <a:latin typeface="Century Schoolbook" panose="02040604050505020304" pitchFamily="18" charset="0"/>
          </a:endParaRPr>
        </a:p>
      </dsp:txBody>
      <dsp:txXfrm>
        <a:off x="6154152" y="656055"/>
        <a:ext cx="1758287" cy="874741"/>
      </dsp:txXfrm>
    </dsp:sp>
    <dsp:sp modelId="{F269C7F6-8652-49B3-9187-17490141D4D2}">
      <dsp:nvSpPr>
        <dsp:cNvPr id="0" name=""/>
        <dsp:cNvSpPr/>
      </dsp:nvSpPr>
      <dsp:spPr>
        <a:xfrm>
          <a:off x="8205488" y="656055"/>
          <a:ext cx="1758287" cy="87474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17011"/>
                <a:satOff val="4140"/>
                <a:lumOff val="182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17011"/>
                <a:satOff val="4140"/>
                <a:lumOff val="182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17011"/>
                <a:satOff val="4140"/>
                <a:lumOff val="182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Мы – друзья природы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Century Schoolbook" panose="02040604050505020304" pitchFamily="18" charset="0"/>
            </a:rPr>
            <a:t>МАДОУ Детский сад № 117</a:t>
          </a:r>
          <a:endParaRPr lang="ru-RU" sz="1200" b="0" kern="1200" dirty="0">
            <a:latin typeface="Century Schoolbook" panose="02040604050505020304" pitchFamily="18" charset="0"/>
          </a:endParaRPr>
        </a:p>
      </dsp:txBody>
      <dsp:txXfrm>
        <a:off x="8205488" y="656055"/>
        <a:ext cx="1758287" cy="874741"/>
      </dsp:txXfrm>
    </dsp:sp>
    <dsp:sp modelId="{DCA2E655-D3EB-439E-AC86-DD513808B167}">
      <dsp:nvSpPr>
        <dsp:cNvPr id="0" name=""/>
        <dsp:cNvSpPr/>
      </dsp:nvSpPr>
      <dsp:spPr>
        <a:xfrm>
          <a:off x="10256823" y="656055"/>
          <a:ext cx="1758287" cy="87474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71263"/>
                <a:satOff val="5175"/>
                <a:lumOff val="2285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71263"/>
                <a:satOff val="5175"/>
                <a:lumOff val="2285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71263"/>
                <a:satOff val="5175"/>
                <a:lumOff val="2285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Мы – юные чемпионы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Century Schoolbook" panose="02040604050505020304" pitchFamily="18" charset="0"/>
            </a:rPr>
            <a:t>МБДОУ Детский сад № 174</a:t>
          </a:r>
          <a:endParaRPr lang="ru-RU" sz="1200" b="0" kern="1200" dirty="0">
            <a:latin typeface="Century Schoolbook" panose="02040604050505020304" pitchFamily="18" charset="0"/>
          </a:endParaRPr>
        </a:p>
      </dsp:txBody>
      <dsp:txXfrm>
        <a:off x="10256823" y="656055"/>
        <a:ext cx="1758287" cy="8747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4EC1BE-0F8C-4357-9D31-DE8C43B916FA}">
      <dsp:nvSpPr>
        <dsp:cNvPr id="0" name=""/>
        <dsp:cNvSpPr/>
      </dsp:nvSpPr>
      <dsp:spPr>
        <a:xfrm>
          <a:off x="1892" y="0"/>
          <a:ext cx="4819236" cy="894391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000" kern="1200" dirty="0">
            <a:latin typeface="Century Schoolbook" panose="02040604050505020304" pitchFamily="18" charset="0"/>
          </a:endParaRPr>
        </a:p>
      </dsp:txBody>
      <dsp:txXfrm rot="16200000">
        <a:off x="117115" y="-115222"/>
        <a:ext cx="733401" cy="963847"/>
      </dsp:txXfrm>
    </dsp:sp>
    <dsp:sp modelId="{AC12AD48-FFC6-44D7-A73F-C0F390402DE8}">
      <dsp:nvSpPr>
        <dsp:cNvPr id="0" name=""/>
        <dsp:cNvSpPr/>
      </dsp:nvSpPr>
      <dsp:spPr>
        <a:xfrm>
          <a:off x="965739" y="0"/>
          <a:ext cx="3590330" cy="89439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Century Schoolbook" panose="02040604050505020304" pitchFamily="18" charset="0"/>
            </a:rPr>
            <a:t>Архангельск</a:t>
          </a:r>
          <a:endParaRPr lang="ru-RU" sz="1400" b="1" kern="1200" dirty="0">
            <a:latin typeface="Century Schoolbook" panose="02040604050505020304" pitchFamily="18" charset="0"/>
          </a:endParaRP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Century Schoolbook" panose="02040604050505020304" pitchFamily="18" charset="0"/>
            </a:rPr>
            <a:t>МБДОУ Детские сады</a:t>
          </a:r>
          <a:endParaRPr lang="ru-RU" sz="1400" kern="1200" dirty="0">
            <a:latin typeface="Century Schoolbook" panose="02040604050505020304" pitchFamily="18" charset="0"/>
          </a:endParaRP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Century Schoolbook" panose="02040604050505020304" pitchFamily="18" charset="0"/>
            </a:rPr>
            <a:t>№ </a:t>
          </a:r>
          <a:r>
            <a:rPr lang="ru-RU" sz="1400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 96, 113, 117, 118, 131, 174</a:t>
          </a:r>
          <a:endParaRPr lang="ru-RU" sz="1400" kern="1200" dirty="0">
            <a:latin typeface="Century Schoolbook" panose="02040604050505020304" pitchFamily="18" charset="0"/>
          </a:endParaRPr>
        </a:p>
      </dsp:txBody>
      <dsp:txXfrm>
        <a:off x="965739" y="0"/>
        <a:ext cx="3590330" cy="894391"/>
      </dsp:txXfrm>
    </dsp:sp>
    <dsp:sp modelId="{41A12FF5-CA6D-4E54-BDB6-E2BA23DD6AA3}">
      <dsp:nvSpPr>
        <dsp:cNvPr id="0" name=""/>
        <dsp:cNvSpPr/>
      </dsp:nvSpPr>
      <dsp:spPr>
        <a:xfrm>
          <a:off x="4989801" y="0"/>
          <a:ext cx="4819236" cy="894391"/>
        </a:xfrm>
        <a:prstGeom prst="roundRect">
          <a:avLst>
            <a:gd name="adj" fmla="val 5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>
            <a:latin typeface="Century Schoolbook" panose="02040604050505020304" pitchFamily="18" charset="0"/>
          </a:endParaRPr>
        </a:p>
      </dsp:txBody>
      <dsp:txXfrm rot="16200000">
        <a:off x="5105024" y="-115222"/>
        <a:ext cx="733401" cy="963847"/>
      </dsp:txXfrm>
    </dsp:sp>
    <dsp:sp modelId="{2B22BDE1-78C4-434B-BF6B-E6E55FF36CF8}">
      <dsp:nvSpPr>
        <dsp:cNvPr id="0" name=""/>
        <dsp:cNvSpPr/>
      </dsp:nvSpPr>
      <dsp:spPr>
        <a:xfrm rot="5400000">
          <a:off x="4948148" y="405635"/>
          <a:ext cx="131499" cy="722885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9A964AF-F7F0-4FBB-8D6C-4459F4DCFC14}">
      <dsp:nvSpPr>
        <dsp:cNvPr id="0" name=""/>
        <dsp:cNvSpPr/>
      </dsp:nvSpPr>
      <dsp:spPr>
        <a:xfrm>
          <a:off x="5953648" y="0"/>
          <a:ext cx="3590330" cy="89439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Century Schoolbook" panose="02040604050505020304" pitchFamily="18" charset="0"/>
            </a:rPr>
            <a:t>Ярославль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Century Schoolbook" panose="02040604050505020304" pitchFamily="18" charset="0"/>
            </a:rPr>
            <a:t>МБДОУ Детские сады № 6, 109, 112, 140, 179, 218</a:t>
          </a:r>
          <a:endParaRPr lang="ru-RU" sz="1400" kern="1200" dirty="0">
            <a:latin typeface="Century Schoolbook" panose="02040604050505020304" pitchFamily="18" charset="0"/>
          </a:endParaRPr>
        </a:p>
      </dsp:txBody>
      <dsp:txXfrm>
        <a:off x="5953648" y="0"/>
        <a:ext cx="3590330" cy="89439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51B1E3-2C34-48CE-918C-F2C26FE9A5B0}">
      <dsp:nvSpPr>
        <dsp:cNvPr id="0" name=""/>
        <dsp:cNvSpPr/>
      </dsp:nvSpPr>
      <dsp:spPr>
        <a:xfrm>
          <a:off x="0" y="0"/>
          <a:ext cx="2083932" cy="208393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D44AE-A833-470B-A7F0-4DFBAD58B6A8}">
      <dsp:nvSpPr>
        <dsp:cNvPr id="0" name=""/>
        <dsp:cNvSpPr/>
      </dsp:nvSpPr>
      <dsp:spPr>
        <a:xfrm>
          <a:off x="1041966" y="0"/>
          <a:ext cx="2902901" cy="20839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Воспитанники – 10549 </a:t>
          </a:r>
          <a:endParaRPr lang="ru-RU" sz="1200" b="1" kern="1200" dirty="0">
            <a:latin typeface="Century Schoolbook" panose="02040604050505020304" pitchFamily="18" charset="0"/>
          </a:endParaRPr>
        </a:p>
      </dsp:txBody>
      <dsp:txXfrm>
        <a:off x="1041966" y="0"/>
        <a:ext cx="2902901" cy="625181"/>
      </dsp:txXfrm>
    </dsp:sp>
    <dsp:sp modelId="{0BE4286B-0D3A-4A44-A77E-9D6A4135FCA2}">
      <dsp:nvSpPr>
        <dsp:cNvPr id="0" name=""/>
        <dsp:cNvSpPr/>
      </dsp:nvSpPr>
      <dsp:spPr>
        <a:xfrm>
          <a:off x="364688" y="625181"/>
          <a:ext cx="1354555" cy="135455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61A45-109F-4A82-8F33-414676995BD2}">
      <dsp:nvSpPr>
        <dsp:cNvPr id="0" name=""/>
        <dsp:cNvSpPr/>
      </dsp:nvSpPr>
      <dsp:spPr>
        <a:xfrm>
          <a:off x="1041966" y="625181"/>
          <a:ext cx="2902901" cy="1354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Педагогические работники  –  1384</a:t>
          </a:r>
          <a:endParaRPr lang="ru-RU" sz="1200" b="1" kern="1200" dirty="0">
            <a:latin typeface="Century Schoolbook" panose="02040604050505020304" pitchFamily="18" charset="0"/>
          </a:endParaRPr>
        </a:p>
      </dsp:txBody>
      <dsp:txXfrm>
        <a:off x="1041966" y="625181"/>
        <a:ext cx="2902901" cy="625179"/>
      </dsp:txXfrm>
    </dsp:sp>
    <dsp:sp modelId="{E0AA03E5-2E1F-4AB0-897E-AD94AF29FAB6}">
      <dsp:nvSpPr>
        <dsp:cNvPr id="0" name=""/>
        <dsp:cNvSpPr/>
      </dsp:nvSpPr>
      <dsp:spPr>
        <a:xfrm>
          <a:off x="729376" y="1250360"/>
          <a:ext cx="625179" cy="62517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88290-C388-4E90-A86B-504682F4409B}">
      <dsp:nvSpPr>
        <dsp:cNvPr id="0" name=""/>
        <dsp:cNvSpPr/>
      </dsp:nvSpPr>
      <dsp:spPr>
        <a:xfrm>
          <a:off x="1041966" y="1250360"/>
          <a:ext cx="2902901" cy="6251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Родители (законные представители)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воспитанников – 19678</a:t>
          </a:r>
          <a:endParaRPr lang="ru-RU" sz="1200" b="1" kern="1200" dirty="0">
            <a:latin typeface="Century Schoolbook" panose="02040604050505020304" pitchFamily="18" charset="0"/>
          </a:endParaRPr>
        </a:p>
      </dsp:txBody>
      <dsp:txXfrm>
        <a:off x="1041966" y="1250360"/>
        <a:ext cx="2902901" cy="625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#14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C9B38-9923-4E7B-99CC-2CAE3320957B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4D119-0DC8-416E-87ED-B6773A37B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34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 txBox="1">
            <a:spLocks noGrp="1"/>
          </p:cNvSpPr>
          <p:nvPr/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8269315-2280-4939-8C80-E55A373037E9}" type="slidenum">
              <a:rPr lang="ru-RU" sz="1200">
                <a:latin typeface="Calibri" pitchFamily="34" charset="0"/>
              </a:rPr>
              <a:pPr algn="r"/>
              <a:t>9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52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57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15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62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57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41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45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27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2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90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15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64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30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microsoft.com/office/2007/relationships/diagramDrawing" Target="../diagrams/drawing1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diagramLayout" Target="../diagrams/layou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diagramData" Target="../diagrams/data2.xml"/><Relationship Id="rId5" Type="http://schemas.openxmlformats.org/officeDocument/2006/relationships/image" Target="../media/image20.png"/><Relationship Id="rId15" Type="http://schemas.microsoft.com/office/2007/relationships/diagramDrawing" Target="../diagrams/drawing2.xml"/><Relationship Id="rId10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diagramColors" Target="../diagrams/colors3.xml"/><Relationship Id="rId3" Type="http://schemas.openxmlformats.org/officeDocument/2006/relationships/image" Target="../media/image10.png"/><Relationship Id="rId21" Type="http://schemas.openxmlformats.org/officeDocument/2006/relationships/image" Target="../media/image6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67.jpeg"/><Relationship Id="rId5" Type="http://schemas.openxmlformats.org/officeDocument/2006/relationships/image" Target="../media/image53.png"/><Relationship Id="rId15" Type="http://schemas.openxmlformats.org/officeDocument/2006/relationships/diagramData" Target="../diagrams/data3.xml"/><Relationship Id="rId23" Type="http://schemas.openxmlformats.org/officeDocument/2006/relationships/image" Target="../media/image66.png"/><Relationship Id="rId10" Type="http://schemas.openxmlformats.org/officeDocument/2006/relationships/image" Target="../media/image58.png"/><Relationship Id="rId19" Type="http://schemas.microsoft.com/office/2007/relationships/diagramDrawing" Target="../diagrams/drawing3.xml"/><Relationship Id="rId4" Type="http://schemas.openxmlformats.org/officeDocument/2006/relationships/image" Target="../media/image17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"/>
          <p:cNvPicPr>
            <a:picLocks noChangeAspect="1"/>
          </p:cNvPicPr>
          <p:nvPr/>
        </p:nvPicPr>
        <p:blipFill>
          <a:blip r:embed="rId2" cstate="print"/>
          <a:srcRect b="4801"/>
          <a:stretch/>
        </p:blipFill>
        <p:spPr bwMode="auto">
          <a:xfrm>
            <a:off x="345461" y="1872965"/>
            <a:ext cx="11252413" cy="477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731" y="177401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583241" y="49208"/>
            <a:ext cx="1486933" cy="9001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31271" y="1324812"/>
            <a:ext cx="11056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Межмуниципальный проект </a:t>
            </a:r>
            <a:r>
              <a:rPr lang="ru-RU" sz="3200" b="1" dirty="0" smtClean="0">
                <a:latin typeface="Century Schoolbook" panose="02040604050505020304" pitchFamily="18" charset="0"/>
              </a:rPr>
              <a:t>"Старт </a:t>
            </a:r>
            <a:r>
              <a:rPr lang="ru-RU" sz="3200" b="1" dirty="0">
                <a:latin typeface="Century Schoolbook" panose="02040604050505020304" pitchFamily="18" charset="0"/>
              </a:rPr>
              <a:t>первых </a:t>
            </a:r>
            <a:r>
              <a:rPr lang="ru-RU" sz="3200" b="1" dirty="0" smtClean="0">
                <a:latin typeface="Century Schoolbook" panose="02040604050505020304" pitchFamily="18" charset="0"/>
              </a:rPr>
              <a:t>        5</a:t>
            </a:r>
            <a:r>
              <a:rPr lang="ru-RU" sz="3200" b="1" dirty="0">
                <a:latin typeface="Century Schoolbook" panose="02040604050505020304" pitchFamily="18" charset="0"/>
              </a:rPr>
              <a:t>+ </a:t>
            </a:r>
            <a:r>
              <a:rPr lang="ru-RU" sz="3200" b="1" dirty="0" smtClean="0">
                <a:latin typeface="Century Schoolbook" panose="02040604050505020304" pitchFamily="18" charset="0"/>
              </a:rPr>
              <a:t>от </a:t>
            </a:r>
            <a:r>
              <a:rPr lang="ru-RU" sz="3200" b="1" dirty="0">
                <a:latin typeface="Century Schoolbook" panose="02040604050505020304" pitchFamily="18" charset="0"/>
              </a:rPr>
              <a:t>А до </a:t>
            </a:r>
            <a:r>
              <a:rPr lang="ru-RU" sz="3200" b="1" dirty="0" smtClean="0">
                <a:latin typeface="Century Schoolbook" panose="02040604050505020304" pitchFamily="18" charset="0"/>
              </a:rPr>
              <a:t>Я"  </a:t>
            </a:r>
            <a:r>
              <a:rPr lang="ru-RU" sz="3200" b="1" dirty="0">
                <a:latin typeface="Century Schoolbook" panose="02040604050505020304" pitchFamily="18" charset="0"/>
              </a:rPr>
              <a:t>– фактор развития детских инициатив </a:t>
            </a:r>
            <a:endParaRPr lang="ru-RU" sz="4800" b="1" dirty="0">
              <a:latin typeface="Century Schoolbook" panose="020406040505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35592" y="2712555"/>
            <a:ext cx="4282771" cy="1080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 smtClean="0">
              <a:latin typeface="Century Schoolbook" panose="02040604050505020304" pitchFamily="18" charset="0"/>
            </a:endParaRPr>
          </a:p>
          <a:p>
            <a:pPr marL="0" indent="0" algn="just">
              <a:buNone/>
            </a:pPr>
            <a:r>
              <a:rPr lang="ru-RU" sz="1600" dirty="0" err="1" smtClean="0">
                <a:latin typeface="Century Schoolbook" panose="02040604050505020304" pitchFamily="18" charset="0"/>
              </a:rPr>
              <a:t>Потапкина</a:t>
            </a:r>
            <a:r>
              <a:rPr lang="ru-RU" sz="1600" dirty="0" smtClean="0">
                <a:latin typeface="Century Schoolbook" panose="02040604050505020304" pitchFamily="18" charset="0"/>
              </a:rPr>
              <a:t> Людмила Валентиновна, заведующий МБДОУ Детский сад № 174, г. Архангельск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0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/>
          </p:cNvSpPr>
          <p:nvPr/>
        </p:nvSpPr>
        <p:spPr>
          <a:xfrm>
            <a:off x="1329267" y="290159"/>
            <a:ext cx="9269460" cy="512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3200" b="1" dirty="0" smtClean="0">
                <a:latin typeface="Century Schoolbook" panose="02040604050505020304" pitchFamily="18" charset="0"/>
                <a:ea typeface="+mj-ea"/>
                <a:cs typeface="+mj-cs"/>
              </a:rPr>
              <a:t>Направления </a:t>
            </a:r>
            <a:r>
              <a:rPr lang="ru-RU" sz="3200" b="1" dirty="0">
                <a:latin typeface="Century Schoolbook" panose="02040604050505020304" pitchFamily="18" charset="0"/>
                <a:ea typeface="+mj-ea"/>
                <a:cs typeface="+mj-cs"/>
              </a:rPr>
              <a:t>проекта</a:t>
            </a:r>
          </a:p>
          <a:p>
            <a:pPr marL="0" indent="0" algn="ctr">
              <a:buNone/>
              <a:defRPr/>
            </a:pPr>
            <a:endParaRPr lang="ru-RU" dirty="0">
              <a:latin typeface="Calibri" panose="020F0502020204030204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0755" y="2278681"/>
            <a:ext cx="4009098" cy="225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147" y="4513276"/>
            <a:ext cx="3693201" cy="234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148" y="2271713"/>
            <a:ext cx="3693201" cy="2262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9" name="Схема 18"/>
          <p:cNvGraphicFramePr/>
          <p:nvPr>
            <p:extLst/>
          </p:nvPr>
        </p:nvGraphicFramePr>
        <p:xfrm>
          <a:off x="176743" y="528638"/>
          <a:ext cx="12015258" cy="218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42" y="98433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/>
          <a:srcRect l="10643" r="9974"/>
          <a:stretch/>
        </p:blipFill>
        <p:spPr>
          <a:xfrm>
            <a:off x="4040753" y="4533798"/>
            <a:ext cx="4009099" cy="227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9852" y="2299204"/>
            <a:ext cx="4034248" cy="223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print"/>
          <a:srcRect t="15176" b="8947"/>
          <a:stretch/>
        </p:blipFill>
        <p:spPr>
          <a:xfrm>
            <a:off x="8082227" y="4529138"/>
            <a:ext cx="3969498" cy="225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04448" y="44889"/>
            <a:ext cx="148755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0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76" y="881806"/>
            <a:ext cx="3984769" cy="2817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959" y="819462"/>
            <a:ext cx="3883532" cy="2745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23853"/>
            <a:ext cx="3909130" cy="2763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232" y="819463"/>
            <a:ext cx="3984768" cy="2817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6004" y="3761507"/>
            <a:ext cx="4085487" cy="288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86676" y="3699163"/>
            <a:ext cx="4085487" cy="288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847417" cy="944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04447" y="24386"/>
            <a:ext cx="148755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59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4447" y="71365"/>
            <a:ext cx="1487553" cy="896190"/>
          </a:xfrm>
          <a:prstGeom prst="rect">
            <a:avLst/>
          </a:prstGeom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1255973" y="222510"/>
            <a:ext cx="9233092" cy="376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b="1" dirty="0">
                <a:latin typeface="Century Schoolbook" pitchFamily="18" charset="0"/>
              </a:rPr>
              <a:t>Общение между детскими садами  </a:t>
            </a:r>
            <a:r>
              <a:rPr lang="ru-RU" sz="2000" b="1" dirty="0" smtClean="0">
                <a:latin typeface="Century Schoolbook" pitchFamily="18" charset="0"/>
              </a:rPr>
              <a:t>Архангельска </a:t>
            </a:r>
            <a:r>
              <a:rPr lang="ru-RU" sz="2000" b="1" dirty="0">
                <a:latin typeface="Century Schoolbook" pitchFamily="18" charset="0"/>
              </a:rPr>
              <a:t>и Ярославля</a:t>
            </a:r>
          </a:p>
          <a:p>
            <a:pPr marL="0" indent="0" algn="ctr">
              <a:buNone/>
              <a:defRPr/>
            </a:pPr>
            <a:endParaRPr lang="ru-RU" sz="2000" dirty="0">
              <a:latin typeface="Calibri" panose="020F0502020204030204"/>
            </a:endParaRPr>
          </a:p>
        </p:txBody>
      </p:sp>
      <p:sp>
        <p:nvSpPr>
          <p:cNvPr id="5" name="AutoShape 2" descr="Посылк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7" r="3536"/>
          <a:stretch/>
        </p:blipFill>
        <p:spPr bwMode="auto">
          <a:xfrm>
            <a:off x="8705849" y="1559047"/>
            <a:ext cx="3102761" cy="210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0899" y="1270093"/>
            <a:ext cx="2051165" cy="273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6"/>
          <a:stretch/>
        </p:blipFill>
        <p:spPr bwMode="auto">
          <a:xfrm>
            <a:off x="8192488" y="3806610"/>
            <a:ext cx="3816551" cy="29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5" r="8679"/>
          <a:stretch/>
        </p:blipFill>
        <p:spPr bwMode="auto">
          <a:xfrm>
            <a:off x="4543425" y="3806611"/>
            <a:ext cx="3529012" cy="29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Светлана\Desktop\Sc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67" y="3806611"/>
            <a:ext cx="4313269" cy="30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Светлана\Desktop\Scan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67" y="1818162"/>
            <a:ext cx="2616609" cy="18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Светлана\Desktop\скан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9316" y="1800946"/>
            <a:ext cx="2640943" cy="186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731" y="177401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Схема 13"/>
          <p:cNvGraphicFramePr/>
          <p:nvPr>
            <p:extLst/>
          </p:nvPr>
        </p:nvGraphicFramePr>
        <p:xfrm>
          <a:off x="1176158" y="664655"/>
          <a:ext cx="9810930" cy="89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xmlns="" val="196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555371" y="160266"/>
            <a:ext cx="398308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Schoolbook" pitchFamily="18" charset="0"/>
              </a:rPr>
              <a:t>Приглашаем всех заинтересованных коллег </a:t>
            </a:r>
            <a:r>
              <a:rPr lang="ru-RU" dirty="0" smtClean="0">
                <a:latin typeface="Century Schoolbook" pitchFamily="18" charset="0"/>
              </a:rPr>
              <a:t>присоединиться </a:t>
            </a:r>
            <a:r>
              <a:rPr lang="ru-RU" dirty="0">
                <a:latin typeface="Century Schoolbook" pitchFamily="18" charset="0"/>
              </a:rPr>
              <a:t>к нашему официальному сообществу </a:t>
            </a:r>
            <a:r>
              <a:rPr lang="ru-RU" dirty="0" err="1">
                <a:latin typeface="Century Schoolbook" pitchFamily="18" charset="0"/>
              </a:rPr>
              <a:t>Вконтакте</a:t>
            </a:r>
            <a:r>
              <a:rPr lang="ru-RU" dirty="0" smtClean="0">
                <a:latin typeface="Century Schoolbook" pitchFamily="18" charset="0"/>
              </a:rPr>
              <a:t>!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73"/>
          <a:stretch/>
        </p:blipFill>
        <p:spPr bwMode="auto">
          <a:xfrm>
            <a:off x="1070628" y="97518"/>
            <a:ext cx="4712862" cy="167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5777" y="4208469"/>
            <a:ext cx="4275778" cy="2498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036" y="4208469"/>
            <a:ext cx="3208907" cy="2406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18"/>
          <a:stretch/>
        </p:blipFill>
        <p:spPr bwMode="auto">
          <a:xfrm>
            <a:off x="7525777" y="1810518"/>
            <a:ext cx="4275778" cy="2300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187" y="1932733"/>
            <a:ext cx="3543965" cy="4717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671" y="1810518"/>
            <a:ext cx="3208906" cy="240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98558" y="63049"/>
            <a:ext cx="1193442" cy="71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8454" y="160266"/>
            <a:ext cx="1601771" cy="160177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33" y="15952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06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l="14486" r="10158"/>
          <a:stretch/>
        </p:blipFill>
        <p:spPr>
          <a:xfrm>
            <a:off x="6448019" y="1203777"/>
            <a:ext cx="2974797" cy="222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933" y="4256513"/>
            <a:ext cx="2954043" cy="2215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1894943" y="332216"/>
            <a:ext cx="8357980" cy="4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Делегация в город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Ярославль</a:t>
            </a:r>
          </a:p>
          <a:p>
            <a:pPr marL="0" indent="0" algn="ctr">
              <a:buNone/>
              <a:defRPr/>
            </a:pPr>
            <a:endParaRPr lang="ru-RU" sz="2000" dirty="0">
              <a:latin typeface="Calibri" panose="020F0502020204030204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1894943" y="3708841"/>
            <a:ext cx="7704856" cy="452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</a:t>
            </a:r>
          </a:p>
          <a:p>
            <a:pPr marL="0" indent="0" algn="ctr">
              <a:buNone/>
              <a:defRPr/>
            </a:pPr>
            <a:endParaRPr lang="ru-RU" sz="2000" dirty="0">
              <a:latin typeface="Calibri" panose="020F050202020403020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81"/>
          <a:stretch/>
        </p:blipFill>
        <p:spPr bwMode="auto">
          <a:xfrm>
            <a:off x="123044" y="4257812"/>
            <a:ext cx="278641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61"/>
          <a:stretch/>
        </p:blipFill>
        <p:spPr bwMode="auto">
          <a:xfrm>
            <a:off x="3168798" y="1183779"/>
            <a:ext cx="3243053" cy="2260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03" b="2903"/>
          <a:stretch/>
        </p:blipFill>
        <p:spPr bwMode="auto">
          <a:xfrm>
            <a:off x="9538569" y="1200110"/>
            <a:ext cx="2212567" cy="2265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8538" y="3490607"/>
            <a:ext cx="646624" cy="74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2111" y="3382071"/>
            <a:ext cx="693016" cy="90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2" t="14055" r="19087"/>
          <a:stretch/>
        </p:blipFill>
        <p:spPr bwMode="auto">
          <a:xfrm>
            <a:off x="244246" y="1203777"/>
            <a:ext cx="2888384" cy="2220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8479" y="4274528"/>
            <a:ext cx="2954042" cy="2215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33" y="15952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093" y="3296302"/>
            <a:ext cx="2128967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Schoolbook" panose="02040604050505020304" pitchFamily="18" charset="0"/>
              </a:rPr>
              <a:t>апрель 2023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5780" y="3304749"/>
            <a:ext cx="2123057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Schoolbook" panose="02040604050505020304" pitchFamily="18" charset="0"/>
              </a:rPr>
              <a:t>январь 2024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62238" y="3280913"/>
            <a:ext cx="1765227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Century Schoolbook" panose="02040604050505020304" pitchFamily="18" charset="0"/>
              </a:rPr>
              <a:t>сентябрь 2024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/>
          <a:srcRect b="2614"/>
          <a:stretch/>
        </p:blipFill>
        <p:spPr>
          <a:xfrm>
            <a:off x="9066439" y="4256513"/>
            <a:ext cx="3030630" cy="221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223093" y="6284528"/>
            <a:ext cx="2128967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 Schoolbook" panose="02040604050505020304" pitchFamily="18" charset="0"/>
              </a:rPr>
              <a:t>сентябрь 2023 </a:t>
            </a:r>
            <a:endParaRPr lang="ru-RU" sz="1600" b="1" dirty="0">
              <a:latin typeface="Century Schoolbook" panose="020406040505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60868" y="6309244"/>
            <a:ext cx="2128967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 Schoolbook" panose="02040604050505020304" pitchFamily="18" charset="0"/>
              </a:rPr>
              <a:t>апрель 2024 </a:t>
            </a:r>
            <a:endParaRPr lang="ru-RU" sz="1600" b="1" dirty="0">
              <a:latin typeface="Century Schoolbook" panose="020406040505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1955" y="6317742"/>
            <a:ext cx="2128967" cy="3385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 Schoolbook" panose="02040604050505020304" pitchFamily="18" charset="0"/>
              </a:rPr>
              <a:t>июнь 2024 </a:t>
            </a:r>
            <a:endParaRPr lang="ru-RU" sz="1600" b="1" dirty="0">
              <a:latin typeface="Century Schoolbook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581754" y="61090"/>
            <a:ext cx="148755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 txBox="1">
            <a:spLocks/>
          </p:cNvSpPr>
          <p:nvPr/>
        </p:nvSpPr>
        <p:spPr>
          <a:xfrm>
            <a:off x="494987" y="337145"/>
            <a:ext cx="4125698" cy="652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Schoolbook" pitchFamily="18" charset="0"/>
              </a:rPr>
              <a:t>Беседы о важном</a:t>
            </a:r>
          </a:p>
          <a:p>
            <a:pPr marL="0" indent="0" algn="ctr">
              <a:buNone/>
              <a:defRPr/>
            </a:pPr>
            <a:endParaRPr lang="ru-RU" sz="24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30"/>
          <a:stretch/>
        </p:blipFill>
        <p:spPr bwMode="auto">
          <a:xfrm>
            <a:off x="7719506" y="995436"/>
            <a:ext cx="4241817" cy="2474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05"/>
          <a:stretch/>
        </p:blipFill>
        <p:spPr bwMode="auto">
          <a:xfrm>
            <a:off x="4460896" y="337145"/>
            <a:ext cx="3204099" cy="3426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9517" y="3678686"/>
            <a:ext cx="4111805" cy="3087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64" y="1120848"/>
            <a:ext cx="4241817" cy="2561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69" y="3682509"/>
            <a:ext cx="4111805" cy="3083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548" y="4008907"/>
            <a:ext cx="3340708" cy="2427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5" y="112078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81754" y="61090"/>
            <a:ext cx="148755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5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774"/>
          <a:stretch/>
        </p:blipFill>
        <p:spPr bwMode="auto">
          <a:xfrm>
            <a:off x="6151418" y="171263"/>
            <a:ext cx="5921147" cy="3829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49" b="6736"/>
          <a:stretch/>
        </p:blipFill>
        <p:spPr bwMode="auto">
          <a:xfrm>
            <a:off x="3365068" y="4278892"/>
            <a:ext cx="5266314" cy="23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18906"/>
            <a:ext cx="3365068" cy="2531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7032" y="4236687"/>
            <a:ext cx="3445533" cy="229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637"/>
          <a:stretch/>
        </p:blipFill>
        <p:spPr bwMode="auto">
          <a:xfrm>
            <a:off x="0" y="171263"/>
            <a:ext cx="6151418" cy="3829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60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2047742" y="53669"/>
            <a:ext cx="8083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Межмуниципальный проект "</a:t>
            </a:r>
            <a:r>
              <a:rPr lang="ru-RU" sz="2000" b="1" dirty="0" err="1" smtClean="0">
                <a:latin typeface="Century Schoolbook" panose="02040604050505020304" pitchFamily="18" charset="0"/>
                <a:cs typeface="Arial" panose="020B0604020202020204" pitchFamily="34" charset="0"/>
              </a:rPr>
              <a:t>Медиаграмотный</a:t>
            </a:r>
            <a:r>
              <a:rPr lang="ru-RU" sz="2000" b="1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 Я" </a:t>
            </a:r>
          </a:p>
          <a:p>
            <a:pPr algn="ctr"/>
            <a:r>
              <a:rPr lang="ru-RU" sz="2000" b="1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"Вызов принят. В эфире дети России"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4447" y="18530"/>
            <a:ext cx="1487553" cy="896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940" y="69768"/>
            <a:ext cx="847417" cy="944962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62845" y="925119"/>
            <a:ext cx="2995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Цель проекта: развитие свободной творческой личности ребенка, ранней профориентации. Формирование коммуникативной компетентности, интеллектуальной инициативности.</a:t>
            </a:r>
            <a:endParaRPr lang="ru-RU" sz="12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6247" y="702668"/>
            <a:ext cx="1225666" cy="122566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835" y="1888532"/>
            <a:ext cx="2282676" cy="1523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27858" y="3502901"/>
            <a:ext cx="2253571" cy="147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886" y="3518145"/>
            <a:ext cx="2262794" cy="149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27858" y="5150542"/>
            <a:ext cx="2362783" cy="156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12370" y="699891"/>
            <a:ext cx="179168" cy="13168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/>
          <a:srcRect t="10713"/>
          <a:stretch/>
        </p:blipFill>
        <p:spPr>
          <a:xfrm>
            <a:off x="94886" y="5167746"/>
            <a:ext cx="2204462" cy="147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/>
          <a:srcRect t="8453"/>
          <a:stretch/>
        </p:blipFill>
        <p:spPr>
          <a:xfrm>
            <a:off x="2327858" y="1878622"/>
            <a:ext cx="2257120" cy="155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/>
          <a:srcRect t="12695"/>
          <a:stretch/>
        </p:blipFill>
        <p:spPr>
          <a:xfrm>
            <a:off x="4845641" y="5171140"/>
            <a:ext cx="2359291" cy="154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/>
          <a:srcRect t="7039"/>
          <a:stretch/>
        </p:blipFill>
        <p:spPr>
          <a:xfrm>
            <a:off x="7344109" y="5185404"/>
            <a:ext cx="2236293" cy="159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xmlns="" val="3187733868"/>
              </p:ext>
            </p:extLst>
          </p:nvPr>
        </p:nvGraphicFramePr>
        <p:xfrm>
          <a:off x="4546216" y="2956576"/>
          <a:ext cx="3944868" cy="208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49" name="Рисунок 48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600064" y="1051148"/>
            <a:ext cx="4001489" cy="43888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981111" y="1103601"/>
            <a:ext cx="22006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latin typeface="Century Schoolbook" panose="02040604050505020304" pitchFamily="18" charset="0"/>
              </a:rPr>
              <a:t>Медиаграмотный</a:t>
            </a:r>
            <a:r>
              <a:rPr lang="ru-RU" sz="1300" b="1" dirty="0" smtClean="0">
                <a:latin typeface="Century Schoolbook" panose="02040604050505020304" pitchFamily="18" charset="0"/>
              </a:rPr>
              <a:t> Я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53660" y="1078517"/>
            <a:ext cx="1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 Schoolbook" panose="02040604050505020304" pitchFamily="18" charset="0"/>
              </a:rPr>
              <a:t>1 блок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581428" y="1649123"/>
            <a:ext cx="4047893" cy="43642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164979" y="1710685"/>
            <a:ext cx="22006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latin typeface="Century Schoolbook" panose="02040604050505020304" pitchFamily="18" charset="0"/>
              </a:rPr>
              <a:t>Вызов принят!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80610" y="1695455"/>
            <a:ext cx="1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entury Schoolbook" panose="02040604050505020304" pitchFamily="18" charset="0"/>
              </a:rPr>
              <a:t>2</a:t>
            </a:r>
            <a:r>
              <a:rPr lang="ru-RU" sz="1600" b="1" dirty="0" smtClean="0">
                <a:latin typeface="Century Schoolbook" panose="02040604050505020304" pitchFamily="18" charset="0"/>
              </a:rPr>
              <a:t> блок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582368" y="2257052"/>
            <a:ext cx="4023501" cy="44189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626185" y="2286760"/>
            <a:ext cx="1320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 Schoolbook" panose="02040604050505020304" pitchFamily="18" charset="0"/>
              </a:rPr>
              <a:t>3 блок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279708" y="2254674"/>
            <a:ext cx="22006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latin typeface="Century Schoolbook" panose="02040604050505020304" pitchFamily="18" charset="0"/>
              </a:rPr>
              <a:t>В эфире дети России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600296" y="1339774"/>
            <a:ext cx="3483628" cy="38786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32"/>
          <a:stretch/>
        </p:blipFill>
        <p:spPr>
          <a:xfrm>
            <a:off x="9735402" y="5210864"/>
            <a:ext cx="2307703" cy="154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605869" y="824613"/>
            <a:ext cx="3454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Century Schoolbook" panose="02040604050505020304" pitchFamily="18" charset="0"/>
              </a:rPr>
              <a:t>География посещаемости сообщества с социальной сети </a:t>
            </a:r>
            <a:r>
              <a:rPr lang="ru-RU" sz="1200" b="1" dirty="0" err="1" smtClean="0">
                <a:latin typeface="Century Schoolbook" panose="02040604050505020304" pitchFamily="18" charset="0"/>
              </a:rPr>
              <a:t>ВКонтакт</a:t>
            </a:r>
            <a:endParaRPr lang="ru-RU" sz="12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394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18381</TotalTime>
  <Words>232</Words>
  <Application>Microsoft Office PowerPoint</Application>
  <PresentationFormat>Произвольный</PresentationFormat>
  <Paragraphs>47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Николаевна Миронова</dc:creator>
  <cp:lastModifiedBy>User</cp:lastModifiedBy>
  <cp:revision>233</cp:revision>
  <cp:lastPrinted>2024-10-10T06:21:13Z</cp:lastPrinted>
  <dcterms:created xsi:type="dcterms:W3CDTF">2024-09-25T08:19:15Z</dcterms:created>
  <dcterms:modified xsi:type="dcterms:W3CDTF">2024-12-09T07:06:29Z</dcterms:modified>
</cp:coreProperties>
</file>