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6"/>
  </p:notesMasterIdLst>
  <p:sldIdLst>
    <p:sldId id="256" r:id="rId2"/>
    <p:sldId id="354" r:id="rId3"/>
    <p:sldId id="352" r:id="rId4"/>
    <p:sldId id="353" r:id="rId5"/>
    <p:sldId id="299" r:id="rId6"/>
    <p:sldId id="300" r:id="rId7"/>
    <p:sldId id="351" r:id="rId8"/>
    <p:sldId id="350" r:id="rId9"/>
    <p:sldId id="297" r:id="rId10"/>
    <p:sldId id="361" r:id="rId11"/>
    <p:sldId id="344" r:id="rId12"/>
    <p:sldId id="345" r:id="rId13"/>
    <p:sldId id="364" r:id="rId14"/>
    <p:sldId id="365" r:id="rId15"/>
    <p:sldId id="370" r:id="rId16"/>
    <p:sldId id="357" r:id="rId17"/>
    <p:sldId id="346" r:id="rId18"/>
    <p:sldId id="371" r:id="rId19"/>
    <p:sldId id="331" r:id="rId20"/>
    <p:sldId id="332" r:id="rId21"/>
    <p:sldId id="333" r:id="rId22"/>
    <p:sldId id="335" r:id="rId23"/>
    <p:sldId id="334" r:id="rId24"/>
    <p:sldId id="348" r:id="rId25"/>
    <p:sldId id="337" r:id="rId26"/>
    <p:sldId id="306" r:id="rId27"/>
    <p:sldId id="336" r:id="rId28"/>
    <p:sldId id="329" r:id="rId29"/>
    <p:sldId id="338" r:id="rId30"/>
    <p:sldId id="339" r:id="rId31"/>
    <p:sldId id="342" r:id="rId32"/>
    <p:sldId id="340" r:id="rId33"/>
    <p:sldId id="349" r:id="rId34"/>
    <p:sldId id="369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EDA5995-0D67-4797-ADB2-924B9522B7C6}">
          <p14:sldIdLst>
            <p14:sldId id="256"/>
            <p14:sldId id="354"/>
            <p14:sldId id="352"/>
            <p14:sldId id="353"/>
            <p14:sldId id="299"/>
            <p14:sldId id="300"/>
            <p14:sldId id="351"/>
            <p14:sldId id="350"/>
            <p14:sldId id="297"/>
            <p14:sldId id="361"/>
            <p14:sldId id="344"/>
            <p14:sldId id="345"/>
            <p14:sldId id="364"/>
            <p14:sldId id="365"/>
            <p14:sldId id="370"/>
            <p14:sldId id="357"/>
            <p14:sldId id="346"/>
            <p14:sldId id="371"/>
            <p14:sldId id="331"/>
            <p14:sldId id="332"/>
            <p14:sldId id="333"/>
            <p14:sldId id="335"/>
            <p14:sldId id="334"/>
            <p14:sldId id="348"/>
            <p14:sldId id="337"/>
            <p14:sldId id="306"/>
            <p14:sldId id="336"/>
            <p14:sldId id="329"/>
            <p14:sldId id="338"/>
            <p14:sldId id="339"/>
            <p14:sldId id="342"/>
            <p14:sldId id="340"/>
            <p14:sldId id="349"/>
            <p14:sldId id="369"/>
          </p14:sldIdLst>
        </p14:section>
        <p14:section name="Раздел без заголовка" id="{5332CEC2-0405-4AC8-857A-DA8B02B6C41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4" autoAdjust="0"/>
    <p:restoredTop sz="96597" autoAdjust="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outlineViewPr>
    <p:cViewPr>
      <p:scale>
        <a:sx n="33" d="100"/>
        <a:sy n="33" d="100"/>
      </p:scale>
      <p:origin x="0" y="-249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1CCC60-326D-4427-960D-094C646CD24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AD2A3B-0653-420F-A8C4-4E6271DFC646}">
      <dgm:prSet phldrT="[Текст]"/>
      <dgm:spPr/>
      <dgm:t>
        <a:bodyPr/>
        <a:lstStyle/>
        <a:p>
          <a:r>
            <a:rPr lang="en-US" dirty="0"/>
            <a:t>I</a:t>
          </a:r>
          <a:r>
            <a:rPr lang="ru-RU" dirty="0"/>
            <a:t> группа</a:t>
          </a:r>
        </a:p>
        <a:p>
          <a:r>
            <a:rPr lang="ru-RU" dirty="0"/>
            <a:t>Административные районные центры/городские округа</a:t>
          </a:r>
        </a:p>
      </dgm:t>
    </dgm:pt>
    <dgm:pt modelId="{2B2693D6-3771-4677-BBCB-546413401E9E}" type="parTrans" cxnId="{F9846452-AA3C-4AC2-8F2B-1FBA2592E3BC}">
      <dgm:prSet/>
      <dgm:spPr/>
      <dgm:t>
        <a:bodyPr/>
        <a:lstStyle/>
        <a:p>
          <a:endParaRPr lang="ru-RU"/>
        </a:p>
      </dgm:t>
    </dgm:pt>
    <dgm:pt modelId="{B221BDAB-A98E-4B06-A0A1-3571502B903C}" type="sibTrans" cxnId="{F9846452-AA3C-4AC2-8F2B-1FBA2592E3BC}">
      <dgm:prSet/>
      <dgm:spPr/>
      <dgm:t>
        <a:bodyPr/>
        <a:lstStyle/>
        <a:p>
          <a:endParaRPr lang="ru-RU"/>
        </a:p>
      </dgm:t>
    </dgm:pt>
    <dgm:pt modelId="{59B6AFED-5286-40FA-8442-4A756AB5DD15}">
      <dgm:prSet phldrT="[Текст]"/>
      <dgm:spPr/>
      <dgm:t>
        <a:bodyPr/>
        <a:lstStyle/>
        <a:p>
          <a:pPr algn="l"/>
          <a:r>
            <a:rPr lang="ru-RU" b="1" dirty="0">
              <a:solidFill>
                <a:schemeClr val="tx1"/>
              </a:solidFill>
            </a:rPr>
            <a:t>Боровичи</a:t>
          </a:r>
        </a:p>
      </dgm:t>
    </dgm:pt>
    <dgm:pt modelId="{683ACEC3-6F18-4335-AD0A-12A25D6DBDC5}" type="parTrans" cxnId="{68C0CBEB-8659-47EE-AAFD-ECF8B64F2849}">
      <dgm:prSet/>
      <dgm:spPr/>
      <dgm:t>
        <a:bodyPr/>
        <a:lstStyle/>
        <a:p>
          <a:endParaRPr lang="ru-RU"/>
        </a:p>
      </dgm:t>
    </dgm:pt>
    <dgm:pt modelId="{4A24AFB1-53B4-4859-8425-524652F2C5BC}" type="sibTrans" cxnId="{68C0CBEB-8659-47EE-AAFD-ECF8B64F2849}">
      <dgm:prSet/>
      <dgm:spPr/>
      <dgm:t>
        <a:bodyPr/>
        <a:lstStyle/>
        <a:p>
          <a:endParaRPr lang="ru-RU"/>
        </a:p>
      </dgm:t>
    </dgm:pt>
    <dgm:pt modelId="{B17FA050-9287-4787-B84F-41453ABDE3BF}">
      <dgm:prSet phldrT="[Текст]"/>
      <dgm:spPr/>
      <dgm:t>
        <a:bodyPr/>
        <a:lstStyle/>
        <a:p>
          <a:r>
            <a:rPr lang="en-US" dirty="0"/>
            <a:t>II</a:t>
          </a:r>
          <a:r>
            <a:rPr lang="ru-RU" dirty="0"/>
            <a:t> группа</a:t>
          </a:r>
          <a:endParaRPr lang="en-US" dirty="0"/>
        </a:p>
        <a:p>
          <a:r>
            <a:rPr lang="ru-RU" dirty="0"/>
            <a:t>Административные центры  регионов</a:t>
          </a:r>
        </a:p>
      </dgm:t>
    </dgm:pt>
    <dgm:pt modelId="{B4679ECD-4633-4F29-9927-A9402287F202}" type="parTrans" cxnId="{8330B0CF-1C62-42E5-B88C-BAED385870CC}">
      <dgm:prSet/>
      <dgm:spPr/>
      <dgm:t>
        <a:bodyPr/>
        <a:lstStyle/>
        <a:p>
          <a:endParaRPr lang="ru-RU"/>
        </a:p>
      </dgm:t>
    </dgm:pt>
    <dgm:pt modelId="{50549945-3576-4524-B269-8C0204070645}" type="sibTrans" cxnId="{8330B0CF-1C62-42E5-B88C-BAED385870CC}">
      <dgm:prSet/>
      <dgm:spPr/>
      <dgm:t>
        <a:bodyPr/>
        <a:lstStyle/>
        <a:p>
          <a:endParaRPr lang="ru-RU"/>
        </a:p>
      </dgm:t>
    </dgm:pt>
    <dgm:pt modelId="{A43EDFF2-AC76-4323-A744-DF5340A99CA3}">
      <dgm:prSet phldrT="[Текст]"/>
      <dgm:spPr/>
      <dgm:t>
        <a:bodyPr/>
        <a:lstStyle/>
        <a:p>
          <a:r>
            <a:rPr lang="ru-RU" b="1" dirty="0"/>
            <a:t>Архангельск</a:t>
          </a:r>
        </a:p>
      </dgm:t>
    </dgm:pt>
    <dgm:pt modelId="{77AAE609-913C-40C4-AE98-82AD9B41C0EE}" type="parTrans" cxnId="{4E218BD4-577B-48BA-8CA6-58D4EDABAA8F}">
      <dgm:prSet/>
      <dgm:spPr/>
      <dgm:t>
        <a:bodyPr/>
        <a:lstStyle/>
        <a:p>
          <a:endParaRPr lang="ru-RU"/>
        </a:p>
      </dgm:t>
    </dgm:pt>
    <dgm:pt modelId="{90CD8127-EA9A-42C8-B511-C0E73B64FAEF}" type="sibTrans" cxnId="{4E218BD4-577B-48BA-8CA6-58D4EDABAA8F}">
      <dgm:prSet/>
      <dgm:spPr/>
      <dgm:t>
        <a:bodyPr/>
        <a:lstStyle/>
        <a:p>
          <a:endParaRPr lang="ru-RU"/>
        </a:p>
      </dgm:t>
    </dgm:pt>
    <dgm:pt modelId="{7700E9ED-4B58-4716-BF66-78B8BD6DCAEE}">
      <dgm:prSet phldrT="[Текст]"/>
      <dgm:spPr/>
      <dgm:t>
        <a:bodyPr/>
        <a:lstStyle/>
        <a:p>
          <a:r>
            <a:rPr lang="en-US" dirty="0"/>
            <a:t>III</a:t>
          </a:r>
          <a:r>
            <a:rPr lang="ru-RU" dirty="0"/>
            <a:t> группа</a:t>
          </a:r>
          <a:endParaRPr lang="en-US" dirty="0"/>
        </a:p>
        <a:p>
          <a:r>
            <a:rPr lang="ru-RU" dirty="0"/>
            <a:t>Города республиканского значения</a:t>
          </a:r>
        </a:p>
      </dgm:t>
    </dgm:pt>
    <dgm:pt modelId="{E4AEC54B-1AD3-4A30-9FEC-402198DC1639}" type="parTrans" cxnId="{725A059C-5C7D-49AE-B3FE-46FC8025A8E2}">
      <dgm:prSet/>
      <dgm:spPr/>
      <dgm:t>
        <a:bodyPr/>
        <a:lstStyle/>
        <a:p>
          <a:endParaRPr lang="ru-RU"/>
        </a:p>
      </dgm:t>
    </dgm:pt>
    <dgm:pt modelId="{B1B95495-5E6F-464D-B738-A94B1E08C73F}" type="sibTrans" cxnId="{725A059C-5C7D-49AE-B3FE-46FC8025A8E2}">
      <dgm:prSet/>
      <dgm:spPr/>
      <dgm:t>
        <a:bodyPr/>
        <a:lstStyle/>
        <a:p>
          <a:endParaRPr lang="ru-RU"/>
        </a:p>
      </dgm:t>
    </dgm:pt>
    <dgm:pt modelId="{13A373EA-6EB4-46AE-8575-EEE10C6E842A}">
      <dgm:prSet phldrT="[Текст]"/>
      <dgm:spPr/>
      <dgm:t>
        <a:bodyPr/>
        <a:lstStyle/>
        <a:p>
          <a:r>
            <a:rPr lang="ru-RU" b="1" dirty="0"/>
            <a:t>Петрозаводск</a:t>
          </a:r>
        </a:p>
      </dgm:t>
    </dgm:pt>
    <dgm:pt modelId="{483B3828-688F-4AE2-B1E9-B4E9FD0AF99F}" type="parTrans" cxnId="{189C53E7-9B3F-4694-9C85-E7E8E94278FA}">
      <dgm:prSet/>
      <dgm:spPr/>
      <dgm:t>
        <a:bodyPr/>
        <a:lstStyle/>
        <a:p>
          <a:endParaRPr lang="ru-RU"/>
        </a:p>
      </dgm:t>
    </dgm:pt>
    <dgm:pt modelId="{B655D1BF-DD0F-4A8A-A8B2-5AD5E5B8EEB1}" type="sibTrans" cxnId="{189C53E7-9B3F-4694-9C85-E7E8E94278FA}">
      <dgm:prSet/>
      <dgm:spPr/>
      <dgm:t>
        <a:bodyPr/>
        <a:lstStyle/>
        <a:p>
          <a:endParaRPr lang="ru-RU"/>
        </a:p>
      </dgm:t>
    </dgm:pt>
    <dgm:pt modelId="{FA35932C-B666-4A19-B02E-1F48E59B4101}">
      <dgm:prSet phldrT="[Текст]"/>
      <dgm:spPr/>
      <dgm:t>
        <a:bodyPr/>
        <a:lstStyle/>
        <a:p>
          <a:r>
            <a:rPr lang="ru-RU" b="1" dirty="0"/>
            <a:t>Сыктывкар</a:t>
          </a:r>
        </a:p>
      </dgm:t>
    </dgm:pt>
    <dgm:pt modelId="{34C2B044-CCE0-4101-B3A3-CABF80BA135F}" type="parTrans" cxnId="{71DC5F28-A006-44A6-9724-D407D60CC174}">
      <dgm:prSet/>
      <dgm:spPr/>
      <dgm:t>
        <a:bodyPr/>
        <a:lstStyle/>
        <a:p>
          <a:endParaRPr lang="ru-RU"/>
        </a:p>
      </dgm:t>
    </dgm:pt>
    <dgm:pt modelId="{5FE2D161-22B2-4BC1-AD9C-6FF8BA727BEE}" type="sibTrans" cxnId="{71DC5F28-A006-44A6-9724-D407D60CC174}">
      <dgm:prSet/>
      <dgm:spPr/>
      <dgm:t>
        <a:bodyPr/>
        <a:lstStyle/>
        <a:p>
          <a:endParaRPr lang="ru-RU"/>
        </a:p>
      </dgm:t>
    </dgm:pt>
    <dgm:pt modelId="{ACD4B76C-049C-4431-BC67-B4A3C34715B4}">
      <dgm:prSet/>
      <dgm:spPr/>
      <dgm:t>
        <a:bodyPr/>
        <a:lstStyle/>
        <a:p>
          <a:pPr algn="l"/>
          <a:r>
            <a:rPr lang="ru-RU" b="1" dirty="0">
              <a:solidFill>
                <a:schemeClr val="tx1"/>
              </a:solidFill>
            </a:rPr>
            <a:t>Великий Устюг </a:t>
          </a:r>
        </a:p>
      </dgm:t>
    </dgm:pt>
    <dgm:pt modelId="{70E849E1-BAF3-472F-9B9F-F6D9C1A3155D}" type="parTrans" cxnId="{1A7D7EED-953E-4CE7-BCE7-3CECC9AB1094}">
      <dgm:prSet/>
      <dgm:spPr/>
      <dgm:t>
        <a:bodyPr/>
        <a:lstStyle/>
        <a:p>
          <a:endParaRPr lang="ru-RU"/>
        </a:p>
      </dgm:t>
    </dgm:pt>
    <dgm:pt modelId="{72AA27C1-31F1-4C54-9D69-5544DAF7C74B}" type="sibTrans" cxnId="{1A7D7EED-953E-4CE7-BCE7-3CECC9AB1094}">
      <dgm:prSet/>
      <dgm:spPr/>
      <dgm:t>
        <a:bodyPr/>
        <a:lstStyle/>
        <a:p>
          <a:endParaRPr lang="ru-RU"/>
        </a:p>
      </dgm:t>
    </dgm:pt>
    <dgm:pt modelId="{C57769A8-A307-4734-BFFC-9A28D8A6173F}">
      <dgm:prSet/>
      <dgm:spPr/>
      <dgm:t>
        <a:bodyPr/>
        <a:lstStyle/>
        <a:p>
          <a:pPr algn="l"/>
          <a:r>
            <a:rPr lang="ru-RU" b="1" dirty="0">
              <a:solidFill>
                <a:schemeClr val="tx1"/>
              </a:solidFill>
            </a:rPr>
            <a:t>Коряжма </a:t>
          </a:r>
        </a:p>
      </dgm:t>
    </dgm:pt>
    <dgm:pt modelId="{5B49B1F0-0969-4534-8C46-C6B5F1D34613}" type="parTrans" cxnId="{A2B98FDC-7A76-4F1E-88FC-302AF4327E17}">
      <dgm:prSet/>
      <dgm:spPr/>
      <dgm:t>
        <a:bodyPr/>
        <a:lstStyle/>
        <a:p>
          <a:endParaRPr lang="ru-RU"/>
        </a:p>
      </dgm:t>
    </dgm:pt>
    <dgm:pt modelId="{C529E91D-0246-48DF-ADE1-BC092B905D55}" type="sibTrans" cxnId="{A2B98FDC-7A76-4F1E-88FC-302AF4327E17}">
      <dgm:prSet/>
      <dgm:spPr/>
      <dgm:t>
        <a:bodyPr/>
        <a:lstStyle/>
        <a:p>
          <a:endParaRPr lang="ru-RU"/>
        </a:p>
      </dgm:t>
    </dgm:pt>
    <dgm:pt modelId="{BDE320FA-0DF4-4E09-A23D-DDB7A496B31B}">
      <dgm:prSet/>
      <dgm:spPr/>
      <dgm:t>
        <a:bodyPr/>
        <a:lstStyle/>
        <a:p>
          <a:pPr algn="l"/>
          <a:r>
            <a:rPr lang="ru-RU" b="1" dirty="0">
              <a:solidFill>
                <a:schemeClr val="tx1"/>
              </a:solidFill>
            </a:rPr>
            <a:t>Котлас</a:t>
          </a:r>
        </a:p>
      </dgm:t>
    </dgm:pt>
    <dgm:pt modelId="{59861B3E-2442-4841-A6DD-E37A1BD6E25F}" type="parTrans" cxnId="{3244F444-6BA0-40C9-A026-60F0A05C22EF}">
      <dgm:prSet/>
      <dgm:spPr/>
      <dgm:t>
        <a:bodyPr/>
        <a:lstStyle/>
        <a:p>
          <a:endParaRPr lang="ru-RU"/>
        </a:p>
      </dgm:t>
    </dgm:pt>
    <dgm:pt modelId="{B1401B36-BDC3-4128-ACDC-C79F3881F3E3}" type="sibTrans" cxnId="{3244F444-6BA0-40C9-A026-60F0A05C22EF}">
      <dgm:prSet/>
      <dgm:spPr/>
      <dgm:t>
        <a:bodyPr/>
        <a:lstStyle/>
        <a:p>
          <a:endParaRPr lang="ru-RU"/>
        </a:p>
      </dgm:t>
    </dgm:pt>
    <dgm:pt modelId="{D217F933-A499-48FC-A30D-C281021C1697}">
      <dgm:prSet/>
      <dgm:spPr/>
      <dgm:t>
        <a:bodyPr/>
        <a:lstStyle/>
        <a:p>
          <a:pPr algn="l"/>
          <a:r>
            <a:rPr lang="ru-RU" b="1" dirty="0">
              <a:solidFill>
                <a:schemeClr val="tx1"/>
              </a:solidFill>
            </a:rPr>
            <a:t>Нарьян-Мар</a:t>
          </a:r>
        </a:p>
      </dgm:t>
    </dgm:pt>
    <dgm:pt modelId="{2B8EEC97-45FF-422B-BC75-99A66EF01861}" type="parTrans" cxnId="{FF699D17-B5A0-41C8-A26F-DF4C170B0148}">
      <dgm:prSet/>
      <dgm:spPr/>
      <dgm:t>
        <a:bodyPr/>
        <a:lstStyle/>
        <a:p>
          <a:endParaRPr lang="ru-RU"/>
        </a:p>
      </dgm:t>
    </dgm:pt>
    <dgm:pt modelId="{656D2BA1-073F-4642-8E5A-47AFAF9DD24D}" type="sibTrans" cxnId="{FF699D17-B5A0-41C8-A26F-DF4C170B0148}">
      <dgm:prSet/>
      <dgm:spPr/>
      <dgm:t>
        <a:bodyPr/>
        <a:lstStyle/>
        <a:p>
          <a:endParaRPr lang="ru-RU"/>
        </a:p>
      </dgm:t>
    </dgm:pt>
    <dgm:pt modelId="{4BBDF9FC-9074-4B9B-972B-FBC50412ED6B}">
      <dgm:prSet/>
      <dgm:spPr/>
      <dgm:t>
        <a:bodyPr/>
        <a:lstStyle/>
        <a:p>
          <a:pPr algn="l"/>
          <a:r>
            <a:rPr lang="ru-RU" b="1" dirty="0" err="1">
              <a:solidFill>
                <a:schemeClr val="tx1"/>
              </a:solidFill>
            </a:rPr>
            <a:t>Новодвинск</a:t>
          </a:r>
          <a:endParaRPr lang="ru-RU" b="1" dirty="0">
            <a:solidFill>
              <a:schemeClr val="tx1"/>
            </a:solidFill>
          </a:endParaRPr>
        </a:p>
      </dgm:t>
    </dgm:pt>
    <dgm:pt modelId="{96EA244C-9B45-48F8-A975-A4A469A2EE02}" type="parTrans" cxnId="{0831E508-80A1-4519-90CA-62B51D4EBCAD}">
      <dgm:prSet/>
      <dgm:spPr/>
      <dgm:t>
        <a:bodyPr/>
        <a:lstStyle/>
        <a:p>
          <a:endParaRPr lang="ru-RU"/>
        </a:p>
      </dgm:t>
    </dgm:pt>
    <dgm:pt modelId="{76E995D2-16CB-4DDD-8840-14767D09BF1E}" type="sibTrans" cxnId="{0831E508-80A1-4519-90CA-62B51D4EBCAD}">
      <dgm:prSet/>
      <dgm:spPr/>
      <dgm:t>
        <a:bodyPr/>
        <a:lstStyle/>
        <a:p>
          <a:endParaRPr lang="ru-RU"/>
        </a:p>
      </dgm:t>
    </dgm:pt>
    <dgm:pt modelId="{216D8CCE-35F6-40C7-B147-7DAF6BBB544A}">
      <dgm:prSet/>
      <dgm:spPr/>
      <dgm:t>
        <a:bodyPr/>
        <a:lstStyle/>
        <a:p>
          <a:pPr algn="l"/>
          <a:r>
            <a:rPr lang="ru-RU" b="1" dirty="0">
              <a:solidFill>
                <a:schemeClr val="tx1"/>
              </a:solidFill>
            </a:rPr>
            <a:t>Рыбинск</a:t>
          </a:r>
        </a:p>
      </dgm:t>
    </dgm:pt>
    <dgm:pt modelId="{AAD0E842-BD95-45DE-B37F-326A8E48E7D2}" type="parTrans" cxnId="{385B6B4A-6D0F-468D-8615-D2E0C6E0E7A5}">
      <dgm:prSet/>
      <dgm:spPr/>
      <dgm:t>
        <a:bodyPr/>
        <a:lstStyle/>
        <a:p>
          <a:endParaRPr lang="ru-RU"/>
        </a:p>
      </dgm:t>
    </dgm:pt>
    <dgm:pt modelId="{46959D02-7CC3-46BC-9EEA-5385ED113809}" type="sibTrans" cxnId="{385B6B4A-6D0F-468D-8615-D2E0C6E0E7A5}">
      <dgm:prSet/>
      <dgm:spPr/>
      <dgm:t>
        <a:bodyPr/>
        <a:lstStyle/>
        <a:p>
          <a:endParaRPr lang="ru-RU"/>
        </a:p>
      </dgm:t>
    </dgm:pt>
    <dgm:pt modelId="{7398C4D4-B04D-4CE3-9723-C54E26FCF239}">
      <dgm:prSet/>
      <dgm:spPr/>
      <dgm:t>
        <a:bodyPr/>
        <a:lstStyle/>
        <a:p>
          <a:pPr algn="l"/>
          <a:r>
            <a:rPr lang="ru-RU" b="1" dirty="0">
              <a:solidFill>
                <a:schemeClr val="tx1"/>
              </a:solidFill>
            </a:rPr>
            <a:t>Северодвинск</a:t>
          </a:r>
        </a:p>
      </dgm:t>
    </dgm:pt>
    <dgm:pt modelId="{80E41D15-A759-4FB5-9E09-F4697916351F}" type="parTrans" cxnId="{160D01DF-63F6-4919-BBAB-B7FBB33ACC54}">
      <dgm:prSet/>
      <dgm:spPr/>
      <dgm:t>
        <a:bodyPr/>
        <a:lstStyle/>
        <a:p>
          <a:endParaRPr lang="ru-RU"/>
        </a:p>
      </dgm:t>
    </dgm:pt>
    <dgm:pt modelId="{D6C66AA3-8311-400F-AF9F-53CD79E3D801}" type="sibTrans" cxnId="{160D01DF-63F6-4919-BBAB-B7FBB33ACC54}">
      <dgm:prSet/>
      <dgm:spPr/>
      <dgm:t>
        <a:bodyPr/>
        <a:lstStyle/>
        <a:p>
          <a:endParaRPr lang="ru-RU"/>
        </a:p>
      </dgm:t>
    </dgm:pt>
    <dgm:pt modelId="{6D8FF1CF-760F-44DA-8149-1588E476D1A4}">
      <dgm:prSet/>
      <dgm:spPr/>
      <dgm:t>
        <a:bodyPr/>
        <a:lstStyle/>
        <a:p>
          <a:pPr algn="l"/>
          <a:r>
            <a:rPr lang="ru-RU" b="1" dirty="0">
              <a:solidFill>
                <a:schemeClr val="tx1"/>
              </a:solidFill>
            </a:rPr>
            <a:t>Старая Русса </a:t>
          </a:r>
        </a:p>
      </dgm:t>
    </dgm:pt>
    <dgm:pt modelId="{65B0CCBA-E8F9-4488-AC55-6913707D8D5D}" type="parTrans" cxnId="{0E6DC76B-058F-439B-BAB9-59A0B261BC56}">
      <dgm:prSet/>
      <dgm:spPr/>
      <dgm:t>
        <a:bodyPr/>
        <a:lstStyle/>
        <a:p>
          <a:endParaRPr lang="ru-RU"/>
        </a:p>
      </dgm:t>
    </dgm:pt>
    <dgm:pt modelId="{C33E9925-D6F4-4B2E-9AEC-3C3DB3FD1A93}" type="sibTrans" cxnId="{0E6DC76B-058F-439B-BAB9-59A0B261BC56}">
      <dgm:prSet/>
      <dgm:spPr/>
      <dgm:t>
        <a:bodyPr/>
        <a:lstStyle/>
        <a:p>
          <a:endParaRPr lang="ru-RU"/>
        </a:p>
      </dgm:t>
    </dgm:pt>
    <dgm:pt modelId="{BD4B5230-016A-403D-BBB8-1C54625EB359}">
      <dgm:prSet/>
      <dgm:spPr/>
      <dgm:t>
        <a:bodyPr/>
        <a:lstStyle/>
        <a:p>
          <a:pPr algn="l"/>
          <a:r>
            <a:rPr lang="ru-RU" b="1" dirty="0">
              <a:solidFill>
                <a:schemeClr val="tx1"/>
              </a:solidFill>
            </a:rPr>
            <a:t>Суздаль </a:t>
          </a:r>
        </a:p>
      </dgm:t>
    </dgm:pt>
    <dgm:pt modelId="{D166B8AF-15A9-428F-BABB-F829235781BE}" type="parTrans" cxnId="{E68BF92C-8C65-4BAC-B836-E70C11171376}">
      <dgm:prSet/>
      <dgm:spPr/>
      <dgm:t>
        <a:bodyPr/>
        <a:lstStyle/>
        <a:p>
          <a:endParaRPr lang="ru-RU"/>
        </a:p>
      </dgm:t>
    </dgm:pt>
    <dgm:pt modelId="{3A77DC11-5C01-43CD-9DF2-FD723FCF250B}" type="sibTrans" cxnId="{E68BF92C-8C65-4BAC-B836-E70C11171376}">
      <dgm:prSet/>
      <dgm:spPr/>
      <dgm:t>
        <a:bodyPr/>
        <a:lstStyle/>
        <a:p>
          <a:endParaRPr lang="ru-RU"/>
        </a:p>
      </dgm:t>
    </dgm:pt>
    <dgm:pt modelId="{5E5B8DF0-4C8C-4D8A-9377-41914465897E}">
      <dgm:prSet/>
      <dgm:spPr/>
      <dgm:t>
        <a:bodyPr/>
        <a:lstStyle/>
        <a:p>
          <a:pPr algn="l"/>
          <a:r>
            <a:rPr lang="ru-RU" b="1" dirty="0">
              <a:solidFill>
                <a:schemeClr val="tx1"/>
              </a:solidFill>
            </a:rPr>
            <a:t>Тихвин,</a:t>
          </a:r>
        </a:p>
      </dgm:t>
    </dgm:pt>
    <dgm:pt modelId="{F3996972-1EE4-4BC4-A5BB-E9621C1404D0}" type="parTrans" cxnId="{12C3C889-687A-4C0D-9285-205358014371}">
      <dgm:prSet/>
      <dgm:spPr/>
      <dgm:t>
        <a:bodyPr/>
        <a:lstStyle/>
        <a:p>
          <a:endParaRPr lang="ru-RU"/>
        </a:p>
      </dgm:t>
    </dgm:pt>
    <dgm:pt modelId="{5D00BB2F-2BAE-44AB-B3C0-AE181282AF4D}" type="sibTrans" cxnId="{12C3C889-687A-4C0D-9285-205358014371}">
      <dgm:prSet/>
      <dgm:spPr/>
      <dgm:t>
        <a:bodyPr/>
        <a:lstStyle/>
        <a:p>
          <a:endParaRPr lang="ru-RU"/>
        </a:p>
      </dgm:t>
    </dgm:pt>
    <dgm:pt modelId="{E3D5BFAE-A13D-4B2B-8523-370A78D57DCF}">
      <dgm:prSet/>
      <dgm:spPr/>
      <dgm:t>
        <a:bodyPr/>
        <a:lstStyle/>
        <a:p>
          <a:pPr algn="l"/>
          <a:r>
            <a:rPr lang="ru-RU" b="1" dirty="0">
              <a:solidFill>
                <a:schemeClr val="tx1"/>
              </a:solidFill>
            </a:rPr>
            <a:t>Череповец</a:t>
          </a:r>
        </a:p>
      </dgm:t>
    </dgm:pt>
    <dgm:pt modelId="{F2545D12-D61E-4D6F-BC6D-603EC5D202E8}" type="parTrans" cxnId="{96AFB54B-BA43-4D32-83AB-8C3DC4C6C95D}">
      <dgm:prSet/>
      <dgm:spPr/>
      <dgm:t>
        <a:bodyPr/>
        <a:lstStyle/>
        <a:p>
          <a:endParaRPr lang="ru-RU"/>
        </a:p>
      </dgm:t>
    </dgm:pt>
    <dgm:pt modelId="{FD3A6206-260B-4971-9B38-D76F0248AC66}" type="sibTrans" cxnId="{96AFB54B-BA43-4D32-83AB-8C3DC4C6C95D}">
      <dgm:prSet/>
      <dgm:spPr/>
      <dgm:t>
        <a:bodyPr/>
        <a:lstStyle/>
        <a:p>
          <a:endParaRPr lang="ru-RU"/>
        </a:p>
      </dgm:t>
    </dgm:pt>
    <dgm:pt modelId="{0BB840DB-B142-47B7-AD1C-7BF9100D005E}">
      <dgm:prSet/>
      <dgm:spPr/>
      <dgm:t>
        <a:bodyPr/>
        <a:lstStyle/>
        <a:p>
          <a:pPr algn="l"/>
          <a:r>
            <a:rPr lang="ru-RU" b="1" dirty="0">
              <a:solidFill>
                <a:schemeClr val="tx1"/>
              </a:solidFill>
            </a:rPr>
            <a:t>Шуя</a:t>
          </a:r>
        </a:p>
      </dgm:t>
    </dgm:pt>
    <dgm:pt modelId="{CD606FE6-8874-475B-97B8-CBD874E98133}" type="parTrans" cxnId="{A72EC20F-1CE9-4206-A5A7-17423BC4BF26}">
      <dgm:prSet/>
      <dgm:spPr/>
      <dgm:t>
        <a:bodyPr/>
        <a:lstStyle/>
        <a:p>
          <a:endParaRPr lang="ru-RU"/>
        </a:p>
      </dgm:t>
    </dgm:pt>
    <dgm:pt modelId="{4D135E74-1FB4-45D9-A3F8-1FCDD003B389}" type="sibTrans" cxnId="{A72EC20F-1CE9-4206-A5A7-17423BC4BF26}">
      <dgm:prSet/>
      <dgm:spPr/>
      <dgm:t>
        <a:bodyPr/>
        <a:lstStyle/>
        <a:p>
          <a:endParaRPr lang="ru-RU"/>
        </a:p>
      </dgm:t>
    </dgm:pt>
    <dgm:pt modelId="{014814E7-9D27-4698-841E-3D2AEA0A5F41}">
      <dgm:prSet/>
      <dgm:spPr/>
      <dgm:t>
        <a:bodyPr/>
        <a:lstStyle/>
        <a:p>
          <a:r>
            <a:rPr lang="ru-RU" b="1" dirty="0"/>
            <a:t>Великий Новгород</a:t>
          </a:r>
        </a:p>
      </dgm:t>
    </dgm:pt>
    <dgm:pt modelId="{9BACFB8A-087F-40BF-B84F-27B73E6A020B}" type="parTrans" cxnId="{74CCB494-0CB0-4DA2-83BD-84A628243E95}">
      <dgm:prSet/>
      <dgm:spPr/>
      <dgm:t>
        <a:bodyPr/>
        <a:lstStyle/>
        <a:p>
          <a:endParaRPr lang="ru-RU"/>
        </a:p>
      </dgm:t>
    </dgm:pt>
    <dgm:pt modelId="{AA95EE5C-470D-4B2A-AF4D-8C95057DC639}" type="sibTrans" cxnId="{74CCB494-0CB0-4DA2-83BD-84A628243E95}">
      <dgm:prSet/>
      <dgm:spPr/>
      <dgm:t>
        <a:bodyPr/>
        <a:lstStyle/>
        <a:p>
          <a:endParaRPr lang="ru-RU"/>
        </a:p>
      </dgm:t>
    </dgm:pt>
    <dgm:pt modelId="{57135CA4-10BF-405B-BD97-71920D1E3B26}">
      <dgm:prSet/>
      <dgm:spPr/>
      <dgm:t>
        <a:bodyPr/>
        <a:lstStyle/>
        <a:p>
          <a:r>
            <a:rPr lang="ru-RU" b="1"/>
            <a:t>Владимир </a:t>
          </a:r>
        </a:p>
      </dgm:t>
    </dgm:pt>
    <dgm:pt modelId="{13853759-8C81-44EE-8A1D-F10B5987B7F1}" type="parTrans" cxnId="{2A2A2CE4-99F4-4005-B9DD-622888682366}">
      <dgm:prSet/>
      <dgm:spPr/>
      <dgm:t>
        <a:bodyPr/>
        <a:lstStyle/>
        <a:p>
          <a:endParaRPr lang="ru-RU"/>
        </a:p>
      </dgm:t>
    </dgm:pt>
    <dgm:pt modelId="{FEB456DB-94A3-4C33-804C-89BD3E8F6741}" type="sibTrans" cxnId="{2A2A2CE4-99F4-4005-B9DD-622888682366}">
      <dgm:prSet/>
      <dgm:spPr/>
      <dgm:t>
        <a:bodyPr/>
        <a:lstStyle/>
        <a:p>
          <a:endParaRPr lang="ru-RU"/>
        </a:p>
      </dgm:t>
    </dgm:pt>
    <dgm:pt modelId="{158AF487-3C80-4682-A644-5282F5A49E14}">
      <dgm:prSet/>
      <dgm:spPr/>
      <dgm:t>
        <a:bodyPr/>
        <a:lstStyle/>
        <a:p>
          <a:r>
            <a:rPr lang="ru-RU" b="1" dirty="0"/>
            <a:t>Вологда </a:t>
          </a:r>
        </a:p>
      </dgm:t>
    </dgm:pt>
    <dgm:pt modelId="{EEB1A381-A132-44B1-8153-A97CAF3A39C1}" type="parTrans" cxnId="{E04BEDB2-AC35-443D-BA80-246300C73D50}">
      <dgm:prSet/>
      <dgm:spPr/>
      <dgm:t>
        <a:bodyPr/>
        <a:lstStyle/>
        <a:p>
          <a:endParaRPr lang="ru-RU"/>
        </a:p>
      </dgm:t>
    </dgm:pt>
    <dgm:pt modelId="{2EEBAB65-FB5C-406D-8651-42397C806446}" type="sibTrans" cxnId="{E04BEDB2-AC35-443D-BA80-246300C73D50}">
      <dgm:prSet/>
      <dgm:spPr/>
      <dgm:t>
        <a:bodyPr/>
        <a:lstStyle/>
        <a:p>
          <a:endParaRPr lang="ru-RU"/>
        </a:p>
      </dgm:t>
    </dgm:pt>
    <dgm:pt modelId="{CE4799E1-C9A8-4BA8-A58C-E2A925C6BB8D}">
      <dgm:prSet/>
      <dgm:spPr/>
      <dgm:t>
        <a:bodyPr/>
        <a:lstStyle/>
        <a:p>
          <a:r>
            <a:rPr lang="ru-RU" b="1" dirty="0"/>
            <a:t>Иваново</a:t>
          </a:r>
        </a:p>
      </dgm:t>
    </dgm:pt>
    <dgm:pt modelId="{30A986E7-D70E-4C19-A0E3-BDF65AD7F0CF}" type="parTrans" cxnId="{D264A15C-CE4F-4218-BCE6-9EB3175428FF}">
      <dgm:prSet/>
      <dgm:spPr/>
      <dgm:t>
        <a:bodyPr/>
        <a:lstStyle/>
        <a:p>
          <a:endParaRPr lang="ru-RU"/>
        </a:p>
      </dgm:t>
    </dgm:pt>
    <dgm:pt modelId="{72E9BBB8-0FCE-4BE5-806C-0695E8C653BF}" type="sibTrans" cxnId="{D264A15C-CE4F-4218-BCE6-9EB3175428FF}">
      <dgm:prSet/>
      <dgm:spPr/>
      <dgm:t>
        <a:bodyPr/>
        <a:lstStyle/>
        <a:p>
          <a:endParaRPr lang="ru-RU"/>
        </a:p>
      </dgm:t>
    </dgm:pt>
    <dgm:pt modelId="{66074AA9-8DD4-477A-AB1C-CB9D8D90526F}">
      <dgm:prSet/>
      <dgm:spPr/>
      <dgm:t>
        <a:bodyPr/>
        <a:lstStyle/>
        <a:p>
          <a:r>
            <a:rPr lang="ru-RU" b="1" dirty="0"/>
            <a:t>Калининград</a:t>
          </a:r>
        </a:p>
      </dgm:t>
    </dgm:pt>
    <dgm:pt modelId="{80D9E4BA-8C84-4609-A5B1-8A1614A1F8E6}" type="parTrans" cxnId="{1E3EE1BB-EAC6-434C-B762-9CDE178AE23A}">
      <dgm:prSet/>
      <dgm:spPr/>
      <dgm:t>
        <a:bodyPr/>
        <a:lstStyle/>
        <a:p>
          <a:endParaRPr lang="ru-RU"/>
        </a:p>
      </dgm:t>
    </dgm:pt>
    <dgm:pt modelId="{F42261C3-2F77-417B-AED1-342047BEBF7C}" type="sibTrans" cxnId="{1E3EE1BB-EAC6-434C-B762-9CDE178AE23A}">
      <dgm:prSet/>
      <dgm:spPr/>
      <dgm:t>
        <a:bodyPr/>
        <a:lstStyle/>
        <a:p>
          <a:endParaRPr lang="ru-RU"/>
        </a:p>
      </dgm:t>
    </dgm:pt>
    <dgm:pt modelId="{C9EDF395-6A8B-4C4C-B548-027622BE49D0}">
      <dgm:prSet/>
      <dgm:spPr/>
      <dgm:t>
        <a:bodyPr/>
        <a:lstStyle/>
        <a:p>
          <a:r>
            <a:rPr lang="ru-RU" b="1"/>
            <a:t>Кострома</a:t>
          </a:r>
        </a:p>
      </dgm:t>
    </dgm:pt>
    <dgm:pt modelId="{7ED06EA3-527A-4399-8608-8A286627B422}" type="parTrans" cxnId="{F09071D3-0F9B-4002-AD4F-DC2B4D4A7140}">
      <dgm:prSet/>
      <dgm:spPr/>
      <dgm:t>
        <a:bodyPr/>
        <a:lstStyle/>
        <a:p>
          <a:endParaRPr lang="ru-RU"/>
        </a:p>
      </dgm:t>
    </dgm:pt>
    <dgm:pt modelId="{575FBA94-4D9E-4B0D-9DA8-55E1847827CE}" type="sibTrans" cxnId="{F09071D3-0F9B-4002-AD4F-DC2B4D4A7140}">
      <dgm:prSet/>
      <dgm:spPr/>
      <dgm:t>
        <a:bodyPr/>
        <a:lstStyle/>
        <a:p>
          <a:endParaRPr lang="ru-RU"/>
        </a:p>
      </dgm:t>
    </dgm:pt>
    <dgm:pt modelId="{B8FF6F19-0A39-4C45-84B8-F0D7895CAEE5}">
      <dgm:prSet/>
      <dgm:spPr/>
      <dgm:t>
        <a:bodyPr/>
        <a:lstStyle/>
        <a:p>
          <a:r>
            <a:rPr lang="ru-RU" b="1" dirty="0"/>
            <a:t>Псков </a:t>
          </a:r>
        </a:p>
      </dgm:t>
    </dgm:pt>
    <dgm:pt modelId="{A70F0F01-6F98-45F7-AC6F-FFD2CCB6828A}" type="parTrans" cxnId="{ED24597C-F697-4E09-A118-3A7A63667CD9}">
      <dgm:prSet/>
      <dgm:spPr/>
      <dgm:t>
        <a:bodyPr/>
        <a:lstStyle/>
        <a:p>
          <a:endParaRPr lang="ru-RU"/>
        </a:p>
      </dgm:t>
    </dgm:pt>
    <dgm:pt modelId="{B3C5D1BF-1FB3-46A0-8913-6F4C1400B674}" type="sibTrans" cxnId="{ED24597C-F697-4E09-A118-3A7A63667CD9}">
      <dgm:prSet/>
      <dgm:spPr/>
      <dgm:t>
        <a:bodyPr/>
        <a:lstStyle/>
        <a:p>
          <a:endParaRPr lang="ru-RU"/>
        </a:p>
      </dgm:t>
    </dgm:pt>
    <dgm:pt modelId="{17752F19-3C40-433F-BFA4-E5468DD705C4}">
      <dgm:prSet/>
      <dgm:spPr/>
      <dgm:t>
        <a:bodyPr/>
        <a:lstStyle/>
        <a:p>
          <a:r>
            <a:rPr lang="ru-RU" b="1" dirty="0"/>
            <a:t>Смоленск</a:t>
          </a:r>
        </a:p>
      </dgm:t>
    </dgm:pt>
    <dgm:pt modelId="{2E73338C-FE55-42AC-BFF3-0803E5CB8387}" type="parTrans" cxnId="{5C896E11-6EE1-41A3-9656-BD17996EFAA3}">
      <dgm:prSet/>
      <dgm:spPr/>
      <dgm:t>
        <a:bodyPr/>
        <a:lstStyle/>
        <a:p>
          <a:endParaRPr lang="ru-RU"/>
        </a:p>
      </dgm:t>
    </dgm:pt>
    <dgm:pt modelId="{2FB27411-DABC-458D-9653-63E74685D134}" type="sibTrans" cxnId="{5C896E11-6EE1-41A3-9656-BD17996EFAA3}">
      <dgm:prSet/>
      <dgm:spPr/>
      <dgm:t>
        <a:bodyPr/>
        <a:lstStyle/>
        <a:p>
          <a:endParaRPr lang="ru-RU"/>
        </a:p>
      </dgm:t>
    </dgm:pt>
    <dgm:pt modelId="{B89AA9D3-8786-4666-93F0-0728970A7986}">
      <dgm:prSet/>
      <dgm:spPr/>
      <dgm:t>
        <a:bodyPr/>
        <a:lstStyle/>
        <a:p>
          <a:r>
            <a:rPr lang="ru-RU" b="1"/>
            <a:t>Тверь</a:t>
          </a:r>
        </a:p>
      </dgm:t>
    </dgm:pt>
    <dgm:pt modelId="{BE8DB7EB-0AD7-4252-BDCC-3A37CD84D8A5}" type="parTrans" cxnId="{BD684419-D748-4A34-A49A-7D214BD938B8}">
      <dgm:prSet/>
      <dgm:spPr/>
      <dgm:t>
        <a:bodyPr/>
        <a:lstStyle/>
        <a:p>
          <a:endParaRPr lang="ru-RU"/>
        </a:p>
      </dgm:t>
    </dgm:pt>
    <dgm:pt modelId="{3351293A-CB16-4DE1-B5F8-3475765EDA12}" type="sibTrans" cxnId="{BD684419-D748-4A34-A49A-7D214BD938B8}">
      <dgm:prSet/>
      <dgm:spPr/>
      <dgm:t>
        <a:bodyPr/>
        <a:lstStyle/>
        <a:p>
          <a:endParaRPr lang="ru-RU"/>
        </a:p>
      </dgm:t>
    </dgm:pt>
    <dgm:pt modelId="{5867CD9E-C481-49D3-A789-400294D97B87}">
      <dgm:prSet/>
      <dgm:spPr/>
      <dgm:t>
        <a:bodyPr/>
        <a:lstStyle/>
        <a:p>
          <a:r>
            <a:rPr lang="ru-RU" b="1" dirty="0"/>
            <a:t>Ярославль</a:t>
          </a:r>
        </a:p>
      </dgm:t>
    </dgm:pt>
    <dgm:pt modelId="{5D661F5D-1321-42C0-8FC6-5EA5BD83259B}" type="parTrans" cxnId="{75EE0260-1F21-4856-87EF-C84FDC4E2246}">
      <dgm:prSet/>
      <dgm:spPr/>
      <dgm:t>
        <a:bodyPr/>
        <a:lstStyle/>
        <a:p>
          <a:endParaRPr lang="ru-RU"/>
        </a:p>
      </dgm:t>
    </dgm:pt>
    <dgm:pt modelId="{7219185B-6F3E-43B4-B949-65D641B4FC7C}" type="sibTrans" cxnId="{75EE0260-1F21-4856-87EF-C84FDC4E2246}">
      <dgm:prSet/>
      <dgm:spPr/>
      <dgm:t>
        <a:bodyPr/>
        <a:lstStyle/>
        <a:p>
          <a:endParaRPr lang="ru-RU"/>
        </a:p>
      </dgm:t>
    </dgm:pt>
    <dgm:pt modelId="{ADFEA30D-F987-40C7-905B-1A0854CF4B81}" type="pres">
      <dgm:prSet presAssocID="{B01CCC60-326D-4427-960D-094C646CD249}" presName="Name0" presStyleCnt="0">
        <dgm:presLayoutVars>
          <dgm:dir/>
          <dgm:animLvl val="lvl"/>
          <dgm:resizeHandles val="exact"/>
        </dgm:presLayoutVars>
      </dgm:prSet>
      <dgm:spPr/>
    </dgm:pt>
    <dgm:pt modelId="{3CB9AF31-3BC9-4ED5-8A3C-B50783E87102}" type="pres">
      <dgm:prSet presAssocID="{8FAD2A3B-0653-420F-A8C4-4E6271DFC646}" presName="composite" presStyleCnt="0"/>
      <dgm:spPr/>
    </dgm:pt>
    <dgm:pt modelId="{F5A78942-2605-4CFD-80E9-DFFAA4E8EC8C}" type="pres">
      <dgm:prSet presAssocID="{8FAD2A3B-0653-420F-A8C4-4E6271DFC646}" presName="parTx" presStyleLbl="alignNode1" presStyleIdx="0" presStyleCnt="3" custScaleY="116484" custLinFactNeighborX="3455" custLinFactNeighborY="-13689">
        <dgm:presLayoutVars>
          <dgm:chMax val="0"/>
          <dgm:chPref val="0"/>
          <dgm:bulletEnabled val="1"/>
        </dgm:presLayoutVars>
      </dgm:prSet>
      <dgm:spPr/>
    </dgm:pt>
    <dgm:pt modelId="{11939143-52B3-4825-8663-EAC9EDA41680}" type="pres">
      <dgm:prSet presAssocID="{8FAD2A3B-0653-420F-A8C4-4E6271DFC646}" presName="desTx" presStyleLbl="alignAccFollowNode1" presStyleIdx="0" presStyleCnt="3" custScaleY="94694" custLinFactNeighborX="2827" custLinFactNeighborY="3217">
        <dgm:presLayoutVars>
          <dgm:bulletEnabled val="1"/>
        </dgm:presLayoutVars>
      </dgm:prSet>
      <dgm:spPr/>
    </dgm:pt>
    <dgm:pt modelId="{84D7E35F-59D3-469E-BB5C-FF588D822F39}" type="pres">
      <dgm:prSet presAssocID="{B221BDAB-A98E-4B06-A0A1-3571502B903C}" presName="space" presStyleCnt="0"/>
      <dgm:spPr/>
    </dgm:pt>
    <dgm:pt modelId="{9C486964-5D6D-4E42-ABBD-129D2BFA221C}" type="pres">
      <dgm:prSet presAssocID="{B17FA050-9287-4787-B84F-41453ABDE3BF}" presName="composite" presStyleCnt="0"/>
      <dgm:spPr/>
    </dgm:pt>
    <dgm:pt modelId="{1F2748C4-780A-47F3-A860-3FE2A801FD9B}" type="pres">
      <dgm:prSet presAssocID="{B17FA050-9287-4787-B84F-41453ABDE3BF}" presName="parTx" presStyleLbl="alignNode1" presStyleIdx="1" presStyleCnt="3" custLinFactNeighborX="-628" custLinFactNeighborY="-25175">
        <dgm:presLayoutVars>
          <dgm:chMax val="0"/>
          <dgm:chPref val="0"/>
          <dgm:bulletEnabled val="1"/>
        </dgm:presLayoutVars>
      </dgm:prSet>
      <dgm:spPr/>
    </dgm:pt>
    <dgm:pt modelId="{B0625D82-81D5-494A-BD58-17FC4ACEF4B9}" type="pres">
      <dgm:prSet presAssocID="{B17FA050-9287-4787-B84F-41453ABDE3BF}" presName="desTx" presStyleLbl="alignAccFollowNode1" presStyleIdx="1" presStyleCnt="3" custScaleY="88833" custLinFactNeighborX="-943" custLinFactNeighborY="330">
        <dgm:presLayoutVars>
          <dgm:bulletEnabled val="1"/>
        </dgm:presLayoutVars>
      </dgm:prSet>
      <dgm:spPr/>
    </dgm:pt>
    <dgm:pt modelId="{8E16B5B7-47B7-4DA9-9799-AC163E125094}" type="pres">
      <dgm:prSet presAssocID="{50549945-3576-4524-B269-8C0204070645}" presName="space" presStyleCnt="0"/>
      <dgm:spPr/>
    </dgm:pt>
    <dgm:pt modelId="{4F313EA2-C903-4818-84BC-D225BD53E37D}" type="pres">
      <dgm:prSet presAssocID="{7700E9ED-4B58-4716-BF66-78B8BD6DCAEE}" presName="composite" presStyleCnt="0"/>
      <dgm:spPr/>
    </dgm:pt>
    <dgm:pt modelId="{0CB98FE1-8A7B-4B48-A478-1617CDF809B6}" type="pres">
      <dgm:prSet presAssocID="{7700E9ED-4B58-4716-BF66-78B8BD6DCAEE}" presName="parTx" presStyleLbl="alignNode1" presStyleIdx="2" presStyleCnt="3" custLinFactNeighborX="103" custLinFactNeighborY="-32516">
        <dgm:presLayoutVars>
          <dgm:chMax val="0"/>
          <dgm:chPref val="0"/>
          <dgm:bulletEnabled val="1"/>
        </dgm:presLayoutVars>
      </dgm:prSet>
      <dgm:spPr/>
    </dgm:pt>
    <dgm:pt modelId="{44508DA8-3F3B-4FD9-AD1C-FB9FF729CC6A}" type="pres">
      <dgm:prSet presAssocID="{7700E9ED-4B58-4716-BF66-78B8BD6DCAEE}" presName="desTx" presStyleLbl="alignAccFollowNode1" presStyleIdx="2" presStyleCnt="3" custScaleY="79282" custLinFactNeighborX="103" custLinFactNeighborY="-7640">
        <dgm:presLayoutVars>
          <dgm:bulletEnabled val="1"/>
        </dgm:presLayoutVars>
      </dgm:prSet>
      <dgm:spPr/>
    </dgm:pt>
  </dgm:ptLst>
  <dgm:cxnLst>
    <dgm:cxn modelId="{FF33E504-A87E-4A1E-9664-BAF363856EF7}" type="presOf" srcId="{FA35932C-B666-4A19-B02E-1F48E59B4101}" destId="{44508DA8-3F3B-4FD9-AD1C-FB9FF729CC6A}" srcOrd="0" destOrd="1" presId="urn:microsoft.com/office/officeart/2005/8/layout/hList1"/>
    <dgm:cxn modelId="{0831E508-80A1-4519-90CA-62B51D4EBCAD}" srcId="{8FAD2A3B-0653-420F-A8C4-4E6271DFC646}" destId="{4BBDF9FC-9074-4B9B-972B-FBC50412ED6B}" srcOrd="5" destOrd="0" parTransId="{96EA244C-9B45-48F8-A975-A4A469A2EE02}" sibTransId="{76E995D2-16CB-4DDD-8840-14767D09BF1E}"/>
    <dgm:cxn modelId="{5D4F280D-B916-4DD6-862B-82D7C4F204B5}" type="presOf" srcId="{13A373EA-6EB4-46AE-8575-EEE10C6E842A}" destId="{44508DA8-3F3B-4FD9-AD1C-FB9FF729CC6A}" srcOrd="0" destOrd="0" presId="urn:microsoft.com/office/officeart/2005/8/layout/hList1"/>
    <dgm:cxn modelId="{FF4C240E-3CF9-400F-B2DB-66AB81ECDED4}" type="presOf" srcId="{B8FF6F19-0A39-4C45-84B8-F0D7895CAEE5}" destId="{B0625D82-81D5-494A-BD58-17FC4ACEF4B9}" srcOrd="0" destOrd="7" presId="urn:microsoft.com/office/officeart/2005/8/layout/hList1"/>
    <dgm:cxn modelId="{CCF5B60E-ADD8-4219-B9DD-66E83C1874EA}" type="presOf" srcId="{8FAD2A3B-0653-420F-A8C4-4E6271DFC646}" destId="{F5A78942-2605-4CFD-80E9-DFFAA4E8EC8C}" srcOrd="0" destOrd="0" presId="urn:microsoft.com/office/officeart/2005/8/layout/hList1"/>
    <dgm:cxn modelId="{A72EC20F-1CE9-4206-A5A7-17423BC4BF26}" srcId="{8FAD2A3B-0653-420F-A8C4-4E6271DFC646}" destId="{0BB840DB-B142-47B7-AD1C-7BF9100D005E}" srcOrd="12" destOrd="0" parTransId="{CD606FE6-8874-475B-97B8-CBD874E98133}" sibTransId="{4D135E74-1FB4-45D9-A3F8-1FCDD003B389}"/>
    <dgm:cxn modelId="{5C896E11-6EE1-41A3-9656-BD17996EFAA3}" srcId="{B17FA050-9287-4787-B84F-41453ABDE3BF}" destId="{17752F19-3C40-433F-BFA4-E5468DD705C4}" srcOrd="8" destOrd="0" parTransId="{2E73338C-FE55-42AC-BFF3-0803E5CB8387}" sibTransId="{2FB27411-DABC-458D-9653-63E74685D134}"/>
    <dgm:cxn modelId="{FF699D17-B5A0-41C8-A26F-DF4C170B0148}" srcId="{8FAD2A3B-0653-420F-A8C4-4E6271DFC646}" destId="{D217F933-A499-48FC-A30D-C281021C1697}" srcOrd="4" destOrd="0" parTransId="{2B8EEC97-45FF-422B-BC75-99A66EF01861}" sibTransId="{656D2BA1-073F-4642-8E5A-47AFAF9DD24D}"/>
    <dgm:cxn modelId="{BD684419-D748-4A34-A49A-7D214BD938B8}" srcId="{B17FA050-9287-4787-B84F-41453ABDE3BF}" destId="{B89AA9D3-8786-4666-93F0-0728970A7986}" srcOrd="9" destOrd="0" parTransId="{BE8DB7EB-0AD7-4252-BDCC-3A37CD84D8A5}" sibTransId="{3351293A-CB16-4DE1-B5F8-3475765EDA12}"/>
    <dgm:cxn modelId="{9E99A325-70E0-4CB1-BD6C-F6F47A8410DA}" type="presOf" srcId="{C57769A8-A307-4734-BFFC-9A28D8A6173F}" destId="{11939143-52B3-4825-8663-EAC9EDA41680}" srcOrd="0" destOrd="2" presId="urn:microsoft.com/office/officeart/2005/8/layout/hList1"/>
    <dgm:cxn modelId="{71DC5F28-A006-44A6-9724-D407D60CC174}" srcId="{7700E9ED-4B58-4716-BF66-78B8BD6DCAEE}" destId="{FA35932C-B666-4A19-B02E-1F48E59B4101}" srcOrd="1" destOrd="0" parTransId="{34C2B044-CCE0-4101-B3A3-CABF80BA135F}" sibTransId="{5FE2D161-22B2-4BC1-AD9C-6FF8BA727BEE}"/>
    <dgm:cxn modelId="{E68BF92C-8C65-4BAC-B836-E70C11171376}" srcId="{8FAD2A3B-0653-420F-A8C4-4E6271DFC646}" destId="{BD4B5230-016A-403D-BBB8-1C54625EB359}" srcOrd="9" destOrd="0" parTransId="{D166B8AF-15A9-428F-BABB-F829235781BE}" sibTransId="{3A77DC11-5C01-43CD-9DF2-FD723FCF250B}"/>
    <dgm:cxn modelId="{E40D7530-D68C-48E4-8165-BE17DECBE1DC}" type="presOf" srcId="{17752F19-3C40-433F-BFA4-E5468DD705C4}" destId="{B0625D82-81D5-494A-BD58-17FC4ACEF4B9}" srcOrd="0" destOrd="8" presId="urn:microsoft.com/office/officeart/2005/8/layout/hList1"/>
    <dgm:cxn modelId="{5258E137-A2E4-4227-8CFF-E94C4F3B46D4}" type="presOf" srcId="{4BBDF9FC-9074-4B9B-972B-FBC50412ED6B}" destId="{11939143-52B3-4825-8663-EAC9EDA41680}" srcOrd="0" destOrd="5" presId="urn:microsoft.com/office/officeart/2005/8/layout/hList1"/>
    <dgm:cxn modelId="{E1783839-B364-4404-BD96-260BC1B98929}" type="presOf" srcId="{66074AA9-8DD4-477A-AB1C-CB9D8D90526F}" destId="{B0625D82-81D5-494A-BD58-17FC4ACEF4B9}" srcOrd="0" destOrd="5" presId="urn:microsoft.com/office/officeart/2005/8/layout/hList1"/>
    <dgm:cxn modelId="{AC33593F-6F1C-4C9F-83A6-5503915A4760}" type="presOf" srcId="{CE4799E1-C9A8-4BA8-A58C-E2A925C6BB8D}" destId="{B0625D82-81D5-494A-BD58-17FC4ACEF4B9}" srcOrd="0" destOrd="4" presId="urn:microsoft.com/office/officeart/2005/8/layout/hList1"/>
    <dgm:cxn modelId="{7CFB0440-B2E0-4DD2-AFD0-86FEF47D7703}" type="presOf" srcId="{216D8CCE-35F6-40C7-B147-7DAF6BBB544A}" destId="{11939143-52B3-4825-8663-EAC9EDA41680}" srcOrd="0" destOrd="6" presId="urn:microsoft.com/office/officeart/2005/8/layout/hList1"/>
    <dgm:cxn modelId="{7FFE2C40-D513-405D-AF12-E9D2AB9278DC}" type="presOf" srcId="{014814E7-9D27-4698-841E-3D2AEA0A5F41}" destId="{B0625D82-81D5-494A-BD58-17FC4ACEF4B9}" srcOrd="0" destOrd="1" presId="urn:microsoft.com/office/officeart/2005/8/layout/hList1"/>
    <dgm:cxn modelId="{D264A15C-CE4F-4218-BCE6-9EB3175428FF}" srcId="{B17FA050-9287-4787-B84F-41453ABDE3BF}" destId="{CE4799E1-C9A8-4BA8-A58C-E2A925C6BB8D}" srcOrd="4" destOrd="0" parTransId="{30A986E7-D70E-4C19-A0E3-BDF65AD7F0CF}" sibTransId="{72E9BBB8-0FCE-4BE5-806C-0695E8C653BF}"/>
    <dgm:cxn modelId="{5F27DA5F-0949-45A7-9597-BB170020910B}" type="presOf" srcId="{7700E9ED-4B58-4716-BF66-78B8BD6DCAEE}" destId="{0CB98FE1-8A7B-4B48-A478-1617CDF809B6}" srcOrd="0" destOrd="0" presId="urn:microsoft.com/office/officeart/2005/8/layout/hList1"/>
    <dgm:cxn modelId="{75EE0260-1F21-4856-87EF-C84FDC4E2246}" srcId="{B17FA050-9287-4787-B84F-41453ABDE3BF}" destId="{5867CD9E-C481-49D3-A789-400294D97B87}" srcOrd="10" destOrd="0" parTransId="{5D661F5D-1321-42C0-8FC6-5EA5BD83259B}" sibTransId="{7219185B-6F3E-43B4-B949-65D641B4FC7C}"/>
    <dgm:cxn modelId="{9A1D9763-069F-4CF7-9BE8-1A5576B830CF}" type="presOf" srcId="{C9EDF395-6A8B-4C4C-B548-027622BE49D0}" destId="{B0625D82-81D5-494A-BD58-17FC4ACEF4B9}" srcOrd="0" destOrd="6" presId="urn:microsoft.com/office/officeart/2005/8/layout/hList1"/>
    <dgm:cxn modelId="{3244F444-6BA0-40C9-A026-60F0A05C22EF}" srcId="{8FAD2A3B-0653-420F-A8C4-4E6271DFC646}" destId="{BDE320FA-0DF4-4E09-A23D-DDB7A496B31B}" srcOrd="3" destOrd="0" parTransId="{59861B3E-2442-4841-A6DD-E37A1BD6E25F}" sibTransId="{B1401B36-BDC3-4128-ACDC-C79F3881F3E3}"/>
    <dgm:cxn modelId="{385B6B4A-6D0F-468D-8615-D2E0C6E0E7A5}" srcId="{8FAD2A3B-0653-420F-A8C4-4E6271DFC646}" destId="{216D8CCE-35F6-40C7-B147-7DAF6BBB544A}" srcOrd="6" destOrd="0" parTransId="{AAD0E842-BD95-45DE-B37F-326A8E48E7D2}" sibTransId="{46959D02-7CC3-46BC-9EEA-5385ED113809}"/>
    <dgm:cxn modelId="{96AFB54B-BA43-4D32-83AB-8C3DC4C6C95D}" srcId="{8FAD2A3B-0653-420F-A8C4-4E6271DFC646}" destId="{E3D5BFAE-A13D-4B2B-8523-370A78D57DCF}" srcOrd="11" destOrd="0" parTransId="{F2545D12-D61E-4D6F-BC6D-603EC5D202E8}" sibTransId="{FD3A6206-260B-4971-9B38-D76F0248AC66}"/>
    <dgm:cxn modelId="{0E6DC76B-058F-439B-BAB9-59A0B261BC56}" srcId="{8FAD2A3B-0653-420F-A8C4-4E6271DFC646}" destId="{6D8FF1CF-760F-44DA-8149-1588E476D1A4}" srcOrd="8" destOrd="0" parTransId="{65B0CCBA-E8F9-4488-AC55-6913707D8D5D}" sibTransId="{C33E9925-D6F4-4B2E-9AEC-3C3DB3FD1A93}"/>
    <dgm:cxn modelId="{F9846452-AA3C-4AC2-8F2B-1FBA2592E3BC}" srcId="{B01CCC60-326D-4427-960D-094C646CD249}" destId="{8FAD2A3B-0653-420F-A8C4-4E6271DFC646}" srcOrd="0" destOrd="0" parTransId="{2B2693D6-3771-4677-BBCB-546413401E9E}" sibTransId="{B221BDAB-A98E-4B06-A0A1-3571502B903C}"/>
    <dgm:cxn modelId="{BFF67A57-0AD8-40A7-9B7B-12B8BAA2EE96}" type="presOf" srcId="{BD4B5230-016A-403D-BBB8-1C54625EB359}" destId="{11939143-52B3-4825-8663-EAC9EDA41680}" srcOrd="0" destOrd="9" presId="urn:microsoft.com/office/officeart/2005/8/layout/hList1"/>
    <dgm:cxn modelId="{A17AE07B-7832-4E15-8BEA-85D75FC7818F}" type="presOf" srcId="{ACD4B76C-049C-4431-BC67-B4A3C34715B4}" destId="{11939143-52B3-4825-8663-EAC9EDA41680}" srcOrd="0" destOrd="1" presId="urn:microsoft.com/office/officeart/2005/8/layout/hList1"/>
    <dgm:cxn modelId="{ED24597C-F697-4E09-A118-3A7A63667CD9}" srcId="{B17FA050-9287-4787-B84F-41453ABDE3BF}" destId="{B8FF6F19-0A39-4C45-84B8-F0D7895CAEE5}" srcOrd="7" destOrd="0" parTransId="{A70F0F01-6F98-45F7-AC6F-FFD2CCB6828A}" sibTransId="{B3C5D1BF-1FB3-46A0-8913-6F4C1400B674}"/>
    <dgm:cxn modelId="{2B5F177D-2841-48BA-95FD-ADD16B49BA65}" type="presOf" srcId="{A43EDFF2-AC76-4323-A744-DF5340A99CA3}" destId="{B0625D82-81D5-494A-BD58-17FC4ACEF4B9}" srcOrd="0" destOrd="0" presId="urn:microsoft.com/office/officeart/2005/8/layout/hList1"/>
    <dgm:cxn modelId="{C1566983-0318-4F75-BB52-98537776A213}" type="presOf" srcId="{B01CCC60-326D-4427-960D-094C646CD249}" destId="{ADFEA30D-F987-40C7-905B-1A0854CF4B81}" srcOrd="0" destOrd="0" presId="urn:microsoft.com/office/officeart/2005/8/layout/hList1"/>
    <dgm:cxn modelId="{C18B5F88-4560-43E9-9678-DA2A4AD1D185}" type="presOf" srcId="{BDE320FA-0DF4-4E09-A23D-DDB7A496B31B}" destId="{11939143-52B3-4825-8663-EAC9EDA41680}" srcOrd="0" destOrd="3" presId="urn:microsoft.com/office/officeart/2005/8/layout/hList1"/>
    <dgm:cxn modelId="{12C3C889-687A-4C0D-9285-205358014371}" srcId="{8FAD2A3B-0653-420F-A8C4-4E6271DFC646}" destId="{5E5B8DF0-4C8C-4D8A-9377-41914465897E}" srcOrd="10" destOrd="0" parTransId="{F3996972-1EE4-4BC4-A5BB-E9621C1404D0}" sibTransId="{5D00BB2F-2BAE-44AB-B3C0-AE181282AF4D}"/>
    <dgm:cxn modelId="{74CCB494-0CB0-4DA2-83BD-84A628243E95}" srcId="{B17FA050-9287-4787-B84F-41453ABDE3BF}" destId="{014814E7-9D27-4698-841E-3D2AEA0A5F41}" srcOrd="1" destOrd="0" parTransId="{9BACFB8A-087F-40BF-B84F-27B73E6A020B}" sibTransId="{AA95EE5C-470D-4B2A-AF4D-8C95057DC639}"/>
    <dgm:cxn modelId="{6794AA9A-A2B6-40D4-A981-BCB34AF9A38F}" type="presOf" srcId="{B17FA050-9287-4787-B84F-41453ABDE3BF}" destId="{1F2748C4-780A-47F3-A860-3FE2A801FD9B}" srcOrd="0" destOrd="0" presId="urn:microsoft.com/office/officeart/2005/8/layout/hList1"/>
    <dgm:cxn modelId="{725A059C-5C7D-49AE-B3FE-46FC8025A8E2}" srcId="{B01CCC60-326D-4427-960D-094C646CD249}" destId="{7700E9ED-4B58-4716-BF66-78B8BD6DCAEE}" srcOrd="2" destOrd="0" parTransId="{E4AEC54B-1AD3-4A30-9FEC-402198DC1639}" sibTransId="{B1B95495-5E6F-464D-B738-A94B1E08C73F}"/>
    <dgm:cxn modelId="{A1991B9F-8495-4A15-A231-9B8B4689C86A}" type="presOf" srcId="{5867CD9E-C481-49D3-A789-400294D97B87}" destId="{B0625D82-81D5-494A-BD58-17FC4ACEF4B9}" srcOrd="0" destOrd="10" presId="urn:microsoft.com/office/officeart/2005/8/layout/hList1"/>
    <dgm:cxn modelId="{636833A1-39D3-4292-A853-E4764324E209}" type="presOf" srcId="{7398C4D4-B04D-4CE3-9723-C54E26FCF239}" destId="{11939143-52B3-4825-8663-EAC9EDA41680}" srcOrd="0" destOrd="7" presId="urn:microsoft.com/office/officeart/2005/8/layout/hList1"/>
    <dgm:cxn modelId="{E2B9CCA2-139C-424E-BCCA-4E980A71F48A}" type="presOf" srcId="{158AF487-3C80-4682-A644-5282F5A49E14}" destId="{B0625D82-81D5-494A-BD58-17FC4ACEF4B9}" srcOrd="0" destOrd="3" presId="urn:microsoft.com/office/officeart/2005/8/layout/hList1"/>
    <dgm:cxn modelId="{A69D95AA-60B2-42C9-BB87-B611D8AE37CA}" type="presOf" srcId="{5E5B8DF0-4C8C-4D8A-9377-41914465897E}" destId="{11939143-52B3-4825-8663-EAC9EDA41680}" srcOrd="0" destOrd="10" presId="urn:microsoft.com/office/officeart/2005/8/layout/hList1"/>
    <dgm:cxn modelId="{E04BEDB2-AC35-443D-BA80-246300C73D50}" srcId="{B17FA050-9287-4787-B84F-41453ABDE3BF}" destId="{158AF487-3C80-4682-A644-5282F5A49E14}" srcOrd="3" destOrd="0" parTransId="{EEB1A381-A132-44B1-8153-A97CAF3A39C1}" sibTransId="{2EEBAB65-FB5C-406D-8651-42397C806446}"/>
    <dgm:cxn modelId="{1E3EE1BB-EAC6-434C-B762-9CDE178AE23A}" srcId="{B17FA050-9287-4787-B84F-41453ABDE3BF}" destId="{66074AA9-8DD4-477A-AB1C-CB9D8D90526F}" srcOrd="5" destOrd="0" parTransId="{80D9E4BA-8C84-4609-A5B1-8A1614A1F8E6}" sibTransId="{F42261C3-2F77-417B-AED1-342047BEBF7C}"/>
    <dgm:cxn modelId="{8330B0CF-1C62-42E5-B88C-BAED385870CC}" srcId="{B01CCC60-326D-4427-960D-094C646CD249}" destId="{B17FA050-9287-4787-B84F-41453ABDE3BF}" srcOrd="1" destOrd="0" parTransId="{B4679ECD-4633-4F29-9927-A9402287F202}" sibTransId="{50549945-3576-4524-B269-8C0204070645}"/>
    <dgm:cxn modelId="{858E8CD0-FBBC-4BB3-9CC9-277266ED9E0B}" type="presOf" srcId="{59B6AFED-5286-40FA-8442-4A756AB5DD15}" destId="{11939143-52B3-4825-8663-EAC9EDA41680}" srcOrd="0" destOrd="0" presId="urn:microsoft.com/office/officeart/2005/8/layout/hList1"/>
    <dgm:cxn modelId="{96A56AD1-BA5D-4934-B41A-49A2E0EC956E}" type="presOf" srcId="{6D8FF1CF-760F-44DA-8149-1588E476D1A4}" destId="{11939143-52B3-4825-8663-EAC9EDA41680}" srcOrd="0" destOrd="8" presId="urn:microsoft.com/office/officeart/2005/8/layout/hList1"/>
    <dgm:cxn modelId="{F09071D3-0F9B-4002-AD4F-DC2B4D4A7140}" srcId="{B17FA050-9287-4787-B84F-41453ABDE3BF}" destId="{C9EDF395-6A8B-4C4C-B548-027622BE49D0}" srcOrd="6" destOrd="0" parTransId="{7ED06EA3-527A-4399-8608-8A286627B422}" sibTransId="{575FBA94-4D9E-4B0D-9DA8-55E1847827CE}"/>
    <dgm:cxn modelId="{4E218BD4-577B-48BA-8CA6-58D4EDABAA8F}" srcId="{B17FA050-9287-4787-B84F-41453ABDE3BF}" destId="{A43EDFF2-AC76-4323-A744-DF5340A99CA3}" srcOrd="0" destOrd="0" parTransId="{77AAE609-913C-40C4-AE98-82AD9B41C0EE}" sibTransId="{90CD8127-EA9A-42C8-B511-C0E73B64FAEF}"/>
    <dgm:cxn modelId="{A37CD5D7-B9FB-4DFF-8632-4F682CC624BD}" type="presOf" srcId="{E3D5BFAE-A13D-4B2B-8523-370A78D57DCF}" destId="{11939143-52B3-4825-8663-EAC9EDA41680}" srcOrd="0" destOrd="11" presId="urn:microsoft.com/office/officeart/2005/8/layout/hList1"/>
    <dgm:cxn modelId="{D94F37D9-39A7-4B3F-8DD7-F9FDC96C51FF}" type="presOf" srcId="{57135CA4-10BF-405B-BD97-71920D1E3B26}" destId="{B0625D82-81D5-494A-BD58-17FC4ACEF4B9}" srcOrd="0" destOrd="2" presId="urn:microsoft.com/office/officeart/2005/8/layout/hList1"/>
    <dgm:cxn modelId="{2B4D0CDA-C077-4979-B610-0B72ED8F4142}" type="presOf" srcId="{B89AA9D3-8786-4666-93F0-0728970A7986}" destId="{B0625D82-81D5-494A-BD58-17FC4ACEF4B9}" srcOrd="0" destOrd="9" presId="urn:microsoft.com/office/officeart/2005/8/layout/hList1"/>
    <dgm:cxn modelId="{A2B98FDC-7A76-4F1E-88FC-302AF4327E17}" srcId="{8FAD2A3B-0653-420F-A8C4-4E6271DFC646}" destId="{C57769A8-A307-4734-BFFC-9A28D8A6173F}" srcOrd="2" destOrd="0" parTransId="{5B49B1F0-0969-4534-8C46-C6B5F1D34613}" sibTransId="{C529E91D-0246-48DF-ADE1-BC092B905D55}"/>
    <dgm:cxn modelId="{0B36A7DC-F0CC-4F9A-BC4F-02C7E8F002B7}" type="presOf" srcId="{D217F933-A499-48FC-A30D-C281021C1697}" destId="{11939143-52B3-4825-8663-EAC9EDA41680}" srcOrd="0" destOrd="4" presId="urn:microsoft.com/office/officeart/2005/8/layout/hList1"/>
    <dgm:cxn modelId="{160D01DF-63F6-4919-BBAB-B7FBB33ACC54}" srcId="{8FAD2A3B-0653-420F-A8C4-4E6271DFC646}" destId="{7398C4D4-B04D-4CE3-9723-C54E26FCF239}" srcOrd="7" destOrd="0" parTransId="{80E41D15-A759-4FB5-9E09-F4697916351F}" sibTransId="{D6C66AA3-8311-400F-AF9F-53CD79E3D801}"/>
    <dgm:cxn modelId="{2A2A2CE4-99F4-4005-B9DD-622888682366}" srcId="{B17FA050-9287-4787-B84F-41453ABDE3BF}" destId="{57135CA4-10BF-405B-BD97-71920D1E3B26}" srcOrd="2" destOrd="0" parTransId="{13853759-8C81-44EE-8A1D-F10B5987B7F1}" sibTransId="{FEB456DB-94A3-4C33-804C-89BD3E8F6741}"/>
    <dgm:cxn modelId="{189C53E7-9B3F-4694-9C85-E7E8E94278FA}" srcId="{7700E9ED-4B58-4716-BF66-78B8BD6DCAEE}" destId="{13A373EA-6EB4-46AE-8575-EEE10C6E842A}" srcOrd="0" destOrd="0" parTransId="{483B3828-688F-4AE2-B1E9-B4E9FD0AF99F}" sibTransId="{B655D1BF-DD0F-4A8A-A8B2-5AD5E5B8EEB1}"/>
    <dgm:cxn modelId="{68C0CBEB-8659-47EE-AAFD-ECF8B64F2849}" srcId="{8FAD2A3B-0653-420F-A8C4-4E6271DFC646}" destId="{59B6AFED-5286-40FA-8442-4A756AB5DD15}" srcOrd="0" destOrd="0" parTransId="{683ACEC3-6F18-4335-AD0A-12A25D6DBDC5}" sibTransId="{4A24AFB1-53B4-4859-8425-524652F2C5BC}"/>
    <dgm:cxn modelId="{1A7D7EED-953E-4CE7-BCE7-3CECC9AB1094}" srcId="{8FAD2A3B-0653-420F-A8C4-4E6271DFC646}" destId="{ACD4B76C-049C-4431-BC67-B4A3C34715B4}" srcOrd="1" destOrd="0" parTransId="{70E849E1-BAF3-472F-9B9F-F6D9C1A3155D}" sibTransId="{72AA27C1-31F1-4C54-9D69-5544DAF7C74B}"/>
    <dgm:cxn modelId="{9503F3F2-06B2-4C14-A81D-D53ABF47A247}" type="presOf" srcId="{0BB840DB-B142-47B7-AD1C-7BF9100D005E}" destId="{11939143-52B3-4825-8663-EAC9EDA41680}" srcOrd="0" destOrd="12" presId="urn:microsoft.com/office/officeart/2005/8/layout/hList1"/>
    <dgm:cxn modelId="{C79D8E36-73B8-4249-A578-E0835F1614E8}" type="presParOf" srcId="{ADFEA30D-F987-40C7-905B-1A0854CF4B81}" destId="{3CB9AF31-3BC9-4ED5-8A3C-B50783E87102}" srcOrd="0" destOrd="0" presId="urn:microsoft.com/office/officeart/2005/8/layout/hList1"/>
    <dgm:cxn modelId="{4EEA7E0D-BF54-4E3F-AAB7-5EDBACB3C799}" type="presParOf" srcId="{3CB9AF31-3BC9-4ED5-8A3C-B50783E87102}" destId="{F5A78942-2605-4CFD-80E9-DFFAA4E8EC8C}" srcOrd="0" destOrd="0" presId="urn:microsoft.com/office/officeart/2005/8/layout/hList1"/>
    <dgm:cxn modelId="{E1183C3C-6789-4172-A243-EF93E7A00A3D}" type="presParOf" srcId="{3CB9AF31-3BC9-4ED5-8A3C-B50783E87102}" destId="{11939143-52B3-4825-8663-EAC9EDA41680}" srcOrd="1" destOrd="0" presId="urn:microsoft.com/office/officeart/2005/8/layout/hList1"/>
    <dgm:cxn modelId="{84BFD9F4-8C3F-4E9A-A9A4-C5F4372403CA}" type="presParOf" srcId="{ADFEA30D-F987-40C7-905B-1A0854CF4B81}" destId="{84D7E35F-59D3-469E-BB5C-FF588D822F39}" srcOrd="1" destOrd="0" presId="urn:microsoft.com/office/officeart/2005/8/layout/hList1"/>
    <dgm:cxn modelId="{3C217F73-4E0A-49EE-B6EF-DC4729C8B74B}" type="presParOf" srcId="{ADFEA30D-F987-40C7-905B-1A0854CF4B81}" destId="{9C486964-5D6D-4E42-ABBD-129D2BFA221C}" srcOrd="2" destOrd="0" presId="urn:microsoft.com/office/officeart/2005/8/layout/hList1"/>
    <dgm:cxn modelId="{B834837F-E26A-4946-85EE-FACDC972EA63}" type="presParOf" srcId="{9C486964-5D6D-4E42-ABBD-129D2BFA221C}" destId="{1F2748C4-780A-47F3-A860-3FE2A801FD9B}" srcOrd="0" destOrd="0" presId="urn:microsoft.com/office/officeart/2005/8/layout/hList1"/>
    <dgm:cxn modelId="{E8448AC0-57B1-4BF6-B299-A1CB2C785DBA}" type="presParOf" srcId="{9C486964-5D6D-4E42-ABBD-129D2BFA221C}" destId="{B0625D82-81D5-494A-BD58-17FC4ACEF4B9}" srcOrd="1" destOrd="0" presId="urn:microsoft.com/office/officeart/2005/8/layout/hList1"/>
    <dgm:cxn modelId="{4C957F5C-67A0-4732-82EA-F5344D31ACED}" type="presParOf" srcId="{ADFEA30D-F987-40C7-905B-1A0854CF4B81}" destId="{8E16B5B7-47B7-4DA9-9799-AC163E125094}" srcOrd="3" destOrd="0" presId="urn:microsoft.com/office/officeart/2005/8/layout/hList1"/>
    <dgm:cxn modelId="{71A7DC2A-D92A-4473-85FC-2CB3247CC4F7}" type="presParOf" srcId="{ADFEA30D-F987-40C7-905B-1A0854CF4B81}" destId="{4F313EA2-C903-4818-84BC-D225BD53E37D}" srcOrd="4" destOrd="0" presId="urn:microsoft.com/office/officeart/2005/8/layout/hList1"/>
    <dgm:cxn modelId="{F755C950-0A5C-426C-A20B-CAAF5D513ADD}" type="presParOf" srcId="{4F313EA2-C903-4818-84BC-D225BD53E37D}" destId="{0CB98FE1-8A7B-4B48-A478-1617CDF809B6}" srcOrd="0" destOrd="0" presId="urn:microsoft.com/office/officeart/2005/8/layout/hList1"/>
    <dgm:cxn modelId="{27699794-CE73-4C87-81E0-FE7D63871E8A}" type="presParOf" srcId="{4F313EA2-C903-4818-84BC-D225BD53E37D}" destId="{44508DA8-3F3B-4FD9-AD1C-FB9FF729CC6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91E91F-372D-4CD2-A61A-386A5E21C05D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20B8D6-3C14-40B4-A36C-41FBF6779528}">
      <dgm:prSet phldrT="[Текст]" custT="1"/>
      <dgm:spPr/>
      <dgm:t>
        <a:bodyPr/>
        <a:lstStyle/>
        <a:p>
          <a:r>
            <a:rPr lang="ru-RU" sz="1400" b="1" i="0" dirty="0"/>
            <a:t>Школа креативных индустрий </a:t>
          </a:r>
        </a:p>
        <a:p>
          <a:r>
            <a:rPr lang="ru-RU" sz="1400" b="1" i="0" dirty="0"/>
            <a:t> г. Череповец </a:t>
          </a:r>
        </a:p>
        <a:p>
          <a:r>
            <a:rPr lang="ru-RU" sz="1300" b="0" i="0" dirty="0"/>
            <a:t>(открыта в 2023 г. на базе БПОУ «Череповецкое областное училище искусств и художественных ремесел имени В. В. Верещагина»)</a:t>
          </a:r>
          <a:endParaRPr lang="ru-RU" sz="1300" b="0" dirty="0"/>
        </a:p>
      </dgm:t>
    </dgm:pt>
    <dgm:pt modelId="{1DE806D4-9CB5-424D-AF65-4D2EEB16EB73}" type="parTrans" cxnId="{EF509A8C-F9C4-42A2-A5A8-FEA25B38EB71}">
      <dgm:prSet/>
      <dgm:spPr/>
      <dgm:t>
        <a:bodyPr/>
        <a:lstStyle/>
        <a:p>
          <a:endParaRPr lang="ru-RU"/>
        </a:p>
      </dgm:t>
    </dgm:pt>
    <dgm:pt modelId="{FD7FE64F-8D05-4969-A2E5-26B1FD4E51BD}" type="sibTrans" cxnId="{EF509A8C-F9C4-42A2-A5A8-FEA25B38EB71}">
      <dgm:prSet/>
      <dgm:spPr/>
      <dgm:t>
        <a:bodyPr/>
        <a:lstStyle/>
        <a:p>
          <a:endParaRPr lang="ru-RU"/>
        </a:p>
      </dgm:t>
    </dgm:pt>
    <dgm:pt modelId="{1A7E683F-E6A3-46D8-8822-296090D55473}">
      <dgm:prSet phldrT="[Текст]" custT="1"/>
      <dgm:spPr/>
      <dgm:t>
        <a:bodyPr/>
        <a:lstStyle/>
        <a:p>
          <a:r>
            <a:rPr lang="ru-RU" sz="1400" b="1" i="0" dirty="0"/>
            <a:t>Школа креативных индустрий  </a:t>
          </a:r>
        </a:p>
        <a:p>
          <a:r>
            <a:rPr lang="ru-RU" sz="1400" b="1" i="0" dirty="0"/>
            <a:t>г. Владимир</a:t>
          </a:r>
        </a:p>
        <a:p>
          <a:r>
            <a:rPr lang="ru-RU" sz="1300" b="0" i="0" dirty="0"/>
            <a:t>(открыта в 2022 г. на базе ГБПОУ «Владимирский областной колледж культуры и искусства»)</a:t>
          </a:r>
          <a:endParaRPr lang="ru-RU" sz="1300" dirty="0"/>
        </a:p>
      </dgm:t>
    </dgm:pt>
    <dgm:pt modelId="{4964C854-EC10-40B0-8676-51ED05658D83}" type="parTrans" cxnId="{67DF9A03-DAEB-4556-8668-1A57CBB15478}">
      <dgm:prSet/>
      <dgm:spPr/>
      <dgm:t>
        <a:bodyPr/>
        <a:lstStyle/>
        <a:p>
          <a:endParaRPr lang="ru-RU"/>
        </a:p>
      </dgm:t>
    </dgm:pt>
    <dgm:pt modelId="{179DAE55-B3FE-4C51-A86A-3CA7F577AD6C}" type="sibTrans" cxnId="{67DF9A03-DAEB-4556-8668-1A57CBB15478}">
      <dgm:prSet/>
      <dgm:spPr/>
      <dgm:t>
        <a:bodyPr/>
        <a:lstStyle/>
        <a:p>
          <a:endParaRPr lang="ru-RU"/>
        </a:p>
      </dgm:t>
    </dgm:pt>
    <dgm:pt modelId="{8FB8B292-E627-4F6F-8D3D-D4BB9E5B50BD}">
      <dgm:prSet phldrT="[Текст]" custT="1"/>
      <dgm:spPr/>
      <dgm:t>
        <a:bodyPr/>
        <a:lstStyle/>
        <a:p>
          <a:r>
            <a:rPr lang="ru-RU" sz="1400" b="1" i="0" dirty="0"/>
            <a:t>Школа креативных индустрий </a:t>
          </a:r>
        </a:p>
        <a:p>
          <a:r>
            <a:rPr lang="ru-RU" sz="1400" b="1" i="0" dirty="0"/>
            <a:t>г. Кострома</a:t>
          </a:r>
        </a:p>
        <a:p>
          <a:r>
            <a:rPr lang="ru-RU" sz="1300" b="0" i="0" dirty="0"/>
            <a:t>(открыта в 2023 г. на базе ОГБПОУ «Костромской областной музыкальный колледж»)</a:t>
          </a:r>
          <a:endParaRPr lang="ru-RU" sz="1300" dirty="0"/>
        </a:p>
      </dgm:t>
    </dgm:pt>
    <dgm:pt modelId="{8EFDB079-5EA9-4D57-8CD2-628A51C68B6F}" type="parTrans" cxnId="{2DED2490-CDAD-4A67-9951-7FCEE27406FC}">
      <dgm:prSet/>
      <dgm:spPr/>
      <dgm:t>
        <a:bodyPr/>
        <a:lstStyle/>
        <a:p>
          <a:endParaRPr lang="ru-RU"/>
        </a:p>
      </dgm:t>
    </dgm:pt>
    <dgm:pt modelId="{D0BBBA8E-594F-4E54-A3D0-794A6E8ED353}" type="sibTrans" cxnId="{2DED2490-CDAD-4A67-9951-7FCEE27406FC}">
      <dgm:prSet/>
      <dgm:spPr/>
      <dgm:t>
        <a:bodyPr/>
        <a:lstStyle/>
        <a:p>
          <a:endParaRPr lang="ru-RU"/>
        </a:p>
      </dgm:t>
    </dgm:pt>
    <dgm:pt modelId="{00CF3839-BB2A-4A6A-A46A-E89A860D57FE}">
      <dgm:prSet phldrT="[Текст]" custT="1"/>
      <dgm:spPr/>
      <dgm:t>
        <a:bodyPr/>
        <a:lstStyle/>
        <a:p>
          <a:r>
            <a:rPr lang="ru-RU" sz="1400" b="1" i="0" dirty="0"/>
            <a:t>Школа креативных индустрий  </a:t>
          </a:r>
        </a:p>
        <a:p>
          <a:r>
            <a:rPr lang="ru-RU" sz="1400" b="1" i="0" dirty="0"/>
            <a:t>г. Псков</a:t>
          </a:r>
        </a:p>
        <a:p>
          <a:r>
            <a:rPr lang="ru-RU" sz="1300" b="0" i="0" dirty="0"/>
            <a:t>(открыта в 2023 г. на базе ГБПОУ «Псковский областной колледж искусств имени Н. А. Римского-Корсакова»)</a:t>
          </a:r>
          <a:endParaRPr lang="ru-RU" sz="1300" dirty="0"/>
        </a:p>
      </dgm:t>
    </dgm:pt>
    <dgm:pt modelId="{ABFD31FC-7D7B-489A-849E-DA6C3CF5848E}" type="parTrans" cxnId="{0950D8F2-34F4-46EE-B7FD-6BD0D1F338E0}">
      <dgm:prSet/>
      <dgm:spPr/>
      <dgm:t>
        <a:bodyPr/>
        <a:lstStyle/>
        <a:p>
          <a:endParaRPr lang="ru-RU"/>
        </a:p>
      </dgm:t>
    </dgm:pt>
    <dgm:pt modelId="{E8524460-1116-40FD-BC15-C2804B5A4F45}" type="sibTrans" cxnId="{0950D8F2-34F4-46EE-B7FD-6BD0D1F338E0}">
      <dgm:prSet/>
      <dgm:spPr/>
      <dgm:t>
        <a:bodyPr/>
        <a:lstStyle/>
        <a:p>
          <a:endParaRPr lang="ru-RU"/>
        </a:p>
      </dgm:t>
    </dgm:pt>
    <dgm:pt modelId="{D3BF4054-217A-4954-9ACC-0C5111B09149}">
      <dgm:prSet phldrT="[Текст]" custT="1"/>
      <dgm:spPr/>
      <dgm:t>
        <a:bodyPr/>
        <a:lstStyle/>
        <a:p>
          <a:r>
            <a:rPr lang="ru-RU" sz="1400" b="1" i="0" dirty="0"/>
            <a:t>Школа креативных индустрий </a:t>
          </a:r>
        </a:p>
        <a:p>
          <a:r>
            <a:rPr lang="ru-RU" sz="1400" b="1" i="0" dirty="0"/>
            <a:t> г. Ярославль</a:t>
          </a:r>
        </a:p>
        <a:p>
          <a:r>
            <a:rPr lang="ru-RU" sz="1300" b="0" i="0" dirty="0"/>
            <a:t>(открыта в 2023 г. на базе ГПОУ «Ярославский колледж культуры»)</a:t>
          </a:r>
          <a:endParaRPr lang="ru-RU" sz="1300" dirty="0"/>
        </a:p>
      </dgm:t>
    </dgm:pt>
    <dgm:pt modelId="{73624083-E5CE-4424-952C-735F1BBC6BB1}" type="parTrans" cxnId="{034F20FE-4E51-478B-B5BE-B7480AC7C92D}">
      <dgm:prSet/>
      <dgm:spPr/>
      <dgm:t>
        <a:bodyPr/>
        <a:lstStyle/>
        <a:p>
          <a:endParaRPr lang="ru-RU"/>
        </a:p>
      </dgm:t>
    </dgm:pt>
    <dgm:pt modelId="{74FB82B5-0307-4C78-9073-596B100C8D96}" type="sibTrans" cxnId="{034F20FE-4E51-478B-B5BE-B7480AC7C92D}">
      <dgm:prSet/>
      <dgm:spPr/>
      <dgm:t>
        <a:bodyPr/>
        <a:lstStyle/>
        <a:p>
          <a:endParaRPr lang="ru-RU"/>
        </a:p>
      </dgm:t>
    </dgm:pt>
    <dgm:pt modelId="{48515489-A518-43C0-9812-C58F8E4D1A58}">
      <dgm:prSet custT="1"/>
      <dgm:spPr/>
      <dgm:t>
        <a:bodyPr/>
        <a:lstStyle/>
        <a:p>
          <a:r>
            <a:rPr lang="ru-RU" sz="1400" b="1" i="0" dirty="0"/>
            <a:t>Школа креативных индустрий  </a:t>
          </a:r>
        </a:p>
        <a:p>
          <a:r>
            <a:rPr lang="ru-RU" sz="1400" b="1" i="0" dirty="0"/>
            <a:t>г. Петрозаводск </a:t>
          </a:r>
        </a:p>
        <a:p>
          <a:r>
            <a:rPr lang="ru-RU" sz="1300" b="0" i="0" dirty="0"/>
            <a:t>(открыта в 2023 г. на базе ГБПОУ «Карельский колледж культуры и искусств имени Героя Советского Союза А. М. Лисицыной»)</a:t>
          </a:r>
          <a:endParaRPr lang="ru-RU" sz="1300" b="1" i="0" dirty="0"/>
        </a:p>
      </dgm:t>
    </dgm:pt>
    <dgm:pt modelId="{0BCBFE74-48E9-4570-8211-1ABBBF73B739}" type="parTrans" cxnId="{405A976F-7268-4B0B-A8E3-5294610A7A50}">
      <dgm:prSet/>
      <dgm:spPr/>
      <dgm:t>
        <a:bodyPr/>
        <a:lstStyle/>
        <a:p>
          <a:endParaRPr lang="ru-RU"/>
        </a:p>
      </dgm:t>
    </dgm:pt>
    <dgm:pt modelId="{9B9D3AE7-1EA6-47DD-A24E-E74A85E945E6}" type="sibTrans" cxnId="{405A976F-7268-4B0B-A8E3-5294610A7A50}">
      <dgm:prSet/>
      <dgm:spPr/>
      <dgm:t>
        <a:bodyPr/>
        <a:lstStyle/>
        <a:p>
          <a:endParaRPr lang="ru-RU"/>
        </a:p>
      </dgm:t>
    </dgm:pt>
    <dgm:pt modelId="{D63BFFC5-7575-4618-8CA0-FC699C8A577F}">
      <dgm:prSet phldrT="[Текст]"/>
      <dgm:spPr/>
      <dgm:t>
        <a:bodyPr/>
        <a:lstStyle/>
        <a:p>
          <a:r>
            <a:rPr lang="ru-RU" b="1" i="0" dirty="0"/>
            <a:t>Школа креативных индустрий </a:t>
          </a:r>
        </a:p>
        <a:p>
          <a:r>
            <a:rPr lang="ru-RU" b="1" i="0" dirty="0"/>
            <a:t>г. Гусь-Хрустальный (Владимирская область)</a:t>
          </a:r>
        </a:p>
        <a:p>
          <a:r>
            <a:rPr lang="ru-RU" b="0" i="0" dirty="0"/>
            <a:t>(открыта в 2023 г. на базе МБУДО «Детская школа искусств имени М. А. Балакирева»)</a:t>
          </a:r>
          <a:endParaRPr lang="ru-RU" dirty="0"/>
        </a:p>
      </dgm:t>
    </dgm:pt>
    <dgm:pt modelId="{25262929-A296-4256-8E88-5EAEF8E72535}" type="parTrans" cxnId="{D4D8EE44-7C18-41D5-8E30-34AE984BC51D}">
      <dgm:prSet/>
      <dgm:spPr/>
      <dgm:t>
        <a:bodyPr/>
        <a:lstStyle/>
        <a:p>
          <a:endParaRPr lang="ru-RU"/>
        </a:p>
      </dgm:t>
    </dgm:pt>
    <dgm:pt modelId="{7303A7C5-2CCA-4E7C-83E0-94CC0D1491C1}" type="sibTrans" cxnId="{D4D8EE44-7C18-41D5-8E30-34AE984BC51D}">
      <dgm:prSet/>
      <dgm:spPr/>
      <dgm:t>
        <a:bodyPr/>
        <a:lstStyle/>
        <a:p>
          <a:endParaRPr lang="ru-RU"/>
        </a:p>
      </dgm:t>
    </dgm:pt>
    <dgm:pt modelId="{5C0544A8-DE43-40C3-9424-3FF5D9D96FDF}">
      <dgm:prSet custT="1"/>
      <dgm:spPr/>
      <dgm:t>
        <a:bodyPr/>
        <a:lstStyle/>
        <a:p>
          <a:r>
            <a:rPr lang="ru-RU" sz="1300" b="1" i="0" dirty="0"/>
            <a:t>Школа креативных индустрий </a:t>
          </a:r>
        </a:p>
        <a:p>
          <a:r>
            <a:rPr lang="ru-RU" sz="1300" b="1" i="0" dirty="0">
              <a:solidFill>
                <a:schemeClr val="bg1"/>
              </a:solidFill>
            </a:rPr>
            <a:t>г. Калининград</a:t>
          </a:r>
        </a:p>
        <a:p>
          <a:r>
            <a:rPr lang="ru-RU" sz="1300" b="0" i="0" dirty="0">
              <a:solidFill>
                <a:schemeClr val="bg1"/>
              </a:solidFill>
            </a:rPr>
            <a:t>(</a:t>
          </a:r>
          <a:r>
            <a:rPr lang="ru-RU" sz="1300" b="0" i="0" dirty="0"/>
            <a:t>открыта в 2020 г. </a:t>
          </a:r>
          <a:r>
            <a:rPr lang="ru-RU" sz="1300" b="0" i="0" dirty="0">
              <a:solidFill>
                <a:schemeClr val="bg1"/>
              </a:solidFill>
            </a:rPr>
            <a:t>на базе филиала ФГБОУ ВО  </a:t>
          </a:r>
          <a:r>
            <a:rPr lang="ru-RU" sz="1300" b="0" i="0" dirty="0"/>
            <a:t>РГИСИ «Балтийская Высшая школа музыкального и театрального искусства») </a:t>
          </a:r>
        </a:p>
      </dgm:t>
    </dgm:pt>
    <dgm:pt modelId="{6A1AF611-96F1-483A-BF67-4E0DAB6B22B3}" type="parTrans" cxnId="{64FC0CC5-0832-41A3-BAE8-8F1989F457C8}">
      <dgm:prSet/>
      <dgm:spPr/>
      <dgm:t>
        <a:bodyPr/>
        <a:lstStyle/>
        <a:p>
          <a:endParaRPr lang="ru-RU"/>
        </a:p>
      </dgm:t>
    </dgm:pt>
    <dgm:pt modelId="{81451E0B-E9FA-4D5C-BA1D-472C68CAF45A}" type="sibTrans" cxnId="{64FC0CC5-0832-41A3-BAE8-8F1989F457C8}">
      <dgm:prSet/>
      <dgm:spPr/>
      <dgm:t>
        <a:bodyPr/>
        <a:lstStyle/>
        <a:p>
          <a:endParaRPr lang="ru-RU"/>
        </a:p>
      </dgm:t>
    </dgm:pt>
    <dgm:pt modelId="{A89DD17F-29A7-455E-99E1-829D77AF7BB0}">
      <dgm:prSet/>
      <dgm:spPr/>
      <dgm:t>
        <a:bodyPr/>
        <a:lstStyle/>
        <a:p>
          <a:r>
            <a:rPr lang="ru-RU" b="1" i="0" dirty="0"/>
            <a:t>Школа креативных индустрий </a:t>
          </a:r>
        </a:p>
        <a:p>
          <a:r>
            <a:rPr lang="ru-RU" b="1" i="0" dirty="0"/>
            <a:t>г. Гусев (Калининградская область)</a:t>
          </a:r>
        </a:p>
        <a:p>
          <a:r>
            <a:rPr lang="ru-RU" b="0" i="0" dirty="0"/>
            <a:t>(открыта в 2022 г. на базе МАУ ДО «</a:t>
          </a:r>
          <a:r>
            <a:rPr lang="ru-RU" b="0" i="0" dirty="0" err="1"/>
            <a:t>Гусевская</a:t>
          </a:r>
          <a:r>
            <a:rPr lang="ru-RU" b="0" i="0" dirty="0"/>
            <a:t> детская школа искусств»)</a:t>
          </a:r>
          <a:endParaRPr lang="ru-RU" dirty="0"/>
        </a:p>
      </dgm:t>
    </dgm:pt>
    <dgm:pt modelId="{5074E07A-B6D4-4EA4-89E7-07CA52CBC25B}" type="parTrans" cxnId="{CB945EC0-E66B-4C9A-9437-87300D780E35}">
      <dgm:prSet/>
      <dgm:spPr/>
      <dgm:t>
        <a:bodyPr/>
        <a:lstStyle/>
        <a:p>
          <a:endParaRPr lang="ru-RU"/>
        </a:p>
      </dgm:t>
    </dgm:pt>
    <dgm:pt modelId="{D745817C-3575-4BE1-9020-14A01B252A94}" type="sibTrans" cxnId="{CB945EC0-E66B-4C9A-9437-87300D780E35}">
      <dgm:prSet/>
      <dgm:spPr/>
      <dgm:t>
        <a:bodyPr/>
        <a:lstStyle/>
        <a:p>
          <a:endParaRPr lang="ru-RU"/>
        </a:p>
      </dgm:t>
    </dgm:pt>
    <dgm:pt modelId="{58634F19-A1F8-4745-A674-571F9E3433F9}" type="pres">
      <dgm:prSet presAssocID="{E991E91F-372D-4CD2-A61A-386A5E21C05D}" presName="diagram" presStyleCnt="0">
        <dgm:presLayoutVars>
          <dgm:dir/>
          <dgm:resizeHandles val="exact"/>
        </dgm:presLayoutVars>
      </dgm:prSet>
      <dgm:spPr/>
    </dgm:pt>
    <dgm:pt modelId="{C74E65F8-04C0-4F57-B790-13D7E436EE44}" type="pres">
      <dgm:prSet presAssocID="{3A20B8D6-3C14-40B4-A36C-41FBF6779528}" presName="node" presStyleLbl="node1" presStyleIdx="0" presStyleCnt="9" custScaleX="116517" custLinFactY="100000" custLinFactNeighborX="2266" custLinFactNeighborY="120666">
        <dgm:presLayoutVars>
          <dgm:bulletEnabled val="1"/>
        </dgm:presLayoutVars>
      </dgm:prSet>
      <dgm:spPr/>
    </dgm:pt>
    <dgm:pt modelId="{6BBFFE1F-57C5-423A-BFFC-F943B206AF28}" type="pres">
      <dgm:prSet presAssocID="{FD7FE64F-8D05-4969-A2E5-26B1FD4E51BD}" presName="sibTrans" presStyleCnt="0"/>
      <dgm:spPr/>
    </dgm:pt>
    <dgm:pt modelId="{CA970C5C-1433-42A4-9B62-F3AB76AA9AAE}" type="pres">
      <dgm:prSet presAssocID="{1A7E683F-E6A3-46D8-8822-296090D55473}" presName="node" presStyleLbl="node1" presStyleIdx="1" presStyleCnt="9" custScaleX="116517" custLinFactNeighborX="282" custLinFactNeighborY="-232">
        <dgm:presLayoutVars>
          <dgm:bulletEnabled val="1"/>
        </dgm:presLayoutVars>
      </dgm:prSet>
      <dgm:spPr/>
    </dgm:pt>
    <dgm:pt modelId="{77857395-09D6-4FA9-815A-F9E0BC16E00C}" type="pres">
      <dgm:prSet presAssocID="{179DAE55-B3FE-4C51-A86A-3CA7F577AD6C}" presName="sibTrans" presStyleCnt="0"/>
      <dgm:spPr/>
    </dgm:pt>
    <dgm:pt modelId="{68730CE3-B6D5-4E9B-9CDF-B52361371058}" type="pres">
      <dgm:prSet presAssocID="{8FB8B292-E627-4F6F-8D3D-D4BB9E5B50BD}" presName="node" presStyleLbl="node1" presStyleIdx="2" presStyleCnt="9" custScaleX="116517" custLinFactX="-26138" custLinFactY="100000" custLinFactNeighborX="-100000" custLinFactNeighborY="120930">
        <dgm:presLayoutVars>
          <dgm:bulletEnabled val="1"/>
        </dgm:presLayoutVars>
      </dgm:prSet>
      <dgm:spPr/>
    </dgm:pt>
    <dgm:pt modelId="{DFF47DC2-1706-4328-A671-E3EF6DE811C9}" type="pres">
      <dgm:prSet presAssocID="{D0BBBA8E-594F-4E54-A3D0-794A6E8ED353}" presName="sibTrans" presStyleCnt="0"/>
      <dgm:spPr/>
    </dgm:pt>
    <dgm:pt modelId="{42A6D8B0-D5E6-479E-B70A-1DCEB20FE0DF}" type="pres">
      <dgm:prSet presAssocID="{A89DD17F-29A7-455E-99E1-829D77AF7BB0}" presName="node" presStyleLbl="node1" presStyleIdx="3" presStyleCnt="9" custScaleX="116568" custLinFactX="100000" custLinFactY="-17256" custLinFactNeighborX="155199" custLinFactNeighborY="-100000">
        <dgm:presLayoutVars>
          <dgm:bulletEnabled val="1"/>
        </dgm:presLayoutVars>
      </dgm:prSet>
      <dgm:spPr/>
    </dgm:pt>
    <dgm:pt modelId="{19B8DBCC-B554-4AC4-B947-D36A1355622C}" type="pres">
      <dgm:prSet presAssocID="{D745817C-3575-4BE1-9020-14A01B252A94}" presName="sibTrans" presStyleCnt="0"/>
      <dgm:spPr/>
    </dgm:pt>
    <dgm:pt modelId="{A0F5017E-0B5C-4720-B2ED-507B1A2BB4AF}" type="pres">
      <dgm:prSet presAssocID="{D63BFFC5-7575-4618-8CA0-FC699C8A577F}" presName="node" presStyleLbl="node1" presStyleIdx="4" presStyleCnt="9" custScaleX="116568" custLinFactX="27558" custLinFactY="3490" custLinFactNeighborX="100000" custLinFactNeighborY="100000">
        <dgm:presLayoutVars>
          <dgm:bulletEnabled val="1"/>
        </dgm:presLayoutVars>
      </dgm:prSet>
      <dgm:spPr/>
    </dgm:pt>
    <dgm:pt modelId="{2C1E100D-C0AB-4FE6-82F5-8CE78FCE1CB9}" type="pres">
      <dgm:prSet presAssocID="{7303A7C5-2CCA-4E7C-83E0-94CC0D1491C1}" presName="sibTrans" presStyleCnt="0"/>
      <dgm:spPr/>
    </dgm:pt>
    <dgm:pt modelId="{A56279CE-8FBE-42BE-A8DC-05EFFA101F4D}" type="pres">
      <dgm:prSet presAssocID="{00CF3839-BB2A-4A6A-A46A-E89A860D57FE}" presName="node" presStyleLbl="node1" presStyleIdx="5" presStyleCnt="9" custScaleX="116517" custLinFactX="-100000" custLinFactNeighborX="-151491" custLinFactNeighborY="-4658">
        <dgm:presLayoutVars>
          <dgm:bulletEnabled val="1"/>
        </dgm:presLayoutVars>
      </dgm:prSet>
      <dgm:spPr/>
    </dgm:pt>
    <dgm:pt modelId="{0B432BE0-BB18-4207-8805-BE6CA8E86BB5}" type="pres">
      <dgm:prSet presAssocID="{E8524460-1116-40FD-BC15-C2804B5A4F45}" presName="sibTrans" presStyleCnt="0"/>
      <dgm:spPr/>
    </dgm:pt>
    <dgm:pt modelId="{5BB41C5D-7DC4-477A-A6FE-ABCEC791D139}" type="pres">
      <dgm:prSet presAssocID="{5C0544A8-DE43-40C3-9424-3FF5D9D96FDF}" presName="node" presStyleLbl="node1" presStyleIdx="6" presStyleCnt="9" custScaleX="116568" custLinFactY="-100000" custLinFactNeighborX="2499" custLinFactNeighborY="-133923">
        <dgm:presLayoutVars>
          <dgm:bulletEnabled val="1"/>
        </dgm:presLayoutVars>
      </dgm:prSet>
      <dgm:spPr/>
    </dgm:pt>
    <dgm:pt modelId="{3A174357-A312-4325-97D0-A4B3BFE6DF6A}" type="pres">
      <dgm:prSet presAssocID="{81451E0B-E9FA-4D5C-BA1D-472C68CAF45A}" presName="sibTrans" presStyleCnt="0"/>
      <dgm:spPr/>
    </dgm:pt>
    <dgm:pt modelId="{A083AD2D-0DFC-4756-B7CB-AB6F1BD67685}" type="pres">
      <dgm:prSet presAssocID="{D3BF4054-217A-4954-9ACC-0C5111B09149}" presName="node" presStyleLbl="node1" presStyleIdx="7" presStyleCnt="9" custScaleX="116568" custLinFactY="-22939" custLinFactNeighborX="3" custLinFactNeighborY="-100000">
        <dgm:presLayoutVars>
          <dgm:bulletEnabled val="1"/>
        </dgm:presLayoutVars>
      </dgm:prSet>
      <dgm:spPr/>
    </dgm:pt>
    <dgm:pt modelId="{65CBD341-02A1-4B9C-BE7F-7BA25EBA04CA}" type="pres">
      <dgm:prSet presAssocID="{74FB82B5-0307-4C78-9073-596B100C8D96}" presName="sibTrans" presStyleCnt="0"/>
      <dgm:spPr/>
    </dgm:pt>
    <dgm:pt modelId="{2BDDFB65-5E42-4A1D-BDBD-535D509B5514}" type="pres">
      <dgm:prSet presAssocID="{48515489-A518-43C0-9812-C58F8E4D1A58}" presName="node" presStyleLbl="node1" presStyleIdx="8" presStyleCnt="9" custScaleX="116568" custLinFactY="-22054" custLinFactNeighborX="986" custLinFactNeighborY="-100000">
        <dgm:presLayoutVars>
          <dgm:bulletEnabled val="1"/>
        </dgm:presLayoutVars>
      </dgm:prSet>
      <dgm:spPr/>
    </dgm:pt>
  </dgm:ptLst>
  <dgm:cxnLst>
    <dgm:cxn modelId="{67DF9A03-DAEB-4556-8668-1A57CBB15478}" srcId="{E991E91F-372D-4CD2-A61A-386A5E21C05D}" destId="{1A7E683F-E6A3-46D8-8822-296090D55473}" srcOrd="1" destOrd="0" parTransId="{4964C854-EC10-40B0-8676-51ED05658D83}" sibTransId="{179DAE55-B3FE-4C51-A86A-3CA7F577AD6C}"/>
    <dgm:cxn modelId="{5790F90F-3BBD-4BB8-9951-D5DB5C21169C}" type="presOf" srcId="{A89DD17F-29A7-455E-99E1-829D77AF7BB0}" destId="{42A6D8B0-D5E6-479E-B70A-1DCEB20FE0DF}" srcOrd="0" destOrd="0" presId="urn:microsoft.com/office/officeart/2005/8/layout/default"/>
    <dgm:cxn modelId="{4DA12E61-2BED-4946-A219-EE15ED4C87DB}" type="presOf" srcId="{1A7E683F-E6A3-46D8-8822-296090D55473}" destId="{CA970C5C-1433-42A4-9B62-F3AB76AA9AAE}" srcOrd="0" destOrd="0" presId="urn:microsoft.com/office/officeart/2005/8/layout/default"/>
    <dgm:cxn modelId="{D4D8EE44-7C18-41D5-8E30-34AE984BC51D}" srcId="{E991E91F-372D-4CD2-A61A-386A5E21C05D}" destId="{D63BFFC5-7575-4618-8CA0-FC699C8A577F}" srcOrd="4" destOrd="0" parTransId="{25262929-A296-4256-8E88-5EAEF8E72535}" sibTransId="{7303A7C5-2CCA-4E7C-83E0-94CC0D1491C1}"/>
    <dgm:cxn modelId="{405A976F-7268-4B0B-A8E3-5294610A7A50}" srcId="{E991E91F-372D-4CD2-A61A-386A5E21C05D}" destId="{48515489-A518-43C0-9812-C58F8E4D1A58}" srcOrd="8" destOrd="0" parTransId="{0BCBFE74-48E9-4570-8211-1ABBBF73B739}" sibTransId="{9B9D3AE7-1EA6-47DD-A24E-E74A85E945E6}"/>
    <dgm:cxn modelId="{C9533971-1C18-4730-98EC-F6AC0551CF5F}" type="presOf" srcId="{D63BFFC5-7575-4618-8CA0-FC699C8A577F}" destId="{A0F5017E-0B5C-4720-B2ED-507B1A2BB4AF}" srcOrd="0" destOrd="0" presId="urn:microsoft.com/office/officeart/2005/8/layout/default"/>
    <dgm:cxn modelId="{5361E980-65F1-4EDF-8AF6-79C2E72FA4D0}" type="presOf" srcId="{00CF3839-BB2A-4A6A-A46A-E89A860D57FE}" destId="{A56279CE-8FBE-42BE-A8DC-05EFFA101F4D}" srcOrd="0" destOrd="0" presId="urn:microsoft.com/office/officeart/2005/8/layout/default"/>
    <dgm:cxn modelId="{EF509A8C-F9C4-42A2-A5A8-FEA25B38EB71}" srcId="{E991E91F-372D-4CD2-A61A-386A5E21C05D}" destId="{3A20B8D6-3C14-40B4-A36C-41FBF6779528}" srcOrd="0" destOrd="0" parTransId="{1DE806D4-9CB5-424D-AF65-4D2EEB16EB73}" sibTransId="{FD7FE64F-8D05-4969-A2E5-26B1FD4E51BD}"/>
    <dgm:cxn modelId="{2DED2490-CDAD-4A67-9951-7FCEE27406FC}" srcId="{E991E91F-372D-4CD2-A61A-386A5E21C05D}" destId="{8FB8B292-E627-4F6F-8D3D-D4BB9E5B50BD}" srcOrd="2" destOrd="0" parTransId="{8EFDB079-5EA9-4D57-8CD2-628A51C68B6F}" sibTransId="{D0BBBA8E-594F-4E54-A3D0-794A6E8ED353}"/>
    <dgm:cxn modelId="{340D5092-23F4-4889-B76A-07D54EBED184}" type="presOf" srcId="{3A20B8D6-3C14-40B4-A36C-41FBF6779528}" destId="{C74E65F8-04C0-4F57-B790-13D7E436EE44}" srcOrd="0" destOrd="0" presId="urn:microsoft.com/office/officeart/2005/8/layout/default"/>
    <dgm:cxn modelId="{CB945EC0-E66B-4C9A-9437-87300D780E35}" srcId="{E991E91F-372D-4CD2-A61A-386A5E21C05D}" destId="{A89DD17F-29A7-455E-99E1-829D77AF7BB0}" srcOrd="3" destOrd="0" parTransId="{5074E07A-B6D4-4EA4-89E7-07CA52CBC25B}" sibTransId="{D745817C-3575-4BE1-9020-14A01B252A94}"/>
    <dgm:cxn modelId="{64FC0CC5-0832-41A3-BAE8-8F1989F457C8}" srcId="{E991E91F-372D-4CD2-A61A-386A5E21C05D}" destId="{5C0544A8-DE43-40C3-9424-3FF5D9D96FDF}" srcOrd="6" destOrd="0" parTransId="{6A1AF611-96F1-483A-BF67-4E0DAB6B22B3}" sibTransId="{81451E0B-E9FA-4D5C-BA1D-472C68CAF45A}"/>
    <dgm:cxn modelId="{B01D1ACD-6DB1-4DA6-AB6E-E81A8957CECB}" type="presOf" srcId="{D3BF4054-217A-4954-9ACC-0C5111B09149}" destId="{A083AD2D-0DFC-4756-B7CB-AB6F1BD67685}" srcOrd="0" destOrd="0" presId="urn:microsoft.com/office/officeart/2005/8/layout/default"/>
    <dgm:cxn modelId="{284F65D6-9550-4D6E-BF8E-A4D60446674A}" type="presOf" srcId="{E991E91F-372D-4CD2-A61A-386A5E21C05D}" destId="{58634F19-A1F8-4745-A674-571F9E3433F9}" srcOrd="0" destOrd="0" presId="urn:microsoft.com/office/officeart/2005/8/layout/default"/>
    <dgm:cxn modelId="{925205DF-BE98-40F2-9DA0-6877B1D2A216}" type="presOf" srcId="{8FB8B292-E627-4F6F-8D3D-D4BB9E5B50BD}" destId="{68730CE3-B6D5-4E9B-9CDF-B52361371058}" srcOrd="0" destOrd="0" presId="urn:microsoft.com/office/officeart/2005/8/layout/default"/>
    <dgm:cxn modelId="{063EFCE7-AC17-4EF5-A89E-C03BDEDDDA00}" type="presOf" srcId="{5C0544A8-DE43-40C3-9424-3FF5D9D96FDF}" destId="{5BB41C5D-7DC4-477A-A6FE-ABCEC791D139}" srcOrd="0" destOrd="0" presId="urn:microsoft.com/office/officeart/2005/8/layout/default"/>
    <dgm:cxn modelId="{F6B72BEB-E0EF-4F82-9E93-DDEB1159621C}" type="presOf" srcId="{48515489-A518-43C0-9812-C58F8E4D1A58}" destId="{2BDDFB65-5E42-4A1D-BDBD-535D509B5514}" srcOrd="0" destOrd="0" presId="urn:microsoft.com/office/officeart/2005/8/layout/default"/>
    <dgm:cxn modelId="{0950D8F2-34F4-46EE-B7FD-6BD0D1F338E0}" srcId="{E991E91F-372D-4CD2-A61A-386A5E21C05D}" destId="{00CF3839-BB2A-4A6A-A46A-E89A860D57FE}" srcOrd="5" destOrd="0" parTransId="{ABFD31FC-7D7B-489A-849E-DA6C3CF5848E}" sibTransId="{E8524460-1116-40FD-BC15-C2804B5A4F45}"/>
    <dgm:cxn modelId="{034F20FE-4E51-478B-B5BE-B7480AC7C92D}" srcId="{E991E91F-372D-4CD2-A61A-386A5E21C05D}" destId="{D3BF4054-217A-4954-9ACC-0C5111B09149}" srcOrd="7" destOrd="0" parTransId="{73624083-E5CE-4424-952C-735F1BBC6BB1}" sibTransId="{74FB82B5-0307-4C78-9073-596B100C8D96}"/>
    <dgm:cxn modelId="{9EC5D49D-C4FB-42C5-A69C-95843D8AA6A0}" type="presParOf" srcId="{58634F19-A1F8-4745-A674-571F9E3433F9}" destId="{C74E65F8-04C0-4F57-B790-13D7E436EE44}" srcOrd="0" destOrd="0" presId="urn:microsoft.com/office/officeart/2005/8/layout/default"/>
    <dgm:cxn modelId="{ABAF013E-B68B-429C-B7DE-4EF1AFEFC2F5}" type="presParOf" srcId="{58634F19-A1F8-4745-A674-571F9E3433F9}" destId="{6BBFFE1F-57C5-423A-BFFC-F943B206AF28}" srcOrd="1" destOrd="0" presId="urn:microsoft.com/office/officeart/2005/8/layout/default"/>
    <dgm:cxn modelId="{0180EEEE-52EF-4EF8-ABA4-89D0ED9E2E8D}" type="presParOf" srcId="{58634F19-A1F8-4745-A674-571F9E3433F9}" destId="{CA970C5C-1433-42A4-9B62-F3AB76AA9AAE}" srcOrd="2" destOrd="0" presId="urn:microsoft.com/office/officeart/2005/8/layout/default"/>
    <dgm:cxn modelId="{669BD3EC-12CB-4C8A-9232-7ADBA73AF472}" type="presParOf" srcId="{58634F19-A1F8-4745-A674-571F9E3433F9}" destId="{77857395-09D6-4FA9-815A-F9E0BC16E00C}" srcOrd="3" destOrd="0" presId="urn:microsoft.com/office/officeart/2005/8/layout/default"/>
    <dgm:cxn modelId="{43FBC18B-7CC0-4124-AB20-06EC3FE5538E}" type="presParOf" srcId="{58634F19-A1F8-4745-A674-571F9E3433F9}" destId="{68730CE3-B6D5-4E9B-9CDF-B52361371058}" srcOrd="4" destOrd="0" presId="urn:microsoft.com/office/officeart/2005/8/layout/default"/>
    <dgm:cxn modelId="{7C1BA254-3CE5-4FCF-B24C-BD557303978A}" type="presParOf" srcId="{58634F19-A1F8-4745-A674-571F9E3433F9}" destId="{DFF47DC2-1706-4328-A671-E3EF6DE811C9}" srcOrd="5" destOrd="0" presId="urn:microsoft.com/office/officeart/2005/8/layout/default"/>
    <dgm:cxn modelId="{AE0FC684-7B62-48E6-96E1-123B6C8CB2F4}" type="presParOf" srcId="{58634F19-A1F8-4745-A674-571F9E3433F9}" destId="{42A6D8B0-D5E6-479E-B70A-1DCEB20FE0DF}" srcOrd="6" destOrd="0" presId="urn:microsoft.com/office/officeart/2005/8/layout/default"/>
    <dgm:cxn modelId="{B6797E86-5B32-44C0-BF19-51B9522836AD}" type="presParOf" srcId="{58634F19-A1F8-4745-A674-571F9E3433F9}" destId="{19B8DBCC-B554-4AC4-B947-D36A1355622C}" srcOrd="7" destOrd="0" presId="urn:microsoft.com/office/officeart/2005/8/layout/default"/>
    <dgm:cxn modelId="{D2E60567-DEC8-4CAF-8A7A-69D895D96119}" type="presParOf" srcId="{58634F19-A1F8-4745-A674-571F9E3433F9}" destId="{A0F5017E-0B5C-4720-B2ED-507B1A2BB4AF}" srcOrd="8" destOrd="0" presId="urn:microsoft.com/office/officeart/2005/8/layout/default"/>
    <dgm:cxn modelId="{59AEE7E1-DB5E-42A1-8496-C67F48BAAB11}" type="presParOf" srcId="{58634F19-A1F8-4745-A674-571F9E3433F9}" destId="{2C1E100D-C0AB-4FE6-82F5-8CE78FCE1CB9}" srcOrd="9" destOrd="0" presId="urn:microsoft.com/office/officeart/2005/8/layout/default"/>
    <dgm:cxn modelId="{1FB54084-6D45-4D35-80CB-C85DCDEB03FA}" type="presParOf" srcId="{58634F19-A1F8-4745-A674-571F9E3433F9}" destId="{A56279CE-8FBE-42BE-A8DC-05EFFA101F4D}" srcOrd="10" destOrd="0" presId="urn:microsoft.com/office/officeart/2005/8/layout/default"/>
    <dgm:cxn modelId="{142E18E6-3AF9-423D-B6F9-3973FAE45B09}" type="presParOf" srcId="{58634F19-A1F8-4745-A674-571F9E3433F9}" destId="{0B432BE0-BB18-4207-8805-BE6CA8E86BB5}" srcOrd="11" destOrd="0" presId="urn:microsoft.com/office/officeart/2005/8/layout/default"/>
    <dgm:cxn modelId="{6FA2C657-2BFF-4F46-96FF-AAA7014C73FD}" type="presParOf" srcId="{58634F19-A1F8-4745-A674-571F9E3433F9}" destId="{5BB41C5D-7DC4-477A-A6FE-ABCEC791D139}" srcOrd="12" destOrd="0" presId="urn:microsoft.com/office/officeart/2005/8/layout/default"/>
    <dgm:cxn modelId="{19F4E2F3-42BD-4949-8C42-04A1CD8C7AF5}" type="presParOf" srcId="{58634F19-A1F8-4745-A674-571F9E3433F9}" destId="{3A174357-A312-4325-97D0-A4B3BFE6DF6A}" srcOrd="13" destOrd="0" presId="urn:microsoft.com/office/officeart/2005/8/layout/default"/>
    <dgm:cxn modelId="{878E07AF-8C29-4357-8339-D6B897297A43}" type="presParOf" srcId="{58634F19-A1F8-4745-A674-571F9E3433F9}" destId="{A083AD2D-0DFC-4756-B7CB-AB6F1BD67685}" srcOrd="14" destOrd="0" presId="urn:microsoft.com/office/officeart/2005/8/layout/default"/>
    <dgm:cxn modelId="{56773860-7E3B-47C3-8B0E-056907C5FAD3}" type="presParOf" srcId="{58634F19-A1F8-4745-A674-571F9E3433F9}" destId="{65CBD341-02A1-4B9C-BE7F-7BA25EBA04CA}" srcOrd="15" destOrd="0" presId="urn:microsoft.com/office/officeart/2005/8/layout/default"/>
    <dgm:cxn modelId="{D3FD9BEF-E901-422E-B005-4D978DEDCB96}" type="presParOf" srcId="{58634F19-A1F8-4745-A674-571F9E3433F9}" destId="{2BDDFB65-5E42-4A1D-BDBD-535D509B5514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7F7E6D-760B-47D7-BAE2-394BA2A80D0C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86ABB3-214B-4403-9F2C-5FBDBC7BA7D6}">
      <dgm:prSet phldrT="[Текст]"/>
      <dgm:spPr/>
      <dgm:t>
        <a:bodyPr/>
        <a:lstStyle/>
        <a:p>
          <a:r>
            <a:rPr lang="ru-RU" b="1" i="0" dirty="0"/>
            <a:t>Школа креативных индустрий</a:t>
          </a:r>
        </a:p>
        <a:p>
          <a:r>
            <a:rPr lang="ru-RU" b="1" i="0" dirty="0"/>
            <a:t>г. Архангельск</a:t>
          </a:r>
        </a:p>
        <a:p>
          <a:r>
            <a:rPr lang="ru-RU" b="0" i="0" dirty="0"/>
            <a:t>(открыта в 2024 г. на базе ГБУ ДО АО «Детская художественная школа № 1»)</a:t>
          </a:r>
          <a:endParaRPr lang="ru-RU" dirty="0"/>
        </a:p>
      </dgm:t>
    </dgm:pt>
    <dgm:pt modelId="{DC474C7B-41B1-46BC-B8FD-E2BB1A3AF4FD}" type="parTrans" cxnId="{1E2B9B7B-DB38-4806-B2DE-F9AD908D460D}">
      <dgm:prSet/>
      <dgm:spPr/>
      <dgm:t>
        <a:bodyPr/>
        <a:lstStyle/>
        <a:p>
          <a:endParaRPr lang="ru-RU"/>
        </a:p>
      </dgm:t>
    </dgm:pt>
    <dgm:pt modelId="{E8BCC0FC-E450-45D9-AD45-E24A29F66614}" type="sibTrans" cxnId="{1E2B9B7B-DB38-4806-B2DE-F9AD908D460D}">
      <dgm:prSet/>
      <dgm:spPr/>
      <dgm:t>
        <a:bodyPr/>
        <a:lstStyle/>
        <a:p>
          <a:endParaRPr lang="ru-RU"/>
        </a:p>
      </dgm:t>
    </dgm:pt>
    <dgm:pt modelId="{D6AEDF5F-6B3F-4F15-BBB2-26FC06416072}">
      <dgm:prSet phldrT="[Текст]"/>
      <dgm:spPr/>
      <dgm:t>
        <a:bodyPr/>
        <a:lstStyle/>
        <a:p>
          <a:r>
            <a:rPr lang="ru-RU" b="1" dirty="0"/>
            <a:t>Школа креативных индустрий</a:t>
          </a:r>
        </a:p>
        <a:p>
          <a:r>
            <a:rPr lang="ru-RU" b="1" dirty="0"/>
            <a:t>г. Вологда</a:t>
          </a:r>
        </a:p>
        <a:p>
          <a:r>
            <a:rPr lang="ru-RU" dirty="0"/>
            <a:t>(открыта в 2024 г. на базе МБУ ДО «Центр дополнительного образования детей»)</a:t>
          </a:r>
        </a:p>
      </dgm:t>
    </dgm:pt>
    <dgm:pt modelId="{E65FF27B-60C0-4846-840D-22B9C85F1324}" type="parTrans" cxnId="{DE25E174-B7D7-4DF5-9942-26AD83F6723F}">
      <dgm:prSet/>
      <dgm:spPr/>
      <dgm:t>
        <a:bodyPr/>
        <a:lstStyle/>
        <a:p>
          <a:endParaRPr lang="ru-RU"/>
        </a:p>
      </dgm:t>
    </dgm:pt>
    <dgm:pt modelId="{AA848B83-4DE9-43D5-8F4C-43C133E44117}" type="sibTrans" cxnId="{DE25E174-B7D7-4DF5-9942-26AD83F6723F}">
      <dgm:prSet/>
      <dgm:spPr/>
      <dgm:t>
        <a:bodyPr/>
        <a:lstStyle/>
        <a:p>
          <a:endParaRPr lang="ru-RU"/>
        </a:p>
      </dgm:t>
    </dgm:pt>
    <dgm:pt modelId="{6F58E9B1-4B1C-470E-AD83-BA358D3EF2E7}">
      <dgm:prSet phldrT="[Текст]"/>
      <dgm:spPr/>
      <dgm:t>
        <a:bodyPr/>
        <a:lstStyle/>
        <a:p>
          <a:r>
            <a:rPr lang="ru-RU" b="1" i="0" dirty="0"/>
            <a:t>Школа Креативных Индустрий </a:t>
          </a:r>
        </a:p>
        <a:p>
          <a:r>
            <a:rPr lang="ru-RU" b="1" i="0" dirty="0"/>
            <a:t>г. Великий Новгород</a:t>
          </a:r>
        </a:p>
        <a:p>
          <a:r>
            <a:rPr lang="ru-RU" b="0" i="0" dirty="0"/>
            <a:t>(открыта в 2024 г. на базе ГБПОУ </a:t>
          </a:r>
          <a:r>
            <a:rPr lang="ru-RU" b="1" i="0" dirty="0"/>
            <a:t>«</a:t>
          </a:r>
          <a:r>
            <a:rPr lang="ru-RU" b="0" i="0" dirty="0"/>
            <a:t>Новгородский областной колледж искусств им. С.В. Рахманинова»)</a:t>
          </a:r>
          <a:endParaRPr lang="ru-RU" dirty="0"/>
        </a:p>
      </dgm:t>
    </dgm:pt>
    <dgm:pt modelId="{3BD32C5A-7529-4CFD-8B84-6E7C52D27A84}" type="parTrans" cxnId="{12168733-0D34-4A22-AE6D-A158279E30C5}">
      <dgm:prSet/>
      <dgm:spPr/>
      <dgm:t>
        <a:bodyPr/>
        <a:lstStyle/>
        <a:p>
          <a:endParaRPr lang="ru-RU"/>
        </a:p>
      </dgm:t>
    </dgm:pt>
    <dgm:pt modelId="{686915D2-39C7-4535-BAC7-0AEB3544CFAF}" type="sibTrans" cxnId="{12168733-0D34-4A22-AE6D-A158279E30C5}">
      <dgm:prSet/>
      <dgm:spPr/>
      <dgm:t>
        <a:bodyPr/>
        <a:lstStyle/>
        <a:p>
          <a:endParaRPr lang="ru-RU"/>
        </a:p>
      </dgm:t>
    </dgm:pt>
    <dgm:pt modelId="{3DC195BE-A25E-4304-8805-6D6938351832}" type="pres">
      <dgm:prSet presAssocID="{2C7F7E6D-760B-47D7-BAE2-394BA2A80D0C}" presName="diagram" presStyleCnt="0">
        <dgm:presLayoutVars>
          <dgm:dir/>
          <dgm:resizeHandles val="exact"/>
        </dgm:presLayoutVars>
      </dgm:prSet>
      <dgm:spPr/>
    </dgm:pt>
    <dgm:pt modelId="{977B74F2-A4DF-4710-9453-BEE990716470}" type="pres">
      <dgm:prSet presAssocID="{4986ABB3-214B-4403-9F2C-5FBDBC7BA7D6}" presName="node" presStyleLbl="node1" presStyleIdx="0" presStyleCnt="3">
        <dgm:presLayoutVars>
          <dgm:bulletEnabled val="1"/>
        </dgm:presLayoutVars>
      </dgm:prSet>
      <dgm:spPr/>
    </dgm:pt>
    <dgm:pt modelId="{FCB783BD-2C33-4C97-AF70-EBB00A297D15}" type="pres">
      <dgm:prSet presAssocID="{E8BCC0FC-E450-45D9-AD45-E24A29F66614}" presName="sibTrans" presStyleCnt="0"/>
      <dgm:spPr/>
    </dgm:pt>
    <dgm:pt modelId="{9A990958-0E8A-4300-9B17-17793719E2E4}" type="pres">
      <dgm:prSet presAssocID="{D6AEDF5F-6B3F-4F15-BBB2-26FC06416072}" presName="node" presStyleLbl="node1" presStyleIdx="1" presStyleCnt="3">
        <dgm:presLayoutVars>
          <dgm:bulletEnabled val="1"/>
        </dgm:presLayoutVars>
      </dgm:prSet>
      <dgm:spPr/>
    </dgm:pt>
    <dgm:pt modelId="{81C49EC2-DFD9-4F60-8062-5F3F16853EAD}" type="pres">
      <dgm:prSet presAssocID="{AA848B83-4DE9-43D5-8F4C-43C133E44117}" presName="sibTrans" presStyleCnt="0"/>
      <dgm:spPr/>
    </dgm:pt>
    <dgm:pt modelId="{D4C38A4A-A869-45D2-9DF2-0FD8FFB2B285}" type="pres">
      <dgm:prSet presAssocID="{6F58E9B1-4B1C-470E-AD83-BA358D3EF2E7}" presName="node" presStyleLbl="node1" presStyleIdx="2" presStyleCnt="3" custLinFactNeighborX="-56015" custLinFactNeighborY="-3005">
        <dgm:presLayoutVars>
          <dgm:bulletEnabled val="1"/>
        </dgm:presLayoutVars>
      </dgm:prSet>
      <dgm:spPr/>
    </dgm:pt>
  </dgm:ptLst>
  <dgm:cxnLst>
    <dgm:cxn modelId="{9E9B4A0A-6241-4B84-9345-79675AB85972}" type="presOf" srcId="{D6AEDF5F-6B3F-4F15-BBB2-26FC06416072}" destId="{9A990958-0E8A-4300-9B17-17793719E2E4}" srcOrd="0" destOrd="0" presId="urn:microsoft.com/office/officeart/2005/8/layout/default"/>
    <dgm:cxn modelId="{12168733-0D34-4A22-AE6D-A158279E30C5}" srcId="{2C7F7E6D-760B-47D7-BAE2-394BA2A80D0C}" destId="{6F58E9B1-4B1C-470E-AD83-BA358D3EF2E7}" srcOrd="2" destOrd="0" parTransId="{3BD32C5A-7529-4CFD-8B84-6E7C52D27A84}" sibTransId="{686915D2-39C7-4535-BAC7-0AEB3544CFAF}"/>
    <dgm:cxn modelId="{F1D2F93C-0F30-4E6B-B5BC-6F3FEBB82B32}" type="presOf" srcId="{4986ABB3-214B-4403-9F2C-5FBDBC7BA7D6}" destId="{977B74F2-A4DF-4710-9453-BEE990716470}" srcOrd="0" destOrd="0" presId="urn:microsoft.com/office/officeart/2005/8/layout/default"/>
    <dgm:cxn modelId="{8E7C0C4D-C43C-41F5-B15A-26387A0308BA}" type="presOf" srcId="{6F58E9B1-4B1C-470E-AD83-BA358D3EF2E7}" destId="{D4C38A4A-A869-45D2-9DF2-0FD8FFB2B285}" srcOrd="0" destOrd="0" presId="urn:microsoft.com/office/officeart/2005/8/layout/default"/>
    <dgm:cxn modelId="{DE25E174-B7D7-4DF5-9942-26AD83F6723F}" srcId="{2C7F7E6D-760B-47D7-BAE2-394BA2A80D0C}" destId="{D6AEDF5F-6B3F-4F15-BBB2-26FC06416072}" srcOrd="1" destOrd="0" parTransId="{E65FF27B-60C0-4846-840D-22B9C85F1324}" sibTransId="{AA848B83-4DE9-43D5-8F4C-43C133E44117}"/>
    <dgm:cxn modelId="{1E2B9B7B-DB38-4806-B2DE-F9AD908D460D}" srcId="{2C7F7E6D-760B-47D7-BAE2-394BA2A80D0C}" destId="{4986ABB3-214B-4403-9F2C-5FBDBC7BA7D6}" srcOrd="0" destOrd="0" parTransId="{DC474C7B-41B1-46BC-B8FD-E2BB1A3AF4FD}" sibTransId="{E8BCC0FC-E450-45D9-AD45-E24A29F66614}"/>
    <dgm:cxn modelId="{3C03EFAB-EA3A-46F9-B284-DD237F3A1037}" type="presOf" srcId="{2C7F7E6D-760B-47D7-BAE2-394BA2A80D0C}" destId="{3DC195BE-A25E-4304-8805-6D6938351832}" srcOrd="0" destOrd="0" presId="urn:microsoft.com/office/officeart/2005/8/layout/default"/>
    <dgm:cxn modelId="{1AB272DB-CB69-40DF-AB2D-B303B5D06214}" type="presParOf" srcId="{3DC195BE-A25E-4304-8805-6D6938351832}" destId="{977B74F2-A4DF-4710-9453-BEE990716470}" srcOrd="0" destOrd="0" presId="urn:microsoft.com/office/officeart/2005/8/layout/default"/>
    <dgm:cxn modelId="{190A7718-D605-47E5-9209-1CC82FFEF52D}" type="presParOf" srcId="{3DC195BE-A25E-4304-8805-6D6938351832}" destId="{FCB783BD-2C33-4C97-AF70-EBB00A297D15}" srcOrd="1" destOrd="0" presId="urn:microsoft.com/office/officeart/2005/8/layout/default"/>
    <dgm:cxn modelId="{CD5F6BB8-39B9-4626-B082-20DA8C922972}" type="presParOf" srcId="{3DC195BE-A25E-4304-8805-6D6938351832}" destId="{9A990958-0E8A-4300-9B17-17793719E2E4}" srcOrd="2" destOrd="0" presId="urn:microsoft.com/office/officeart/2005/8/layout/default"/>
    <dgm:cxn modelId="{00D95D5B-F85B-4CC1-AEE7-A77B6B8855BD}" type="presParOf" srcId="{3DC195BE-A25E-4304-8805-6D6938351832}" destId="{81C49EC2-DFD9-4F60-8062-5F3F16853EAD}" srcOrd="3" destOrd="0" presId="urn:microsoft.com/office/officeart/2005/8/layout/default"/>
    <dgm:cxn modelId="{2C8DD616-F99D-4E69-8FD4-6EA4210A30F7}" type="presParOf" srcId="{3DC195BE-A25E-4304-8805-6D6938351832}" destId="{D4C38A4A-A869-45D2-9DF2-0FD8FFB2B28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E16175-FF43-4DA8-B092-26601231F0FA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F0F0B3-BF25-4967-AABE-473704974C6E}">
      <dgm:prSet phldrT="[Текст]"/>
      <dgm:spPr/>
      <dgm:t>
        <a:bodyPr/>
        <a:lstStyle/>
        <a:p>
          <a:r>
            <a:rPr lang="ru-RU" b="1" dirty="0"/>
            <a:t>Задачи исследования НИУ ВШЭ:</a:t>
          </a:r>
          <a:endParaRPr lang="ru-RU" dirty="0"/>
        </a:p>
      </dgm:t>
    </dgm:pt>
    <dgm:pt modelId="{4B5BF9D4-B4A7-457E-A6FC-7B4F3DA51B5D}" type="parTrans" cxnId="{03A89D1C-76CA-4798-BC54-DDC4EA08D7F3}">
      <dgm:prSet/>
      <dgm:spPr/>
      <dgm:t>
        <a:bodyPr/>
        <a:lstStyle/>
        <a:p>
          <a:endParaRPr lang="ru-RU"/>
        </a:p>
      </dgm:t>
    </dgm:pt>
    <dgm:pt modelId="{8A06447E-3129-4FC3-B6E3-7D7FFB111C18}" type="sibTrans" cxnId="{03A89D1C-76CA-4798-BC54-DDC4EA08D7F3}">
      <dgm:prSet/>
      <dgm:spPr/>
      <dgm:t>
        <a:bodyPr/>
        <a:lstStyle/>
        <a:p>
          <a:endParaRPr lang="ru-RU"/>
        </a:p>
      </dgm:t>
    </dgm:pt>
    <dgm:pt modelId="{4F24C81F-BCBF-4A99-8E9E-EC0F689BB89B}">
      <dgm:prSet phldrT="[Текст]"/>
      <dgm:spPr/>
      <dgm:t>
        <a:bodyPr/>
        <a:lstStyle/>
        <a:p>
          <a:r>
            <a:rPr lang="ru-RU" b="1" dirty="0"/>
            <a:t>Объективная оценка развития креативных индустрий в регионах России</a:t>
          </a:r>
          <a:endParaRPr lang="ru-RU" dirty="0"/>
        </a:p>
      </dgm:t>
    </dgm:pt>
    <dgm:pt modelId="{911BBDF9-7E76-4040-A4D5-7A166D146488}" type="parTrans" cxnId="{5F1782CE-A8E7-46BA-90F0-838FAB3EE548}">
      <dgm:prSet/>
      <dgm:spPr/>
      <dgm:t>
        <a:bodyPr/>
        <a:lstStyle/>
        <a:p>
          <a:endParaRPr lang="ru-RU"/>
        </a:p>
      </dgm:t>
    </dgm:pt>
    <dgm:pt modelId="{DADA8DF3-DFD5-4850-A531-EF90432B5E69}" type="sibTrans" cxnId="{5F1782CE-A8E7-46BA-90F0-838FAB3EE548}">
      <dgm:prSet/>
      <dgm:spPr/>
      <dgm:t>
        <a:bodyPr/>
        <a:lstStyle/>
        <a:p>
          <a:endParaRPr lang="ru-RU"/>
        </a:p>
      </dgm:t>
    </dgm:pt>
    <dgm:pt modelId="{E6C76CB2-9E40-4AA0-87B6-3EAA937DB515}">
      <dgm:prSet/>
      <dgm:spPr/>
      <dgm:t>
        <a:bodyPr/>
        <a:lstStyle/>
        <a:p>
          <a:r>
            <a:rPr lang="ru-RU" b="1" dirty="0"/>
            <a:t>Выявление формирующихся региональных моделей развития креативных индустрий</a:t>
          </a:r>
        </a:p>
      </dgm:t>
    </dgm:pt>
    <dgm:pt modelId="{9B011FC0-B415-42B1-856B-1F3340FDC309}" type="parTrans" cxnId="{9EF239D2-BE26-4290-B50B-05CFF31623C4}">
      <dgm:prSet/>
      <dgm:spPr/>
      <dgm:t>
        <a:bodyPr/>
        <a:lstStyle/>
        <a:p>
          <a:endParaRPr lang="ru-RU"/>
        </a:p>
      </dgm:t>
    </dgm:pt>
    <dgm:pt modelId="{FB3481ED-AFCE-435E-A898-033F4DF6C977}" type="sibTrans" cxnId="{9EF239D2-BE26-4290-B50B-05CFF31623C4}">
      <dgm:prSet/>
      <dgm:spPr/>
      <dgm:t>
        <a:bodyPr/>
        <a:lstStyle/>
        <a:p>
          <a:endParaRPr lang="ru-RU"/>
        </a:p>
      </dgm:t>
    </dgm:pt>
    <dgm:pt modelId="{965FC3DE-1343-4568-ACB5-F42280350DD0}">
      <dgm:prSet/>
      <dgm:spPr/>
      <dgm:t>
        <a:bodyPr/>
        <a:lstStyle/>
        <a:p>
          <a:r>
            <a:rPr lang="ru-RU" b="1" dirty="0"/>
            <a:t>Определение ключевых особенностей и факторов успеха регионов-лидеров</a:t>
          </a:r>
          <a:endParaRPr lang="ru-RU" dirty="0"/>
        </a:p>
      </dgm:t>
    </dgm:pt>
    <dgm:pt modelId="{DDEFD851-0E41-4A01-8FE0-E692AA581FDB}" type="parTrans" cxnId="{32725D15-ABC2-44ED-8189-63AE6E321A21}">
      <dgm:prSet/>
      <dgm:spPr/>
      <dgm:t>
        <a:bodyPr/>
        <a:lstStyle/>
        <a:p>
          <a:endParaRPr lang="ru-RU"/>
        </a:p>
      </dgm:t>
    </dgm:pt>
    <dgm:pt modelId="{51CB6062-2D83-4855-9843-19887F49C310}" type="sibTrans" cxnId="{32725D15-ABC2-44ED-8189-63AE6E321A21}">
      <dgm:prSet/>
      <dgm:spPr/>
      <dgm:t>
        <a:bodyPr/>
        <a:lstStyle/>
        <a:p>
          <a:endParaRPr lang="ru-RU"/>
        </a:p>
      </dgm:t>
    </dgm:pt>
    <dgm:pt modelId="{C47E6845-DFBC-4210-AE46-7CA1E3544A9C}">
      <dgm:prSet/>
      <dgm:spPr/>
      <dgm:t>
        <a:bodyPr/>
        <a:lstStyle/>
        <a:p>
          <a:r>
            <a:rPr lang="ru-RU" b="1" dirty="0"/>
            <a:t>Идентификация наиболее дефицитных региональных специализаций в креативной сфере</a:t>
          </a:r>
        </a:p>
      </dgm:t>
    </dgm:pt>
    <dgm:pt modelId="{31DC7E6D-CF38-4E67-B0AC-3AD50A296782}" type="parTrans" cxnId="{D001748D-544D-4932-8F08-5852D278330D}">
      <dgm:prSet/>
      <dgm:spPr/>
      <dgm:t>
        <a:bodyPr/>
        <a:lstStyle/>
        <a:p>
          <a:endParaRPr lang="ru-RU"/>
        </a:p>
      </dgm:t>
    </dgm:pt>
    <dgm:pt modelId="{9166967C-0C38-4FE7-AA5E-70D748C8CF01}" type="sibTrans" cxnId="{D001748D-544D-4932-8F08-5852D278330D}">
      <dgm:prSet/>
      <dgm:spPr/>
      <dgm:t>
        <a:bodyPr/>
        <a:lstStyle/>
        <a:p>
          <a:endParaRPr lang="ru-RU"/>
        </a:p>
      </dgm:t>
    </dgm:pt>
    <dgm:pt modelId="{37FF4639-5AD5-4411-A3B2-23B3F21712B8}" type="pres">
      <dgm:prSet presAssocID="{57E16175-FF43-4DA8-B092-26601231F0F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680F560-08B8-4F0A-B6EC-D19A14436FBD}" type="pres">
      <dgm:prSet presAssocID="{7CF0F0B3-BF25-4967-AABE-473704974C6E}" presName="root" presStyleCnt="0"/>
      <dgm:spPr/>
    </dgm:pt>
    <dgm:pt modelId="{D2E67533-C566-4082-B241-869AE4AD6A42}" type="pres">
      <dgm:prSet presAssocID="{7CF0F0B3-BF25-4967-AABE-473704974C6E}" presName="rootComposite" presStyleCnt="0"/>
      <dgm:spPr/>
    </dgm:pt>
    <dgm:pt modelId="{44EB2DC1-0429-478C-B490-B462EDB1A788}" type="pres">
      <dgm:prSet presAssocID="{7CF0F0B3-BF25-4967-AABE-473704974C6E}" presName="rootText" presStyleLbl="node1" presStyleIdx="0" presStyleCnt="1" custScaleX="283736"/>
      <dgm:spPr/>
    </dgm:pt>
    <dgm:pt modelId="{180B182E-C252-425F-91B8-AECBC822A58C}" type="pres">
      <dgm:prSet presAssocID="{7CF0F0B3-BF25-4967-AABE-473704974C6E}" presName="rootConnector" presStyleLbl="node1" presStyleIdx="0" presStyleCnt="1"/>
      <dgm:spPr/>
    </dgm:pt>
    <dgm:pt modelId="{77BB1546-A7D5-40EB-A5ED-D3031EB3C7D0}" type="pres">
      <dgm:prSet presAssocID="{7CF0F0B3-BF25-4967-AABE-473704974C6E}" presName="childShape" presStyleCnt="0"/>
      <dgm:spPr/>
    </dgm:pt>
    <dgm:pt modelId="{A1068748-D472-43FF-B3B5-9A3AB1E4EAE8}" type="pres">
      <dgm:prSet presAssocID="{911BBDF9-7E76-4040-A4D5-7A166D146488}" presName="Name13" presStyleLbl="parChTrans1D2" presStyleIdx="0" presStyleCnt="4"/>
      <dgm:spPr/>
    </dgm:pt>
    <dgm:pt modelId="{180192F1-3FCF-4DC3-B931-28E7F8A40075}" type="pres">
      <dgm:prSet presAssocID="{4F24C81F-BCBF-4A99-8E9E-EC0F689BB89B}" presName="childText" presStyleLbl="bgAcc1" presStyleIdx="0" presStyleCnt="4" custScaleX="274996" custScaleY="69633">
        <dgm:presLayoutVars>
          <dgm:bulletEnabled val="1"/>
        </dgm:presLayoutVars>
      </dgm:prSet>
      <dgm:spPr/>
    </dgm:pt>
    <dgm:pt modelId="{4F89CBBA-65B7-4A87-AAB5-5CA7EF3B7457}" type="pres">
      <dgm:prSet presAssocID="{DDEFD851-0E41-4A01-8FE0-E692AA581FDB}" presName="Name13" presStyleLbl="parChTrans1D2" presStyleIdx="1" presStyleCnt="4"/>
      <dgm:spPr/>
    </dgm:pt>
    <dgm:pt modelId="{4B89AEBB-B4A0-4C91-B8BD-575E013F2600}" type="pres">
      <dgm:prSet presAssocID="{965FC3DE-1343-4568-ACB5-F42280350DD0}" presName="childText" presStyleLbl="bgAcc1" presStyleIdx="1" presStyleCnt="4" custScaleX="276669" custLinFactY="33332" custLinFactNeighborY="100000">
        <dgm:presLayoutVars>
          <dgm:bulletEnabled val="1"/>
        </dgm:presLayoutVars>
      </dgm:prSet>
      <dgm:spPr/>
    </dgm:pt>
    <dgm:pt modelId="{FBC4C3AA-E6FD-4EFF-B49E-04E5B5268FBF}" type="pres">
      <dgm:prSet presAssocID="{9B011FC0-B415-42B1-856B-1F3340FDC309}" presName="Name13" presStyleLbl="parChTrans1D2" presStyleIdx="2" presStyleCnt="4"/>
      <dgm:spPr/>
    </dgm:pt>
    <dgm:pt modelId="{C927A2D3-0818-4B60-A527-81402BB5072A}" type="pres">
      <dgm:prSet presAssocID="{E6C76CB2-9E40-4AA0-87B6-3EAA937DB515}" presName="childText" presStyleLbl="bgAcc1" presStyleIdx="2" presStyleCnt="4" custScaleX="274156" custLinFactY="-21796" custLinFactNeighborX="1125" custLinFactNeighborY="-100000">
        <dgm:presLayoutVars>
          <dgm:bulletEnabled val="1"/>
        </dgm:presLayoutVars>
      </dgm:prSet>
      <dgm:spPr/>
    </dgm:pt>
    <dgm:pt modelId="{4CFCCE86-4A18-4DBF-9870-60063E61F089}" type="pres">
      <dgm:prSet presAssocID="{31DC7E6D-CF38-4E67-B0AC-3AD50A296782}" presName="Name13" presStyleLbl="parChTrans1D2" presStyleIdx="3" presStyleCnt="4"/>
      <dgm:spPr/>
    </dgm:pt>
    <dgm:pt modelId="{45415797-8CCC-4514-816A-9A7F2B5A092A}" type="pres">
      <dgm:prSet presAssocID="{C47E6845-DFBC-4210-AE46-7CA1E3544A9C}" presName="childText" presStyleLbl="bgAcc1" presStyleIdx="3" presStyleCnt="4" custScaleX="276273">
        <dgm:presLayoutVars>
          <dgm:bulletEnabled val="1"/>
        </dgm:presLayoutVars>
      </dgm:prSet>
      <dgm:spPr/>
    </dgm:pt>
  </dgm:ptLst>
  <dgm:cxnLst>
    <dgm:cxn modelId="{32725D15-ABC2-44ED-8189-63AE6E321A21}" srcId="{7CF0F0B3-BF25-4967-AABE-473704974C6E}" destId="{965FC3DE-1343-4568-ACB5-F42280350DD0}" srcOrd="1" destOrd="0" parTransId="{DDEFD851-0E41-4A01-8FE0-E692AA581FDB}" sibTransId="{51CB6062-2D83-4855-9843-19887F49C310}"/>
    <dgm:cxn modelId="{03A89D1C-76CA-4798-BC54-DDC4EA08D7F3}" srcId="{57E16175-FF43-4DA8-B092-26601231F0FA}" destId="{7CF0F0B3-BF25-4967-AABE-473704974C6E}" srcOrd="0" destOrd="0" parTransId="{4B5BF9D4-B4A7-457E-A6FC-7B4F3DA51B5D}" sibTransId="{8A06447E-3129-4FC3-B6E3-7D7FFB111C18}"/>
    <dgm:cxn modelId="{68CDB733-A9B4-44D1-9F10-BE7AFE58C811}" type="presOf" srcId="{4F24C81F-BCBF-4A99-8E9E-EC0F689BB89B}" destId="{180192F1-3FCF-4DC3-B931-28E7F8A40075}" srcOrd="0" destOrd="0" presId="urn:microsoft.com/office/officeart/2005/8/layout/hierarchy3"/>
    <dgm:cxn modelId="{9759F944-B2ED-4741-9D65-3F5B767738CE}" type="presOf" srcId="{E6C76CB2-9E40-4AA0-87B6-3EAA937DB515}" destId="{C927A2D3-0818-4B60-A527-81402BB5072A}" srcOrd="0" destOrd="0" presId="urn:microsoft.com/office/officeart/2005/8/layout/hierarchy3"/>
    <dgm:cxn modelId="{97643649-8A87-4C98-9B67-9904BEEDA782}" type="presOf" srcId="{57E16175-FF43-4DA8-B092-26601231F0FA}" destId="{37FF4639-5AD5-4411-A3B2-23B3F21712B8}" srcOrd="0" destOrd="0" presId="urn:microsoft.com/office/officeart/2005/8/layout/hierarchy3"/>
    <dgm:cxn modelId="{A6414A54-AE0A-4693-9BA8-6AD31F0BDD59}" type="presOf" srcId="{965FC3DE-1343-4568-ACB5-F42280350DD0}" destId="{4B89AEBB-B4A0-4C91-B8BD-575E013F2600}" srcOrd="0" destOrd="0" presId="urn:microsoft.com/office/officeart/2005/8/layout/hierarchy3"/>
    <dgm:cxn modelId="{B828D878-B585-4CF4-8E7C-96FB7563B07B}" type="presOf" srcId="{31DC7E6D-CF38-4E67-B0AC-3AD50A296782}" destId="{4CFCCE86-4A18-4DBF-9870-60063E61F089}" srcOrd="0" destOrd="0" presId="urn:microsoft.com/office/officeart/2005/8/layout/hierarchy3"/>
    <dgm:cxn modelId="{D001748D-544D-4932-8F08-5852D278330D}" srcId="{7CF0F0B3-BF25-4967-AABE-473704974C6E}" destId="{C47E6845-DFBC-4210-AE46-7CA1E3544A9C}" srcOrd="3" destOrd="0" parTransId="{31DC7E6D-CF38-4E67-B0AC-3AD50A296782}" sibTransId="{9166967C-0C38-4FE7-AA5E-70D748C8CF01}"/>
    <dgm:cxn modelId="{7551CC8E-127D-4C90-A965-704A8D661316}" type="presOf" srcId="{DDEFD851-0E41-4A01-8FE0-E692AA581FDB}" destId="{4F89CBBA-65B7-4A87-AAB5-5CA7EF3B7457}" srcOrd="0" destOrd="0" presId="urn:microsoft.com/office/officeart/2005/8/layout/hierarchy3"/>
    <dgm:cxn modelId="{7DD0B9A0-1D9E-4B6A-B52E-8AC14BB7DC6D}" type="presOf" srcId="{9B011FC0-B415-42B1-856B-1F3340FDC309}" destId="{FBC4C3AA-E6FD-4EFF-B49E-04E5B5268FBF}" srcOrd="0" destOrd="0" presId="urn:microsoft.com/office/officeart/2005/8/layout/hierarchy3"/>
    <dgm:cxn modelId="{D77C13B6-3951-4FBF-9C74-4F9EE2863BF7}" type="presOf" srcId="{911BBDF9-7E76-4040-A4D5-7A166D146488}" destId="{A1068748-D472-43FF-B3B5-9A3AB1E4EAE8}" srcOrd="0" destOrd="0" presId="urn:microsoft.com/office/officeart/2005/8/layout/hierarchy3"/>
    <dgm:cxn modelId="{4CC375B9-04CB-4AEC-9724-821B821B3C13}" type="presOf" srcId="{7CF0F0B3-BF25-4967-AABE-473704974C6E}" destId="{44EB2DC1-0429-478C-B490-B462EDB1A788}" srcOrd="0" destOrd="0" presId="urn:microsoft.com/office/officeart/2005/8/layout/hierarchy3"/>
    <dgm:cxn modelId="{5F1782CE-A8E7-46BA-90F0-838FAB3EE548}" srcId="{7CF0F0B3-BF25-4967-AABE-473704974C6E}" destId="{4F24C81F-BCBF-4A99-8E9E-EC0F689BB89B}" srcOrd="0" destOrd="0" parTransId="{911BBDF9-7E76-4040-A4D5-7A166D146488}" sibTransId="{DADA8DF3-DFD5-4850-A531-EF90432B5E69}"/>
    <dgm:cxn modelId="{9EF239D2-BE26-4290-B50B-05CFF31623C4}" srcId="{7CF0F0B3-BF25-4967-AABE-473704974C6E}" destId="{E6C76CB2-9E40-4AA0-87B6-3EAA937DB515}" srcOrd="2" destOrd="0" parTransId="{9B011FC0-B415-42B1-856B-1F3340FDC309}" sibTransId="{FB3481ED-AFCE-435E-A898-033F4DF6C977}"/>
    <dgm:cxn modelId="{5E1C88F9-0D2D-4D2C-8102-A0F4B3904D1B}" type="presOf" srcId="{7CF0F0B3-BF25-4967-AABE-473704974C6E}" destId="{180B182E-C252-425F-91B8-AECBC822A58C}" srcOrd="1" destOrd="0" presId="urn:microsoft.com/office/officeart/2005/8/layout/hierarchy3"/>
    <dgm:cxn modelId="{D7C04EFE-F5A2-4F8A-A9A5-56E34502CEEE}" type="presOf" srcId="{C47E6845-DFBC-4210-AE46-7CA1E3544A9C}" destId="{45415797-8CCC-4514-816A-9A7F2B5A092A}" srcOrd="0" destOrd="0" presId="urn:microsoft.com/office/officeart/2005/8/layout/hierarchy3"/>
    <dgm:cxn modelId="{63BA2122-1502-48CF-AA95-B065D8B944A4}" type="presParOf" srcId="{37FF4639-5AD5-4411-A3B2-23B3F21712B8}" destId="{C680F560-08B8-4F0A-B6EC-D19A14436FBD}" srcOrd="0" destOrd="0" presId="urn:microsoft.com/office/officeart/2005/8/layout/hierarchy3"/>
    <dgm:cxn modelId="{AA852737-4A5F-4B4E-8EDF-E9B657362800}" type="presParOf" srcId="{C680F560-08B8-4F0A-B6EC-D19A14436FBD}" destId="{D2E67533-C566-4082-B241-869AE4AD6A42}" srcOrd="0" destOrd="0" presId="urn:microsoft.com/office/officeart/2005/8/layout/hierarchy3"/>
    <dgm:cxn modelId="{17B52940-8B3F-41DC-9C51-5E9FECFB306E}" type="presParOf" srcId="{D2E67533-C566-4082-B241-869AE4AD6A42}" destId="{44EB2DC1-0429-478C-B490-B462EDB1A788}" srcOrd="0" destOrd="0" presId="urn:microsoft.com/office/officeart/2005/8/layout/hierarchy3"/>
    <dgm:cxn modelId="{C7AC809C-8FFD-498D-8965-525090B82C4C}" type="presParOf" srcId="{D2E67533-C566-4082-B241-869AE4AD6A42}" destId="{180B182E-C252-425F-91B8-AECBC822A58C}" srcOrd="1" destOrd="0" presId="urn:microsoft.com/office/officeart/2005/8/layout/hierarchy3"/>
    <dgm:cxn modelId="{1CCB362F-7E89-4E55-BDB2-FB19C65CA6D1}" type="presParOf" srcId="{C680F560-08B8-4F0A-B6EC-D19A14436FBD}" destId="{77BB1546-A7D5-40EB-A5ED-D3031EB3C7D0}" srcOrd="1" destOrd="0" presId="urn:microsoft.com/office/officeart/2005/8/layout/hierarchy3"/>
    <dgm:cxn modelId="{894CFB29-3C99-4038-A047-EC9D9781DD21}" type="presParOf" srcId="{77BB1546-A7D5-40EB-A5ED-D3031EB3C7D0}" destId="{A1068748-D472-43FF-B3B5-9A3AB1E4EAE8}" srcOrd="0" destOrd="0" presId="urn:microsoft.com/office/officeart/2005/8/layout/hierarchy3"/>
    <dgm:cxn modelId="{79C1F3A0-97FE-47A7-9D46-7F0E2186DAA5}" type="presParOf" srcId="{77BB1546-A7D5-40EB-A5ED-D3031EB3C7D0}" destId="{180192F1-3FCF-4DC3-B931-28E7F8A40075}" srcOrd="1" destOrd="0" presId="urn:microsoft.com/office/officeart/2005/8/layout/hierarchy3"/>
    <dgm:cxn modelId="{E151632E-A28A-4463-932E-0EDB4A6CE2E6}" type="presParOf" srcId="{77BB1546-A7D5-40EB-A5ED-D3031EB3C7D0}" destId="{4F89CBBA-65B7-4A87-AAB5-5CA7EF3B7457}" srcOrd="2" destOrd="0" presId="urn:microsoft.com/office/officeart/2005/8/layout/hierarchy3"/>
    <dgm:cxn modelId="{FF932CBD-6EDC-49AA-814F-1B050975DAED}" type="presParOf" srcId="{77BB1546-A7D5-40EB-A5ED-D3031EB3C7D0}" destId="{4B89AEBB-B4A0-4C91-B8BD-575E013F2600}" srcOrd="3" destOrd="0" presId="urn:microsoft.com/office/officeart/2005/8/layout/hierarchy3"/>
    <dgm:cxn modelId="{471021EE-6818-4EB6-9564-DD123A3A8088}" type="presParOf" srcId="{77BB1546-A7D5-40EB-A5ED-D3031EB3C7D0}" destId="{FBC4C3AA-E6FD-4EFF-B49E-04E5B5268FBF}" srcOrd="4" destOrd="0" presId="urn:microsoft.com/office/officeart/2005/8/layout/hierarchy3"/>
    <dgm:cxn modelId="{A44211B5-2EE0-4D97-9BF0-AAE4879C8796}" type="presParOf" srcId="{77BB1546-A7D5-40EB-A5ED-D3031EB3C7D0}" destId="{C927A2D3-0818-4B60-A527-81402BB5072A}" srcOrd="5" destOrd="0" presId="urn:microsoft.com/office/officeart/2005/8/layout/hierarchy3"/>
    <dgm:cxn modelId="{468E683D-F0F3-4D2A-AC0C-CF44A7886ADC}" type="presParOf" srcId="{77BB1546-A7D5-40EB-A5ED-D3031EB3C7D0}" destId="{4CFCCE86-4A18-4DBF-9870-60063E61F089}" srcOrd="6" destOrd="0" presId="urn:microsoft.com/office/officeart/2005/8/layout/hierarchy3"/>
    <dgm:cxn modelId="{94F414D8-7C8B-4DC7-A65B-911CC0779708}" type="presParOf" srcId="{77BB1546-A7D5-40EB-A5ED-D3031EB3C7D0}" destId="{45415797-8CCC-4514-816A-9A7F2B5A092A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4FE6A8-0BEF-45CB-8030-44EE6F45C33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F1FDB3-7C2A-48C7-84CC-84334C4FCA78}">
      <dgm:prSet phldrT="[Текст]"/>
      <dgm:spPr/>
      <dgm:t>
        <a:bodyPr/>
        <a:lstStyle/>
        <a:p>
          <a:r>
            <a:rPr lang="ru-RU" b="1" i="0" dirty="0">
              <a:latin typeface="Arial" panose="020B0604020202020204" pitchFamily="34" charset="0"/>
              <a:cs typeface="Arial" panose="020B0604020202020204" pitchFamily="34" charset="0"/>
            </a:rPr>
            <a:t>«лидеры»</a:t>
          </a:r>
        </a:p>
        <a:p>
          <a:r>
            <a:rPr lang="ru-RU" b="1" i="0" dirty="0">
              <a:latin typeface="Arial" panose="020B0604020202020204" pitchFamily="34" charset="0"/>
              <a:cs typeface="Arial" panose="020B0604020202020204" pitchFamily="34" charset="0"/>
            </a:rPr>
            <a:t>(21 субъектов)</a:t>
          </a:r>
        </a:p>
      </dgm:t>
    </dgm:pt>
    <dgm:pt modelId="{878C2322-9367-4471-89F8-EA881567906F}" type="parTrans" cxnId="{88804EF1-EFB9-46A0-BDB8-8C8AB3E212BA}">
      <dgm:prSet/>
      <dgm:spPr/>
      <dgm:t>
        <a:bodyPr/>
        <a:lstStyle/>
        <a:p>
          <a:endParaRPr lang="ru-RU"/>
        </a:p>
      </dgm:t>
    </dgm:pt>
    <dgm:pt modelId="{84949472-47C9-486F-A26D-18AEBD3D3889}" type="sibTrans" cxnId="{88804EF1-EFB9-46A0-BDB8-8C8AB3E212BA}">
      <dgm:prSet/>
      <dgm:spPr/>
      <dgm:t>
        <a:bodyPr/>
        <a:lstStyle/>
        <a:p>
          <a:endParaRPr lang="ru-RU"/>
        </a:p>
      </dgm:t>
    </dgm:pt>
    <dgm:pt modelId="{30576F9E-AFFC-44FE-828E-B46D1E63D129}">
      <dgm:prSet phldrT="[Текст]"/>
      <dgm:spPr/>
      <dgm:t>
        <a:bodyPr/>
        <a:lstStyle/>
        <a:p>
          <a:r>
            <a:rPr lang="ru-RU" b="1" i="0" dirty="0">
              <a:latin typeface="Arial" panose="020B0604020202020204" pitchFamily="34" charset="0"/>
              <a:cs typeface="Arial" panose="020B0604020202020204" pitchFamily="34" charset="0"/>
            </a:rPr>
            <a:t>«эволюционные»</a:t>
          </a:r>
        </a:p>
        <a:p>
          <a:r>
            <a:rPr lang="ru-RU" b="1" i="0" dirty="0">
              <a:latin typeface="Arial" panose="020B0604020202020204" pitchFamily="34" charset="0"/>
              <a:cs typeface="Arial" panose="020B0604020202020204" pitchFamily="34" charset="0"/>
            </a:rPr>
            <a:t> (19 субъектов)</a:t>
          </a:r>
        </a:p>
      </dgm:t>
    </dgm:pt>
    <dgm:pt modelId="{60911845-95A2-42C8-8F93-989A7338C24A}" type="parTrans" cxnId="{EDFCC729-3F79-437F-BB64-68FF8857A2B4}">
      <dgm:prSet/>
      <dgm:spPr/>
      <dgm:t>
        <a:bodyPr/>
        <a:lstStyle/>
        <a:p>
          <a:endParaRPr lang="ru-RU"/>
        </a:p>
      </dgm:t>
    </dgm:pt>
    <dgm:pt modelId="{EDDB4D57-E39D-4452-B5E9-BEFA3154BA5F}" type="sibTrans" cxnId="{EDFCC729-3F79-437F-BB64-68FF8857A2B4}">
      <dgm:prSet/>
      <dgm:spPr/>
      <dgm:t>
        <a:bodyPr/>
        <a:lstStyle/>
        <a:p>
          <a:endParaRPr lang="ru-RU"/>
        </a:p>
      </dgm:t>
    </dgm:pt>
    <dgm:pt modelId="{0E6FD467-BD25-4D29-AF0E-A4D66CE7B893}">
      <dgm:prSet phldrT="[Текст]"/>
      <dgm:spPr/>
      <dgm:t>
        <a:bodyPr/>
        <a:lstStyle/>
        <a:p>
          <a:r>
            <a:rPr lang="ru-RU" b="1" i="0" dirty="0">
              <a:latin typeface="Arial" panose="020B0604020202020204" pitchFamily="34" charset="0"/>
              <a:cs typeface="Arial" panose="020B0604020202020204" pitchFamily="34" charset="0"/>
            </a:rPr>
            <a:t>«эффективные» </a:t>
          </a:r>
        </a:p>
        <a:p>
          <a:r>
            <a:rPr lang="ru-RU" b="1" i="0" dirty="0">
              <a:latin typeface="Arial" panose="020B0604020202020204" pitchFamily="34" charset="0"/>
              <a:cs typeface="Arial" panose="020B0604020202020204" pitchFamily="34" charset="0"/>
            </a:rPr>
            <a:t>(15 субъектов) </a:t>
          </a:r>
        </a:p>
      </dgm:t>
    </dgm:pt>
    <dgm:pt modelId="{4243A1CC-BDBB-4A82-869A-5C7B58D3B009}" type="parTrans" cxnId="{07E9F77B-412F-4435-AAFC-93B4B3C1FAF9}">
      <dgm:prSet/>
      <dgm:spPr/>
      <dgm:t>
        <a:bodyPr/>
        <a:lstStyle/>
        <a:p>
          <a:endParaRPr lang="ru-RU"/>
        </a:p>
      </dgm:t>
    </dgm:pt>
    <dgm:pt modelId="{4E9443D0-B523-4A35-A03B-B1CA8967A882}" type="sibTrans" cxnId="{07E9F77B-412F-4435-AAFC-93B4B3C1FAF9}">
      <dgm:prSet/>
      <dgm:spPr/>
      <dgm:t>
        <a:bodyPr/>
        <a:lstStyle/>
        <a:p>
          <a:endParaRPr lang="ru-RU"/>
        </a:p>
      </dgm:t>
    </dgm:pt>
    <dgm:pt modelId="{B05A29FD-1A51-4937-984D-A303131D44B3}">
      <dgm:prSet phldrT="[Текст]"/>
      <dgm:spPr/>
      <dgm:t>
        <a:bodyPr/>
        <a:lstStyle/>
        <a:p>
          <a:r>
            <a:rPr lang="ru-RU" b="1" i="0" dirty="0">
              <a:latin typeface="Arial" panose="020B0604020202020204" pitchFamily="34" charset="0"/>
              <a:cs typeface="Arial" panose="020B0604020202020204" pitchFamily="34" charset="0"/>
            </a:rPr>
            <a:t>«догоняющие» </a:t>
          </a:r>
        </a:p>
        <a:p>
          <a:r>
            <a:rPr lang="ru-RU" b="1" i="0" dirty="0">
              <a:latin typeface="Arial" panose="020B0604020202020204" pitchFamily="34" charset="0"/>
              <a:cs typeface="Arial" panose="020B0604020202020204" pitchFamily="34" charset="0"/>
            </a:rPr>
            <a:t>(30 субъектов) </a:t>
          </a:r>
          <a:endParaRPr lang="ru-RU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05C855-D94B-48C3-B137-5EE0C5BEA8ED}" type="parTrans" cxnId="{57213CA0-172A-4C07-B825-C24CB1EF34FD}">
      <dgm:prSet/>
      <dgm:spPr/>
      <dgm:t>
        <a:bodyPr/>
        <a:lstStyle/>
        <a:p>
          <a:endParaRPr lang="ru-RU"/>
        </a:p>
      </dgm:t>
    </dgm:pt>
    <dgm:pt modelId="{5E035D4D-1D2A-45CF-8833-0C99272AF77D}" type="sibTrans" cxnId="{57213CA0-172A-4C07-B825-C24CB1EF34FD}">
      <dgm:prSet/>
      <dgm:spPr/>
      <dgm:t>
        <a:bodyPr/>
        <a:lstStyle/>
        <a:p>
          <a:endParaRPr lang="ru-RU"/>
        </a:p>
      </dgm:t>
    </dgm:pt>
    <dgm:pt modelId="{1535ADCC-9AA0-44F6-AA70-E3B09B6D4DCF}" type="pres">
      <dgm:prSet presAssocID="{564FE6A8-0BEF-45CB-8030-44EE6F45C330}" presName="diagram" presStyleCnt="0">
        <dgm:presLayoutVars>
          <dgm:dir/>
          <dgm:resizeHandles val="exact"/>
        </dgm:presLayoutVars>
      </dgm:prSet>
      <dgm:spPr/>
    </dgm:pt>
    <dgm:pt modelId="{2935AED1-1E01-4247-A124-9D43E66C75B5}" type="pres">
      <dgm:prSet presAssocID="{E2F1FDB3-7C2A-48C7-84CC-84334C4FCA78}" presName="node" presStyleLbl="node1" presStyleIdx="0" presStyleCnt="4">
        <dgm:presLayoutVars>
          <dgm:bulletEnabled val="1"/>
        </dgm:presLayoutVars>
      </dgm:prSet>
      <dgm:spPr/>
    </dgm:pt>
    <dgm:pt modelId="{A4B0FF27-35A0-463E-BC88-944FC49EF75B}" type="pres">
      <dgm:prSet presAssocID="{84949472-47C9-486F-A26D-18AEBD3D3889}" presName="sibTrans" presStyleCnt="0"/>
      <dgm:spPr/>
    </dgm:pt>
    <dgm:pt modelId="{6EBE6A53-05E4-4CCB-A154-8E36872D94CD}" type="pres">
      <dgm:prSet presAssocID="{30576F9E-AFFC-44FE-828E-B46D1E63D129}" presName="node" presStyleLbl="node1" presStyleIdx="1" presStyleCnt="4">
        <dgm:presLayoutVars>
          <dgm:bulletEnabled val="1"/>
        </dgm:presLayoutVars>
      </dgm:prSet>
      <dgm:spPr/>
    </dgm:pt>
    <dgm:pt modelId="{4D7359F8-D236-4D3F-96C4-69C459A9FAAF}" type="pres">
      <dgm:prSet presAssocID="{EDDB4D57-E39D-4452-B5E9-BEFA3154BA5F}" presName="sibTrans" presStyleCnt="0"/>
      <dgm:spPr/>
    </dgm:pt>
    <dgm:pt modelId="{B62369DE-527E-4530-959E-22E3B440352B}" type="pres">
      <dgm:prSet presAssocID="{0E6FD467-BD25-4D29-AF0E-A4D66CE7B893}" presName="node" presStyleLbl="node1" presStyleIdx="2" presStyleCnt="4">
        <dgm:presLayoutVars>
          <dgm:bulletEnabled val="1"/>
        </dgm:presLayoutVars>
      </dgm:prSet>
      <dgm:spPr/>
    </dgm:pt>
    <dgm:pt modelId="{E67ED611-600D-452D-AD88-BC1808A77467}" type="pres">
      <dgm:prSet presAssocID="{4E9443D0-B523-4A35-A03B-B1CA8967A882}" presName="sibTrans" presStyleCnt="0"/>
      <dgm:spPr/>
    </dgm:pt>
    <dgm:pt modelId="{90DE4ED6-22E1-445C-8605-84717811084B}" type="pres">
      <dgm:prSet presAssocID="{B05A29FD-1A51-4937-984D-A303131D44B3}" presName="node" presStyleLbl="node1" presStyleIdx="3" presStyleCnt="4">
        <dgm:presLayoutVars>
          <dgm:bulletEnabled val="1"/>
        </dgm:presLayoutVars>
      </dgm:prSet>
      <dgm:spPr/>
    </dgm:pt>
  </dgm:ptLst>
  <dgm:cxnLst>
    <dgm:cxn modelId="{EDFCC729-3F79-437F-BB64-68FF8857A2B4}" srcId="{564FE6A8-0BEF-45CB-8030-44EE6F45C330}" destId="{30576F9E-AFFC-44FE-828E-B46D1E63D129}" srcOrd="1" destOrd="0" parTransId="{60911845-95A2-42C8-8F93-989A7338C24A}" sibTransId="{EDDB4D57-E39D-4452-B5E9-BEFA3154BA5F}"/>
    <dgm:cxn modelId="{621C926B-D0B3-4303-9CB0-57630EF52DC6}" type="presOf" srcId="{30576F9E-AFFC-44FE-828E-B46D1E63D129}" destId="{6EBE6A53-05E4-4CCB-A154-8E36872D94CD}" srcOrd="0" destOrd="0" presId="urn:microsoft.com/office/officeart/2005/8/layout/default"/>
    <dgm:cxn modelId="{3EC61574-F3E1-4AA3-ABDC-D53D6290ECA6}" type="presOf" srcId="{E2F1FDB3-7C2A-48C7-84CC-84334C4FCA78}" destId="{2935AED1-1E01-4247-A124-9D43E66C75B5}" srcOrd="0" destOrd="0" presId="urn:microsoft.com/office/officeart/2005/8/layout/default"/>
    <dgm:cxn modelId="{07E9F77B-412F-4435-AAFC-93B4B3C1FAF9}" srcId="{564FE6A8-0BEF-45CB-8030-44EE6F45C330}" destId="{0E6FD467-BD25-4D29-AF0E-A4D66CE7B893}" srcOrd="2" destOrd="0" parTransId="{4243A1CC-BDBB-4A82-869A-5C7B58D3B009}" sibTransId="{4E9443D0-B523-4A35-A03B-B1CA8967A882}"/>
    <dgm:cxn modelId="{E1E8F27E-A340-462A-A226-B2BF86D3BC11}" type="presOf" srcId="{564FE6A8-0BEF-45CB-8030-44EE6F45C330}" destId="{1535ADCC-9AA0-44F6-AA70-E3B09B6D4DCF}" srcOrd="0" destOrd="0" presId="urn:microsoft.com/office/officeart/2005/8/layout/default"/>
    <dgm:cxn modelId="{6A3FB67F-25E9-44AD-92B2-FAA5170726BE}" type="presOf" srcId="{B05A29FD-1A51-4937-984D-A303131D44B3}" destId="{90DE4ED6-22E1-445C-8605-84717811084B}" srcOrd="0" destOrd="0" presId="urn:microsoft.com/office/officeart/2005/8/layout/default"/>
    <dgm:cxn modelId="{7E512B8C-2210-4B16-BAB6-294A791E5D5D}" type="presOf" srcId="{0E6FD467-BD25-4D29-AF0E-A4D66CE7B893}" destId="{B62369DE-527E-4530-959E-22E3B440352B}" srcOrd="0" destOrd="0" presId="urn:microsoft.com/office/officeart/2005/8/layout/default"/>
    <dgm:cxn modelId="{57213CA0-172A-4C07-B825-C24CB1EF34FD}" srcId="{564FE6A8-0BEF-45CB-8030-44EE6F45C330}" destId="{B05A29FD-1A51-4937-984D-A303131D44B3}" srcOrd="3" destOrd="0" parTransId="{E605C855-D94B-48C3-B137-5EE0C5BEA8ED}" sibTransId="{5E035D4D-1D2A-45CF-8833-0C99272AF77D}"/>
    <dgm:cxn modelId="{88804EF1-EFB9-46A0-BDB8-8C8AB3E212BA}" srcId="{564FE6A8-0BEF-45CB-8030-44EE6F45C330}" destId="{E2F1FDB3-7C2A-48C7-84CC-84334C4FCA78}" srcOrd="0" destOrd="0" parTransId="{878C2322-9367-4471-89F8-EA881567906F}" sibTransId="{84949472-47C9-486F-A26D-18AEBD3D3889}"/>
    <dgm:cxn modelId="{117688DD-B452-4FAF-BF46-D5C19B3B2433}" type="presParOf" srcId="{1535ADCC-9AA0-44F6-AA70-E3B09B6D4DCF}" destId="{2935AED1-1E01-4247-A124-9D43E66C75B5}" srcOrd="0" destOrd="0" presId="urn:microsoft.com/office/officeart/2005/8/layout/default"/>
    <dgm:cxn modelId="{4C898873-18EF-49EB-9C44-A057B7DD9C6F}" type="presParOf" srcId="{1535ADCC-9AA0-44F6-AA70-E3B09B6D4DCF}" destId="{A4B0FF27-35A0-463E-BC88-944FC49EF75B}" srcOrd="1" destOrd="0" presId="urn:microsoft.com/office/officeart/2005/8/layout/default"/>
    <dgm:cxn modelId="{A2652F4C-805D-483B-BD15-20430CB5ED0F}" type="presParOf" srcId="{1535ADCC-9AA0-44F6-AA70-E3B09B6D4DCF}" destId="{6EBE6A53-05E4-4CCB-A154-8E36872D94CD}" srcOrd="2" destOrd="0" presId="urn:microsoft.com/office/officeart/2005/8/layout/default"/>
    <dgm:cxn modelId="{60074F1E-D06F-4A48-AECF-CCF06B4FB3E8}" type="presParOf" srcId="{1535ADCC-9AA0-44F6-AA70-E3B09B6D4DCF}" destId="{4D7359F8-D236-4D3F-96C4-69C459A9FAAF}" srcOrd="3" destOrd="0" presId="urn:microsoft.com/office/officeart/2005/8/layout/default"/>
    <dgm:cxn modelId="{2F9BC10B-CB3F-4DCA-BED0-3016202C5802}" type="presParOf" srcId="{1535ADCC-9AA0-44F6-AA70-E3B09B6D4DCF}" destId="{B62369DE-527E-4530-959E-22E3B440352B}" srcOrd="4" destOrd="0" presId="urn:microsoft.com/office/officeart/2005/8/layout/default"/>
    <dgm:cxn modelId="{0B1EC43C-18FB-4B5C-ADBA-685A1848655F}" type="presParOf" srcId="{1535ADCC-9AA0-44F6-AA70-E3B09B6D4DCF}" destId="{E67ED611-600D-452D-AD88-BC1808A77467}" srcOrd="5" destOrd="0" presId="urn:microsoft.com/office/officeart/2005/8/layout/default"/>
    <dgm:cxn modelId="{06AE2F30-D458-401F-8199-CB77EE16A1A7}" type="presParOf" srcId="{1535ADCC-9AA0-44F6-AA70-E3B09B6D4DCF}" destId="{90DE4ED6-22E1-445C-8605-84717811084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DBD562-9588-4B28-996B-A50D5FAB57A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6B5257-6FA5-481D-AE9F-4AFCE50939CF}">
      <dgm:prSet phldrT="[Текст]"/>
      <dgm:spPr/>
      <dgm:t>
        <a:bodyPr/>
        <a:lstStyle/>
        <a:p>
          <a:r>
            <a:rPr lang="ru-RU" b="1" dirty="0"/>
            <a:t>Первая десятка рейтинга</a:t>
          </a:r>
          <a:endParaRPr lang="ru-RU" dirty="0"/>
        </a:p>
      </dgm:t>
    </dgm:pt>
    <dgm:pt modelId="{96EE44BE-F57C-414C-B2BA-328C01539F13}" type="parTrans" cxnId="{01ADCE57-2FF0-47D1-A714-42F4AB36C7BA}">
      <dgm:prSet/>
      <dgm:spPr/>
      <dgm:t>
        <a:bodyPr/>
        <a:lstStyle/>
        <a:p>
          <a:endParaRPr lang="ru-RU"/>
        </a:p>
      </dgm:t>
    </dgm:pt>
    <dgm:pt modelId="{BAFE9E63-8EB4-48D0-B0FE-EEE6A3769A46}" type="sibTrans" cxnId="{01ADCE57-2FF0-47D1-A714-42F4AB36C7BA}">
      <dgm:prSet/>
      <dgm:spPr/>
      <dgm:t>
        <a:bodyPr/>
        <a:lstStyle/>
        <a:p>
          <a:endParaRPr lang="ru-RU"/>
        </a:p>
      </dgm:t>
    </dgm:pt>
    <dgm:pt modelId="{0B547413-E470-40F1-BB12-E3BBA7B8A281}">
      <dgm:prSet phldrT="[Текст]" custT="1"/>
      <dgm:spPr/>
      <dgm:t>
        <a:bodyPr/>
        <a:lstStyle/>
        <a:p>
          <a:r>
            <a:rPr lang="ru-RU" sz="1600" b="1" dirty="0"/>
            <a:t>Москва</a:t>
          </a:r>
          <a:endParaRPr lang="ru-RU" sz="1600" dirty="0"/>
        </a:p>
      </dgm:t>
    </dgm:pt>
    <dgm:pt modelId="{E51F17A6-441B-4623-8E5C-FA1050C0CFE5}" type="parTrans" cxnId="{9B158439-53F1-4E66-A5F1-34F686351714}">
      <dgm:prSet/>
      <dgm:spPr/>
      <dgm:t>
        <a:bodyPr/>
        <a:lstStyle/>
        <a:p>
          <a:endParaRPr lang="ru-RU"/>
        </a:p>
      </dgm:t>
    </dgm:pt>
    <dgm:pt modelId="{254F0282-140B-4305-BBA5-5209731F454C}" type="sibTrans" cxnId="{9B158439-53F1-4E66-A5F1-34F686351714}">
      <dgm:prSet/>
      <dgm:spPr/>
      <dgm:t>
        <a:bodyPr/>
        <a:lstStyle/>
        <a:p>
          <a:endParaRPr lang="ru-RU"/>
        </a:p>
      </dgm:t>
    </dgm:pt>
    <dgm:pt modelId="{0423C296-7C20-4E3E-8D5C-CE9016E83CAD}">
      <dgm:prSet phldrT="[Текст]" custT="1"/>
      <dgm:spPr/>
      <dgm:t>
        <a:bodyPr anchor="t"/>
        <a:lstStyle/>
        <a:p>
          <a:pPr algn="ctr"/>
          <a:r>
            <a:rPr lang="ru-RU" sz="1600" b="1" dirty="0"/>
            <a:t>Белгородская область </a:t>
          </a:r>
        </a:p>
        <a:p>
          <a:pPr algn="ctr"/>
          <a:endParaRPr lang="ru-RU" sz="800" dirty="0"/>
        </a:p>
      </dgm:t>
    </dgm:pt>
    <dgm:pt modelId="{8CA9AEF5-DB2E-4836-895D-9BAE8BE943D9}" type="parTrans" cxnId="{134D99C1-3726-4392-BD5A-A22553DCD7E5}">
      <dgm:prSet/>
      <dgm:spPr/>
      <dgm:t>
        <a:bodyPr/>
        <a:lstStyle/>
        <a:p>
          <a:endParaRPr lang="ru-RU"/>
        </a:p>
      </dgm:t>
    </dgm:pt>
    <dgm:pt modelId="{A74E6986-9611-4A5D-99A9-629DED2E3627}" type="sibTrans" cxnId="{134D99C1-3726-4392-BD5A-A22553DCD7E5}">
      <dgm:prSet/>
      <dgm:spPr/>
      <dgm:t>
        <a:bodyPr/>
        <a:lstStyle/>
        <a:p>
          <a:endParaRPr lang="ru-RU"/>
        </a:p>
      </dgm:t>
    </dgm:pt>
    <dgm:pt modelId="{56864C4F-F749-457B-BC74-A383387899B9}">
      <dgm:prSet custT="1"/>
      <dgm:spPr/>
      <dgm:t>
        <a:bodyPr/>
        <a:lstStyle/>
        <a:p>
          <a:r>
            <a:rPr lang="ru-RU" sz="1600" b="1" dirty="0"/>
            <a:t>Санкт-Петербург</a:t>
          </a:r>
          <a:endParaRPr lang="ru-RU" sz="1600" dirty="0"/>
        </a:p>
      </dgm:t>
    </dgm:pt>
    <dgm:pt modelId="{CAB91867-4BEF-40B0-96E7-D5D32B526AD7}" type="parTrans" cxnId="{C54A6C5A-D380-4004-9868-828FD1C2EE65}">
      <dgm:prSet/>
      <dgm:spPr/>
      <dgm:t>
        <a:bodyPr/>
        <a:lstStyle/>
        <a:p>
          <a:endParaRPr lang="ru-RU"/>
        </a:p>
      </dgm:t>
    </dgm:pt>
    <dgm:pt modelId="{87B3D72A-0B16-4DA6-B584-A4E5CB958767}" type="sibTrans" cxnId="{C54A6C5A-D380-4004-9868-828FD1C2EE65}">
      <dgm:prSet/>
      <dgm:spPr/>
      <dgm:t>
        <a:bodyPr/>
        <a:lstStyle/>
        <a:p>
          <a:endParaRPr lang="ru-RU"/>
        </a:p>
      </dgm:t>
    </dgm:pt>
    <dgm:pt modelId="{A2D6A99B-E81A-4627-9733-DDE568AD1882}">
      <dgm:prSet custT="1"/>
      <dgm:spPr/>
      <dgm:t>
        <a:bodyPr/>
        <a:lstStyle/>
        <a:p>
          <a:r>
            <a:rPr lang="ru-RU" sz="1600" b="1" dirty="0"/>
            <a:t>Новосибирская область</a:t>
          </a:r>
          <a:endParaRPr lang="ru-RU" sz="1600" dirty="0"/>
        </a:p>
      </dgm:t>
    </dgm:pt>
    <dgm:pt modelId="{4663DAD3-67E9-4CA9-8B97-A62B1463DDB5}" type="parTrans" cxnId="{2D45E319-D330-46B2-B44D-B12865C5F4B4}">
      <dgm:prSet/>
      <dgm:spPr/>
      <dgm:t>
        <a:bodyPr/>
        <a:lstStyle/>
        <a:p>
          <a:endParaRPr lang="ru-RU"/>
        </a:p>
      </dgm:t>
    </dgm:pt>
    <dgm:pt modelId="{C84CE9D4-9F00-4F8D-8CAB-70A793A24D2A}" type="sibTrans" cxnId="{2D45E319-D330-46B2-B44D-B12865C5F4B4}">
      <dgm:prSet/>
      <dgm:spPr/>
      <dgm:t>
        <a:bodyPr/>
        <a:lstStyle/>
        <a:p>
          <a:endParaRPr lang="ru-RU"/>
        </a:p>
      </dgm:t>
    </dgm:pt>
    <dgm:pt modelId="{108119FF-912D-4923-9492-61DC9A124499}">
      <dgm:prSet custT="1"/>
      <dgm:spPr/>
      <dgm:t>
        <a:bodyPr/>
        <a:lstStyle/>
        <a:p>
          <a:r>
            <a:rPr lang="ru-RU" sz="1600" b="1" dirty="0"/>
            <a:t>Томская область</a:t>
          </a:r>
          <a:endParaRPr lang="ru-RU" sz="1600" dirty="0"/>
        </a:p>
      </dgm:t>
    </dgm:pt>
    <dgm:pt modelId="{C725A8BF-BA96-4256-A801-FF1D5097AC9D}" type="parTrans" cxnId="{80990EDF-15B5-449F-9B51-57466D1D67D7}">
      <dgm:prSet/>
      <dgm:spPr/>
      <dgm:t>
        <a:bodyPr/>
        <a:lstStyle/>
        <a:p>
          <a:endParaRPr lang="ru-RU"/>
        </a:p>
      </dgm:t>
    </dgm:pt>
    <dgm:pt modelId="{C88897B8-B2E2-43EC-8368-535AB8D7E283}" type="sibTrans" cxnId="{80990EDF-15B5-449F-9B51-57466D1D67D7}">
      <dgm:prSet/>
      <dgm:spPr/>
      <dgm:t>
        <a:bodyPr/>
        <a:lstStyle/>
        <a:p>
          <a:endParaRPr lang="ru-RU"/>
        </a:p>
      </dgm:t>
    </dgm:pt>
    <dgm:pt modelId="{3D2CE189-7FDE-4436-BA33-E656303980DD}">
      <dgm:prSet custT="1"/>
      <dgm:spPr/>
      <dgm:t>
        <a:bodyPr/>
        <a:lstStyle/>
        <a:p>
          <a:r>
            <a:rPr lang="ru-RU" sz="1600" b="1" dirty="0"/>
            <a:t>Республика Татарстан</a:t>
          </a:r>
          <a:endParaRPr lang="ru-RU" sz="1600" dirty="0"/>
        </a:p>
      </dgm:t>
    </dgm:pt>
    <dgm:pt modelId="{CFD88C2D-B888-49E8-B1F4-10F0B7084C3B}" type="parTrans" cxnId="{BAC44E79-33F3-4545-8F4A-DA0D4B9826BF}">
      <dgm:prSet/>
      <dgm:spPr/>
      <dgm:t>
        <a:bodyPr/>
        <a:lstStyle/>
        <a:p>
          <a:endParaRPr lang="ru-RU"/>
        </a:p>
      </dgm:t>
    </dgm:pt>
    <dgm:pt modelId="{8F28DF24-5436-4BD3-A1C2-2A7ADDDEA121}" type="sibTrans" cxnId="{BAC44E79-33F3-4545-8F4A-DA0D4B9826BF}">
      <dgm:prSet/>
      <dgm:spPr/>
      <dgm:t>
        <a:bodyPr/>
        <a:lstStyle/>
        <a:p>
          <a:endParaRPr lang="ru-RU"/>
        </a:p>
      </dgm:t>
    </dgm:pt>
    <dgm:pt modelId="{E0558645-532C-4B1E-9FD4-A0336FE3B107}">
      <dgm:prSet custT="1"/>
      <dgm:spPr/>
      <dgm:t>
        <a:bodyPr/>
        <a:lstStyle/>
        <a:p>
          <a:r>
            <a:rPr lang="ru-RU" sz="1600" b="1" dirty="0"/>
            <a:t>Ивановская область</a:t>
          </a:r>
          <a:endParaRPr lang="ru-RU" sz="1600" dirty="0"/>
        </a:p>
      </dgm:t>
    </dgm:pt>
    <dgm:pt modelId="{038BC9C8-012D-4D34-8CE3-097159948F35}" type="parTrans" cxnId="{CAEB5CCD-76E4-43BF-8257-E3D669C1F36D}">
      <dgm:prSet/>
      <dgm:spPr/>
      <dgm:t>
        <a:bodyPr/>
        <a:lstStyle/>
        <a:p>
          <a:endParaRPr lang="ru-RU"/>
        </a:p>
      </dgm:t>
    </dgm:pt>
    <dgm:pt modelId="{AB92CA0A-BA6A-47F8-95E6-80EDF6514A89}" type="sibTrans" cxnId="{CAEB5CCD-76E4-43BF-8257-E3D669C1F36D}">
      <dgm:prSet/>
      <dgm:spPr/>
      <dgm:t>
        <a:bodyPr/>
        <a:lstStyle/>
        <a:p>
          <a:endParaRPr lang="ru-RU"/>
        </a:p>
      </dgm:t>
    </dgm:pt>
    <dgm:pt modelId="{D07507BF-0D7B-4D60-A3D4-0C4C79733ED1}">
      <dgm:prSet custT="1"/>
      <dgm:spPr/>
      <dgm:t>
        <a:bodyPr/>
        <a:lstStyle/>
        <a:p>
          <a:r>
            <a:rPr lang="ru-RU" sz="1600" b="1" dirty="0"/>
            <a:t>Нижегородская область </a:t>
          </a:r>
          <a:endParaRPr lang="ru-RU" sz="1600" dirty="0"/>
        </a:p>
      </dgm:t>
    </dgm:pt>
    <dgm:pt modelId="{B4A1062F-BAFE-4FA8-AC93-C3103E6936AE}" type="parTrans" cxnId="{07CA8C75-BB6F-432F-93D8-128CFE46E863}">
      <dgm:prSet/>
      <dgm:spPr/>
      <dgm:t>
        <a:bodyPr/>
        <a:lstStyle/>
        <a:p>
          <a:endParaRPr lang="ru-RU"/>
        </a:p>
      </dgm:t>
    </dgm:pt>
    <dgm:pt modelId="{D1F3A713-002D-4AF8-BF0B-65DFB97EB868}" type="sibTrans" cxnId="{07CA8C75-BB6F-432F-93D8-128CFE46E863}">
      <dgm:prSet/>
      <dgm:spPr/>
      <dgm:t>
        <a:bodyPr/>
        <a:lstStyle/>
        <a:p>
          <a:endParaRPr lang="ru-RU"/>
        </a:p>
      </dgm:t>
    </dgm:pt>
    <dgm:pt modelId="{158DF339-EE54-45FE-B6FB-A86D2E4C7C1D}">
      <dgm:prSet custT="1"/>
      <dgm:spPr/>
      <dgm:t>
        <a:bodyPr/>
        <a:lstStyle/>
        <a:p>
          <a:r>
            <a:rPr lang="ru-RU" sz="1600" b="1" dirty="0"/>
            <a:t>Костромская область</a:t>
          </a:r>
          <a:endParaRPr lang="ru-RU" sz="1600" dirty="0"/>
        </a:p>
      </dgm:t>
    </dgm:pt>
    <dgm:pt modelId="{CDD532F1-5C94-40B1-8CA1-E9BD02E3B60A}" type="parTrans" cxnId="{BC9428F3-375F-4744-B35E-3014DD1B82A4}">
      <dgm:prSet/>
      <dgm:spPr/>
      <dgm:t>
        <a:bodyPr/>
        <a:lstStyle/>
        <a:p>
          <a:endParaRPr lang="ru-RU"/>
        </a:p>
      </dgm:t>
    </dgm:pt>
    <dgm:pt modelId="{9EE9F50A-4947-4892-A7D2-6F4707A78F0C}" type="sibTrans" cxnId="{BC9428F3-375F-4744-B35E-3014DD1B82A4}">
      <dgm:prSet/>
      <dgm:spPr/>
      <dgm:t>
        <a:bodyPr/>
        <a:lstStyle/>
        <a:p>
          <a:endParaRPr lang="ru-RU"/>
        </a:p>
      </dgm:t>
    </dgm:pt>
    <dgm:pt modelId="{E5003435-BC40-4218-A815-799D074DDDC6}">
      <dgm:prSet custT="1"/>
      <dgm:spPr/>
      <dgm:t>
        <a:bodyPr/>
        <a:lstStyle/>
        <a:p>
          <a:r>
            <a:rPr lang="ru-RU" sz="1600" b="1" dirty="0"/>
            <a:t>Свердловская область</a:t>
          </a:r>
          <a:endParaRPr lang="ru-RU" sz="1600" dirty="0"/>
        </a:p>
      </dgm:t>
    </dgm:pt>
    <dgm:pt modelId="{EBB905EB-5B6D-4D6D-ACAC-1E09A10EA0A4}" type="parTrans" cxnId="{BB02B285-C008-4D6C-8FB3-F4C51C7D9BAE}">
      <dgm:prSet/>
      <dgm:spPr/>
      <dgm:t>
        <a:bodyPr/>
        <a:lstStyle/>
        <a:p>
          <a:endParaRPr lang="ru-RU"/>
        </a:p>
      </dgm:t>
    </dgm:pt>
    <dgm:pt modelId="{C0C811C1-3331-4C57-8E84-9D4195C30DE7}" type="sibTrans" cxnId="{BB02B285-C008-4D6C-8FB3-F4C51C7D9BAE}">
      <dgm:prSet/>
      <dgm:spPr/>
      <dgm:t>
        <a:bodyPr/>
        <a:lstStyle/>
        <a:p>
          <a:endParaRPr lang="ru-RU"/>
        </a:p>
      </dgm:t>
    </dgm:pt>
    <dgm:pt modelId="{E6B35737-9716-47C1-9AE7-14E641459FB1}" type="pres">
      <dgm:prSet presAssocID="{7ADBD562-9588-4B28-996B-A50D5FAB57A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0F415B0-FDD1-4E4E-B6F0-E1EBD321B55D}" type="pres">
      <dgm:prSet presAssocID="{AF6B5257-6FA5-481D-AE9F-4AFCE50939CF}" presName="root" presStyleCnt="0"/>
      <dgm:spPr/>
    </dgm:pt>
    <dgm:pt modelId="{0F5700C1-967E-473A-BF6A-9BF82E5554E8}" type="pres">
      <dgm:prSet presAssocID="{AF6B5257-6FA5-481D-AE9F-4AFCE50939CF}" presName="rootComposite" presStyleCnt="0"/>
      <dgm:spPr/>
    </dgm:pt>
    <dgm:pt modelId="{52ABF5DE-DA2C-4A1B-B10E-CD221191028F}" type="pres">
      <dgm:prSet presAssocID="{AF6B5257-6FA5-481D-AE9F-4AFCE50939CF}" presName="rootText" presStyleLbl="node1" presStyleIdx="0" presStyleCnt="1" custScaleX="356056" custScaleY="243392"/>
      <dgm:spPr/>
    </dgm:pt>
    <dgm:pt modelId="{3AAD3968-9F3D-4E45-9771-96BE4852F451}" type="pres">
      <dgm:prSet presAssocID="{AF6B5257-6FA5-481D-AE9F-4AFCE50939CF}" presName="rootConnector" presStyleLbl="node1" presStyleIdx="0" presStyleCnt="1"/>
      <dgm:spPr/>
    </dgm:pt>
    <dgm:pt modelId="{0B9AF816-2241-4979-AE96-542789CFBA6A}" type="pres">
      <dgm:prSet presAssocID="{AF6B5257-6FA5-481D-AE9F-4AFCE50939CF}" presName="childShape" presStyleCnt="0"/>
      <dgm:spPr/>
    </dgm:pt>
    <dgm:pt modelId="{77EECAE3-FCE8-4BBE-BE4F-4BBD7E17619A}" type="pres">
      <dgm:prSet presAssocID="{E51F17A6-441B-4623-8E5C-FA1050C0CFE5}" presName="Name13" presStyleLbl="parChTrans1D2" presStyleIdx="0" presStyleCnt="10"/>
      <dgm:spPr/>
    </dgm:pt>
    <dgm:pt modelId="{0CC416C1-F7D6-4B64-B66C-BF0D3EE56C24}" type="pres">
      <dgm:prSet presAssocID="{0B547413-E470-40F1-BB12-E3BBA7B8A281}" presName="childText" presStyleLbl="bgAcc1" presStyleIdx="0" presStyleCnt="10" custScaleX="439056" custScaleY="75129" custLinFactNeighborX="31150" custLinFactNeighborY="2123">
        <dgm:presLayoutVars>
          <dgm:bulletEnabled val="1"/>
        </dgm:presLayoutVars>
      </dgm:prSet>
      <dgm:spPr/>
    </dgm:pt>
    <dgm:pt modelId="{E2811FC8-8A2A-470E-A5D0-BE35D21ABA22}" type="pres">
      <dgm:prSet presAssocID="{CFD88C2D-B888-49E8-B1F4-10F0B7084C3B}" presName="Name13" presStyleLbl="parChTrans1D2" presStyleIdx="1" presStyleCnt="10"/>
      <dgm:spPr/>
    </dgm:pt>
    <dgm:pt modelId="{5A397E33-AC26-4256-9B38-DDF0438E0C39}" type="pres">
      <dgm:prSet presAssocID="{3D2CE189-7FDE-4436-BA33-E656303980DD}" presName="childText" presStyleLbl="bgAcc1" presStyleIdx="1" presStyleCnt="10" custScaleX="450760" custLinFactY="142344" custLinFactNeighborX="29930" custLinFactNeighborY="200000">
        <dgm:presLayoutVars>
          <dgm:bulletEnabled val="1"/>
        </dgm:presLayoutVars>
      </dgm:prSet>
      <dgm:spPr/>
    </dgm:pt>
    <dgm:pt modelId="{1FA11134-0098-40DF-8548-5018EDFAF2A3}" type="pres">
      <dgm:prSet presAssocID="{C725A8BF-BA96-4256-A801-FF1D5097AC9D}" presName="Name13" presStyleLbl="parChTrans1D2" presStyleIdx="2" presStyleCnt="10"/>
      <dgm:spPr/>
    </dgm:pt>
    <dgm:pt modelId="{FFFB80A9-8989-4CD2-A3EA-9243434B707F}" type="pres">
      <dgm:prSet presAssocID="{108119FF-912D-4923-9492-61DC9A124499}" presName="childText" presStyleLbl="bgAcc1" presStyleIdx="2" presStyleCnt="10" custScaleX="444070" custLinFactNeighborX="33715" custLinFactNeighborY="96704">
        <dgm:presLayoutVars>
          <dgm:bulletEnabled val="1"/>
        </dgm:presLayoutVars>
      </dgm:prSet>
      <dgm:spPr/>
    </dgm:pt>
    <dgm:pt modelId="{295D0BA6-18A0-4291-BB7A-EE0DE6F03E69}" type="pres">
      <dgm:prSet presAssocID="{4663DAD3-67E9-4CA9-8B97-A62B1463DDB5}" presName="Name13" presStyleLbl="parChTrans1D2" presStyleIdx="3" presStyleCnt="10"/>
      <dgm:spPr/>
    </dgm:pt>
    <dgm:pt modelId="{22F5CF50-829F-45EC-98BC-A6193E1FC884}" type="pres">
      <dgm:prSet presAssocID="{A2D6A99B-E81A-4627-9733-DDE568AD1882}" presName="childText" presStyleLbl="bgAcc1" presStyleIdx="3" presStyleCnt="10" custScaleX="447937" custLinFactY="-44051" custLinFactNeighborX="30978" custLinFactNeighborY="-100000">
        <dgm:presLayoutVars>
          <dgm:bulletEnabled val="1"/>
        </dgm:presLayoutVars>
      </dgm:prSet>
      <dgm:spPr/>
    </dgm:pt>
    <dgm:pt modelId="{52CE1269-F0C4-475A-86C0-4B5B271CBA43}" type="pres">
      <dgm:prSet presAssocID="{CAB91867-4BEF-40B0-96E7-D5D32B526AD7}" presName="Name13" presStyleLbl="parChTrans1D2" presStyleIdx="4" presStyleCnt="10"/>
      <dgm:spPr/>
    </dgm:pt>
    <dgm:pt modelId="{0624B8CB-910B-4655-9816-D8F931EDF76E}" type="pres">
      <dgm:prSet presAssocID="{56864C4F-F749-457B-BC74-A383387899B9}" presName="childText" presStyleLbl="bgAcc1" presStyleIdx="4" presStyleCnt="10" custScaleX="442212" custScaleY="89480" custLinFactY="-178722" custLinFactNeighborX="31401" custLinFactNeighborY="-200000">
        <dgm:presLayoutVars>
          <dgm:bulletEnabled val="1"/>
        </dgm:presLayoutVars>
      </dgm:prSet>
      <dgm:spPr/>
    </dgm:pt>
    <dgm:pt modelId="{269A60CE-F047-4FCC-85BC-B954FA914BE7}" type="pres">
      <dgm:prSet presAssocID="{8CA9AEF5-DB2E-4836-895D-9BAE8BE943D9}" presName="Name13" presStyleLbl="parChTrans1D2" presStyleIdx="5" presStyleCnt="10"/>
      <dgm:spPr/>
    </dgm:pt>
    <dgm:pt modelId="{DA8BA055-A30F-4239-AFDF-2B67372EE889}" type="pres">
      <dgm:prSet presAssocID="{0423C296-7C20-4E3E-8D5C-CE9016E83CAD}" presName="childText" presStyleLbl="bgAcc1" presStyleIdx="5" presStyleCnt="10" custScaleX="449617" custLinFactNeighborX="31593" custLinFactNeighborY="94415">
        <dgm:presLayoutVars>
          <dgm:bulletEnabled val="1"/>
        </dgm:presLayoutVars>
      </dgm:prSet>
      <dgm:spPr/>
    </dgm:pt>
    <dgm:pt modelId="{1070E14D-90C3-4E7A-9067-F72CCCA6741B}" type="pres">
      <dgm:prSet presAssocID="{EBB905EB-5B6D-4D6D-ACAC-1E09A10EA0A4}" presName="Name13" presStyleLbl="parChTrans1D2" presStyleIdx="6" presStyleCnt="10"/>
      <dgm:spPr/>
    </dgm:pt>
    <dgm:pt modelId="{0E383C59-6EEF-4C95-BB1D-AEE7B85853D8}" type="pres">
      <dgm:prSet presAssocID="{E5003435-BC40-4218-A815-799D074DDDC6}" presName="childText" presStyleLbl="bgAcc1" presStyleIdx="6" presStyleCnt="10" custScaleX="449981" custLinFactY="146167" custLinFactNeighborX="34816" custLinFactNeighborY="200000">
        <dgm:presLayoutVars>
          <dgm:bulletEnabled val="1"/>
        </dgm:presLayoutVars>
      </dgm:prSet>
      <dgm:spPr/>
    </dgm:pt>
    <dgm:pt modelId="{ADA7D98A-5DCF-4BC2-A5FF-48452611F71E}" type="pres">
      <dgm:prSet presAssocID="{CDD532F1-5C94-40B1-8CA1-E9BD02E3B60A}" presName="Name13" presStyleLbl="parChTrans1D2" presStyleIdx="7" presStyleCnt="10"/>
      <dgm:spPr/>
    </dgm:pt>
    <dgm:pt modelId="{8FEF0888-40F4-4157-BF4E-D23BC0B3BD06}" type="pres">
      <dgm:prSet presAssocID="{158DF339-EE54-45FE-B6FB-A86D2E4C7C1D}" presName="childText" presStyleLbl="bgAcc1" presStyleIdx="7" presStyleCnt="10" custScaleX="456252" custLinFactNeighborX="30821" custLinFactNeighborY="89333">
        <dgm:presLayoutVars>
          <dgm:bulletEnabled val="1"/>
        </dgm:presLayoutVars>
      </dgm:prSet>
      <dgm:spPr/>
    </dgm:pt>
    <dgm:pt modelId="{C0891C00-BC79-45FF-B7FE-2C10D3450441}" type="pres">
      <dgm:prSet presAssocID="{B4A1062F-BAFE-4FA8-AC93-C3103E6936AE}" presName="Name13" presStyleLbl="parChTrans1D2" presStyleIdx="8" presStyleCnt="10"/>
      <dgm:spPr/>
    </dgm:pt>
    <dgm:pt modelId="{2110E54B-1413-46B9-855A-730EF54F734A}" type="pres">
      <dgm:prSet presAssocID="{D07507BF-0D7B-4D60-A3D4-0C4C79733ED1}" presName="childText" presStyleLbl="bgAcc1" presStyleIdx="8" presStyleCnt="10" custScaleX="455680" custLinFactY="-58022" custLinFactNeighborX="29832" custLinFactNeighborY="-100000">
        <dgm:presLayoutVars>
          <dgm:bulletEnabled val="1"/>
        </dgm:presLayoutVars>
      </dgm:prSet>
      <dgm:spPr/>
    </dgm:pt>
    <dgm:pt modelId="{1AA4B983-9D3E-4621-8EE5-A7FBED3F6905}" type="pres">
      <dgm:prSet presAssocID="{038BC9C8-012D-4D34-8CE3-097159948F35}" presName="Name13" presStyleLbl="parChTrans1D2" presStyleIdx="9" presStyleCnt="10"/>
      <dgm:spPr/>
    </dgm:pt>
    <dgm:pt modelId="{3FC18C65-B30E-46DD-8F8F-1FAC9EF4AF15}" type="pres">
      <dgm:prSet presAssocID="{E0558645-532C-4B1E-9FD4-A0336FE3B107}" presName="childText" presStyleLbl="bgAcc1" presStyleIdx="9" presStyleCnt="10" custScaleX="449764" custLinFactY="-228996" custLinFactNeighborX="32708" custLinFactNeighborY="-300000">
        <dgm:presLayoutVars>
          <dgm:bulletEnabled val="1"/>
        </dgm:presLayoutVars>
      </dgm:prSet>
      <dgm:spPr/>
    </dgm:pt>
  </dgm:ptLst>
  <dgm:cxnLst>
    <dgm:cxn modelId="{021C7B01-12AF-491C-BAC0-DDD7BFB75B97}" type="presOf" srcId="{7ADBD562-9588-4B28-996B-A50D5FAB57A0}" destId="{E6B35737-9716-47C1-9AE7-14E641459FB1}" srcOrd="0" destOrd="0" presId="urn:microsoft.com/office/officeart/2005/8/layout/hierarchy3"/>
    <dgm:cxn modelId="{FA303808-FEA9-4AE6-BF48-12EBA8C6265C}" type="presOf" srcId="{CFD88C2D-B888-49E8-B1F4-10F0B7084C3B}" destId="{E2811FC8-8A2A-470E-A5D0-BE35D21ABA22}" srcOrd="0" destOrd="0" presId="urn:microsoft.com/office/officeart/2005/8/layout/hierarchy3"/>
    <dgm:cxn modelId="{2D45E319-D330-46B2-B44D-B12865C5F4B4}" srcId="{AF6B5257-6FA5-481D-AE9F-4AFCE50939CF}" destId="{A2D6A99B-E81A-4627-9733-DDE568AD1882}" srcOrd="3" destOrd="0" parTransId="{4663DAD3-67E9-4CA9-8B97-A62B1463DDB5}" sibTransId="{C84CE9D4-9F00-4F8D-8CAB-70A793A24D2A}"/>
    <dgm:cxn modelId="{710CFC1C-27B4-4AF4-B7B1-A88A35D2FAF5}" type="presOf" srcId="{C725A8BF-BA96-4256-A801-FF1D5097AC9D}" destId="{1FA11134-0098-40DF-8548-5018EDFAF2A3}" srcOrd="0" destOrd="0" presId="urn:microsoft.com/office/officeart/2005/8/layout/hierarchy3"/>
    <dgm:cxn modelId="{478FBA2F-B200-4F2A-BD5B-73CB8D81E226}" type="presOf" srcId="{56864C4F-F749-457B-BC74-A383387899B9}" destId="{0624B8CB-910B-4655-9816-D8F931EDF76E}" srcOrd="0" destOrd="0" presId="urn:microsoft.com/office/officeart/2005/8/layout/hierarchy3"/>
    <dgm:cxn modelId="{9B158439-53F1-4E66-A5F1-34F686351714}" srcId="{AF6B5257-6FA5-481D-AE9F-4AFCE50939CF}" destId="{0B547413-E470-40F1-BB12-E3BBA7B8A281}" srcOrd="0" destOrd="0" parTransId="{E51F17A6-441B-4623-8E5C-FA1050C0CFE5}" sibTransId="{254F0282-140B-4305-BBA5-5209731F454C}"/>
    <dgm:cxn modelId="{A8E3A23D-805F-4727-9529-1E20A69FBD86}" type="presOf" srcId="{158DF339-EE54-45FE-B6FB-A86D2E4C7C1D}" destId="{8FEF0888-40F4-4157-BF4E-D23BC0B3BD06}" srcOrd="0" destOrd="0" presId="urn:microsoft.com/office/officeart/2005/8/layout/hierarchy3"/>
    <dgm:cxn modelId="{9717803F-AEDB-44B8-8786-DF8B0F0A6B77}" type="presOf" srcId="{4663DAD3-67E9-4CA9-8B97-A62B1463DDB5}" destId="{295D0BA6-18A0-4291-BB7A-EE0DE6F03E69}" srcOrd="0" destOrd="0" presId="urn:microsoft.com/office/officeart/2005/8/layout/hierarchy3"/>
    <dgm:cxn modelId="{A294C144-CF38-4851-9341-64F0641EE401}" type="presOf" srcId="{B4A1062F-BAFE-4FA8-AC93-C3103E6936AE}" destId="{C0891C00-BC79-45FF-B7FE-2C10D3450441}" srcOrd="0" destOrd="0" presId="urn:microsoft.com/office/officeart/2005/8/layout/hierarchy3"/>
    <dgm:cxn modelId="{8BDCF872-84FD-45A2-94CD-A7D2F9905088}" type="presOf" srcId="{EBB905EB-5B6D-4D6D-ACAC-1E09A10EA0A4}" destId="{1070E14D-90C3-4E7A-9067-F72CCCA6741B}" srcOrd="0" destOrd="0" presId="urn:microsoft.com/office/officeart/2005/8/layout/hierarchy3"/>
    <dgm:cxn modelId="{07CA8C75-BB6F-432F-93D8-128CFE46E863}" srcId="{AF6B5257-6FA5-481D-AE9F-4AFCE50939CF}" destId="{D07507BF-0D7B-4D60-A3D4-0C4C79733ED1}" srcOrd="8" destOrd="0" parTransId="{B4A1062F-BAFE-4FA8-AC93-C3103E6936AE}" sibTransId="{D1F3A713-002D-4AF8-BF0B-65DFB97EB868}"/>
    <dgm:cxn modelId="{01ADCE57-2FF0-47D1-A714-42F4AB36C7BA}" srcId="{7ADBD562-9588-4B28-996B-A50D5FAB57A0}" destId="{AF6B5257-6FA5-481D-AE9F-4AFCE50939CF}" srcOrd="0" destOrd="0" parTransId="{96EE44BE-F57C-414C-B2BA-328C01539F13}" sibTransId="{BAFE9E63-8EB4-48D0-B0FE-EEE6A3769A46}"/>
    <dgm:cxn modelId="{BAC44E79-33F3-4545-8F4A-DA0D4B9826BF}" srcId="{AF6B5257-6FA5-481D-AE9F-4AFCE50939CF}" destId="{3D2CE189-7FDE-4436-BA33-E656303980DD}" srcOrd="1" destOrd="0" parTransId="{CFD88C2D-B888-49E8-B1F4-10F0B7084C3B}" sibTransId="{8F28DF24-5436-4BD3-A1C2-2A7ADDDEA121}"/>
    <dgm:cxn modelId="{C54A6C5A-D380-4004-9868-828FD1C2EE65}" srcId="{AF6B5257-6FA5-481D-AE9F-4AFCE50939CF}" destId="{56864C4F-F749-457B-BC74-A383387899B9}" srcOrd="4" destOrd="0" parTransId="{CAB91867-4BEF-40B0-96E7-D5D32B526AD7}" sibTransId="{87B3D72A-0B16-4DA6-B584-A4E5CB958767}"/>
    <dgm:cxn modelId="{6CD00680-9EEF-4B81-A5CE-418CE572E209}" type="presOf" srcId="{E51F17A6-441B-4623-8E5C-FA1050C0CFE5}" destId="{77EECAE3-FCE8-4BBE-BE4F-4BBD7E17619A}" srcOrd="0" destOrd="0" presId="urn:microsoft.com/office/officeart/2005/8/layout/hierarchy3"/>
    <dgm:cxn modelId="{AD689A83-F209-44D6-87E8-872ADEAB95E7}" type="presOf" srcId="{0423C296-7C20-4E3E-8D5C-CE9016E83CAD}" destId="{DA8BA055-A30F-4239-AFDF-2B67372EE889}" srcOrd="0" destOrd="0" presId="urn:microsoft.com/office/officeart/2005/8/layout/hierarchy3"/>
    <dgm:cxn modelId="{BB02B285-C008-4D6C-8FB3-F4C51C7D9BAE}" srcId="{AF6B5257-6FA5-481D-AE9F-4AFCE50939CF}" destId="{E5003435-BC40-4218-A815-799D074DDDC6}" srcOrd="6" destOrd="0" parTransId="{EBB905EB-5B6D-4D6D-ACAC-1E09A10EA0A4}" sibTransId="{C0C811C1-3331-4C57-8E84-9D4195C30DE7}"/>
    <dgm:cxn modelId="{E3C98E86-7C91-448C-BFC9-562E34007CE9}" type="presOf" srcId="{D07507BF-0D7B-4D60-A3D4-0C4C79733ED1}" destId="{2110E54B-1413-46B9-855A-730EF54F734A}" srcOrd="0" destOrd="0" presId="urn:microsoft.com/office/officeart/2005/8/layout/hierarchy3"/>
    <dgm:cxn modelId="{FDE4008F-7759-45B0-856D-1DB245DFAB33}" type="presOf" srcId="{038BC9C8-012D-4D34-8CE3-097159948F35}" destId="{1AA4B983-9D3E-4621-8EE5-A7FBED3F6905}" srcOrd="0" destOrd="0" presId="urn:microsoft.com/office/officeart/2005/8/layout/hierarchy3"/>
    <dgm:cxn modelId="{5262B78F-4CE4-48B1-A0C6-6CB0DE1E9D7D}" type="presOf" srcId="{A2D6A99B-E81A-4627-9733-DDE568AD1882}" destId="{22F5CF50-829F-45EC-98BC-A6193E1FC884}" srcOrd="0" destOrd="0" presId="urn:microsoft.com/office/officeart/2005/8/layout/hierarchy3"/>
    <dgm:cxn modelId="{8A8C7192-2597-4D53-BE53-5EBB7F147350}" type="presOf" srcId="{AF6B5257-6FA5-481D-AE9F-4AFCE50939CF}" destId="{52ABF5DE-DA2C-4A1B-B10E-CD221191028F}" srcOrd="0" destOrd="0" presId="urn:microsoft.com/office/officeart/2005/8/layout/hierarchy3"/>
    <dgm:cxn modelId="{3E2E3A97-DD51-40A4-BC54-38B4C537E104}" type="presOf" srcId="{0B547413-E470-40F1-BB12-E3BBA7B8A281}" destId="{0CC416C1-F7D6-4B64-B66C-BF0D3EE56C24}" srcOrd="0" destOrd="0" presId="urn:microsoft.com/office/officeart/2005/8/layout/hierarchy3"/>
    <dgm:cxn modelId="{3116EEAE-7B36-492B-8FA2-08C089B8F26B}" type="presOf" srcId="{AF6B5257-6FA5-481D-AE9F-4AFCE50939CF}" destId="{3AAD3968-9F3D-4E45-9771-96BE4852F451}" srcOrd="1" destOrd="0" presId="urn:microsoft.com/office/officeart/2005/8/layout/hierarchy3"/>
    <dgm:cxn modelId="{751BADB7-274B-4446-A4EB-05AEA360DD94}" type="presOf" srcId="{108119FF-912D-4923-9492-61DC9A124499}" destId="{FFFB80A9-8989-4CD2-A3EA-9243434B707F}" srcOrd="0" destOrd="0" presId="urn:microsoft.com/office/officeart/2005/8/layout/hierarchy3"/>
    <dgm:cxn modelId="{134D99C1-3726-4392-BD5A-A22553DCD7E5}" srcId="{AF6B5257-6FA5-481D-AE9F-4AFCE50939CF}" destId="{0423C296-7C20-4E3E-8D5C-CE9016E83CAD}" srcOrd="5" destOrd="0" parTransId="{8CA9AEF5-DB2E-4836-895D-9BAE8BE943D9}" sibTransId="{A74E6986-9611-4A5D-99A9-629DED2E3627}"/>
    <dgm:cxn modelId="{AEDC3DCD-01D3-475E-A2DF-53069E432C80}" type="presOf" srcId="{CDD532F1-5C94-40B1-8CA1-E9BD02E3B60A}" destId="{ADA7D98A-5DCF-4BC2-A5FF-48452611F71E}" srcOrd="0" destOrd="0" presId="urn:microsoft.com/office/officeart/2005/8/layout/hierarchy3"/>
    <dgm:cxn modelId="{CAEB5CCD-76E4-43BF-8257-E3D669C1F36D}" srcId="{AF6B5257-6FA5-481D-AE9F-4AFCE50939CF}" destId="{E0558645-532C-4B1E-9FD4-A0336FE3B107}" srcOrd="9" destOrd="0" parTransId="{038BC9C8-012D-4D34-8CE3-097159948F35}" sibTransId="{AB92CA0A-BA6A-47F8-95E6-80EDF6514A89}"/>
    <dgm:cxn modelId="{88743FD0-F04B-4F1E-B57D-F193B57155A2}" type="presOf" srcId="{8CA9AEF5-DB2E-4836-895D-9BAE8BE943D9}" destId="{269A60CE-F047-4FCC-85BC-B954FA914BE7}" srcOrd="0" destOrd="0" presId="urn:microsoft.com/office/officeart/2005/8/layout/hierarchy3"/>
    <dgm:cxn modelId="{207C15D2-6A23-4CAA-B147-FB965DC6515A}" type="presOf" srcId="{E0558645-532C-4B1E-9FD4-A0336FE3B107}" destId="{3FC18C65-B30E-46DD-8F8F-1FAC9EF4AF15}" srcOrd="0" destOrd="0" presId="urn:microsoft.com/office/officeart/2005/8/layout/hierarchy3"/>
    <dgm:cxn modelId="{1D0843DD-29E3-4A5B-A772-65BBF20B0109}" type="presOf" srcId="{CAB91867-4BEF-40B0-96E7-D5D32B526AD7}" destId="{52CE1269-F0C4-475A-86C0-4B5B271CBA43}" srcOrd="0" destOrd="0" presId="urn:microsoft.com/office/officeart/2005/8/layout/hierarchy3"/>
    <dgm:cxn modelId="{5FF44CDD-1D55-43EA-91D5-D7A8F2849D74}" type="presOf" srcId="{E5003435-BC40-4218-A815-799D074DDDC6}" destId="{0E383C59-6EEF-4C95-BB1D-AEE7B85853D8}" srcOrd="0" destOrd="0" presId="urn:microsoft.com/office/officeart/2005/8/layout/hierarchy3"/>
    <dgm:cxn modelId="{80990EDF-15B5-449F-9B51-57466D1D67D7}" srcId="{AF6B5257-6FA5-481D-AE9F-4AFCE50939CF}" destId="{108119FF-912D-4923-9492-61DC9A124499}" srcOrd="2" destOrd="0" parTransId="{C725A8BF-BA96-4256-A801-FF1D5097AC9D}" sibTransId="{C88897B8-B2E2-43EC-8368-535AB8D7E283}"/>
    <dgm:cxn modelId="{BC9428F3-375F-4744-B35E-3014DD1B82A4}" srcId="{AF6B5257-6FA5-481D-AE9F-4AFCE50939CF}" destId="{158DF339-EE54-45FE-B6FB-A86D2E4C7C1D}" srcOrd="7" destOrd="0" parTransId="{CDD532F1-5C94-40B1-8CA1-E9BD02E3B60A}" sibTransId="{9EE9F50A-4947-4892-A7D2-6F4707A78F0C}"/>
    <dgm:cxn modelId="{E3918EF6-268D-415A-A0A3-8A9D1860407F}" type="presOf" srcId="{3D2CE189-7FDE-4436-BA33-E656303980DD}" destId="{5A397E33-AC26-4256-9B38-DDF0438E0C39}" srcOrd="0" destOrd="0" presId="urn:microsoft.com/office/officeart/2005/8/layout/hierarchy3"/>
    <dgm:cxn modelId="{D22DFAC2-DA54-4DD4-AE27-FFD52AC86C2E}" type="presParOf" srcId="{E6B35737-9716-47C1-9AE7-14E641459FB1}" destId="{C0F415B0-FDD1-4E4E-B6F0-E1EBD321B55D}" srcOrd="0" destOrd="0" presId="urn:microsoft.com/office/officeart/2005/8/layout/hierarchy3"/>
    <dgm:cxn modelId="{46A40BB2-373D-4FC5-80CF-5F9280F6D891}" type="presParOf" srcId="{C0F415B0-FDD1-4E4E-B6F0-E1EBD321B55D}" destId="{0F5700C1-967E-473A-BF6A-9BF82E5554E8}" srcOrd="0" destOrd="0" presId="urn:microsoft.com/office/officeart/2005/8/layout/hierarchy3"/>
    <dgm:cxn modelId="{EEC2CB81-8682-466C-961F-F065204DB6E1}" type="presParOf" srcId="{0F5700C1-967E-473A-BF6A-9BF82E5554E8}" destId="{52ABF5DE-DA2C-4A1B-B10E-CD221191028F}" srcOrd="0" destOrd="0" presId="urn:microsoft.com/office/officeart/2005/8/layout/hierarchy3"/>
    <dgm:cxn modelId="{C6927BF1-0A5A-4501-96D7-DDD2187D823B}" type="presParOf" srcId="{0F5700C1-967E-473A-BF6A-9BF82E5554E8}" destId="{3AAD3968-9F3D-4E45-9771-96BE4852F451}" srcOrd="1" destOrd="0" presId="urn:microsoft.com/office/officeart/2005/8/layout/hierarchy3"/>
    <dgm:cxn modelId="{20516D03-29D3-453F-A1CE-3A8032C58C9F}" type="presParOf" srcId="{C0F415B0-FDD1-4E4E-B6F0-E1EBD321B55D}" destId="{0B9AF816-2241-4979-AE96-542789CFBA6A}" srcOrd="1" destOrd="0" presId="urn:microsoft.com/office/officeart/2005/8/layout/hierarchy3"/>
    <dgm:cxn modelId="{60E99E12-D34C-41CF-939F-01DA12D48BEB}" type="presParOf" srcId="{0B9AF816-2241-4979-AE96-542789CFBA6A}" destId="{77EECAE3-FCE8-4BBE-BE4F-4BBD7E17619A}" srcOrd="0" destOrd="0" presId="urn:microsoft.com/office/officeart/2005/8/layout/hierarchy3"/>
    <dgm:cxn modelId="{F8E0C03E-B193-4F76-9148-38C56D64FBC9}" type="presParOf" srcId="{0B9AF816-2241-4979-AE96-542789CFBA6A}" destId="{0CC416C1-F7D6-4B64-B66C-BF0D3EE56C24}" srcOrd="1" destOrd="0" presId="urn:microsoft.com/office/officeart/2005/8/layout/hierarchy3"/>
    <dgm:cxn modelId="{E8BE080C-A283-4360-BEEA-C012A4FC7EA9}" type="presParOf" srcId="{0B9AF816-2241-4979-AE96-542789CFBA6A}" destId="{E2811FC8-8A2A-470E-A5D0-BE35D21ABA22}" srcOrd="2" destOrd="0" presId="urn:microsoft.com/office/officeart/2005/8/layout/hierarchy3"/>
    <dgm:cxn modelId="{C564E7BE-62CA-420E-8BE7-1A9A42599967}" type="presParOf" srcId="{0B9AF816-2241-4979-AE96-542789CFBA6A}" destId="{5A397E33-AC26-4256-9B38-DDF0438E0C39}" srcOrd="3" destOrd="0" presId="urn:microsoft.com/office/officeart/2005/8/layout/hierarchy3"/>
    <dgm:cxn modelId="{F0BE0536-D735-4E5E-BC10-BD38ED1B31BC}" type="presParOf" srcId="{0B9AF816-2241-4979-AE96-542789CFBA6A}" destId="{1FA11134-0098-40DF-8548-5018EDFAF2A3}" srcOrd="4" destOrd="0" presId="urn:microsoft.com/office/officeart/2005/8/layout/hierarchy3"/>
    <dgm:cxn modelId="{CC29D7CA-E6BA-472C-99F3-34B284A0964A}" type="presParOf" srcId="{0B9AF816-2241-4979-AE96-542789CFBA6A}" destId="{FFFB80A9-8989-4CD2-A3EA-9243434B707F}" srcOrd="5" destOrd="0" presId="urn:microsoft.com/office/officeart/2005/8/layout/hierarchy3"/>
    <dgm:cxn modelId="{AF694458-BEEB-4971-AF51-F27787214EDB}" type="presParOf" srcId="{0B9AF816-2241-4979-AE96-542789CFBA6A}" destId="{295D0BA6-18A0-4291-BB7A-EE0DE6F03E69}" srcOrd="6" destOrd="0" presId="urn:microsoft.com/office/officeart/2005/8/layout/hierarchy3"/>
    <dgm:cxn modelId="{649CA711-78A1-407D-A3ED-E0EAD5EFF413}" type="presParOf" srcId="{0B9AF816-2241-4979-AE96-542789CFBA6A}" destId="{22F5CF50-829F-45EC-98BC-A6193E1FC884}" srcOrd="7" destOrd="0" presId="urn:microsoft.com/office/officeart/2005/8/layout/hierarchy3"/>
    <dgm:cxn modelId="{D1E4AF62-F819-4B77-B9BE-34D786CF575C}" type="presParOf" srcId="{0B9AF816-2241-4979-AE96-542789CFBA6A}" destId="{52CE1269-F0C4-475A-86C0-4B5B271CBA43}" srcOrd="8" destOrd="0" presId="urn:microsoft.com/office/officeart/2005/8/layout/hierarchy3"/>
    <dgm:cxn modelId="{551D1892-4510-434B-8918-6598E73CF0DB}" type="presParOf" srcId="{0B9AF816-2241-4979-AE96-542789CFBA6A}" destId="{0624B8CB-910B-4655-9816-D8F931EDF76E}" srcOrd="9" destOrd="0" presId="urn:microsoft.com/office/officeart/2005/8/layout/hierarchy3"/>
    <dgm:cxn modelId="{CE700B42-7193-4486-A300-3B29F8038A24}" type="presParOf" srcId="{0B9AF816-2241-4979-AE96-542789CFBA6A}" destId="{269A60CE-F047-4FCC-85BC-B954FA914BE7}" srcOrd="10" destOrd="0" presId="urn:microsoft.com/office/officeart/2005/8/layout/hierarchy3"/>
    <dgm:cxn modelId="{9EF9B083-0778-47B3-B390-E50F59E0505C}" type="presParOf" srcId="{0B9AF816-2241-4979-AE96-542789CFBA6A}" destId="{DA8BA055-A30F-4239-AFDF-2B67372EE889}" srcOrd="11" destOrd="0" presId="urn:microsoft.com/office/officeart/2005/8/layout/hierarchy3"/>
    <dgm:cxn modelId="{664738AF-83D0-48E4-8B4C-3EDA37F4FD38}" type="presParOf" srcId="{0B9AF816-2241-4979-AE96-542789CFBA6A}" destId="{1070E14D-90C3-4E7A-9067-F72CCCA6741B}" srcOrd="12" destOrd="0" presId="urn:microsoft.com/office/officeart/2005/8/layout/hierarchy3"/>
    <dgm:cxn modelId="{6C14C40B-20B4-4A44-B40B-DC0687E19507}" type="presParOf" srcId="{0B9AF816-2241-4979-AE96-542789CFBA6A}" destId="{0E383C59-6EEF-4C95-BB1D-AEE7B85853D8}" srcOrd="13" destOrd="0" presId="urn:microsoft.com/office/officeart/2005/8/layout/hierarchy3"/>
    <dgm:cxn modelId="{DA7C8F18-6EBE-4AB2-AB4F-8D76A347CC03}" type="presParOf" srcId="{0B9AF816-2241-4979-AE96-542789CFBA6A}" destId="{ADA7D98A-5DCF-4BC2-A5FF-48452611F71E}" srcOrd="14" destOrd="0" presId="urn:microsoft.com/office/officeart/2005/8/layout/hierarchy3"/>
    <dgm:cxn modelId="{EE7AF144-664C-4AF3-B432-99B448F6F0BB}" type="presParOf" srcId="{0B9AF816-2241-4979-AE96-542789CFBA6A}" destId="{8FEF0888-40F4-4157-BF4E-D23BC0B3BD06}" srcOrd="15" destOrd="0" presId="urn:microsoft.com/office/officeart/2005/8/layout/hierarchy3"/>
    <dgm:cxn modelId="{762B1197-D83D-4367-BB57-256046169770}" type="presParOf" srcId="{0B9AF816-2241-4979-AE96-542789CFBA6A}" destId="{C0891C00-BC79-45FF-B7FE-2C10D3450441}" srcOrd="16" destOrd="0" presId="urn:microsoft.com/office/officeart/2005/8/layout/hierarchy3"/>
    <dgm:cxn modelId="{F9DFC39A-B6AD-465D-A25F-0438D2E6C9E3}" type="presParOf" srcId="{0B9AF816-2241-4979-AE96-542789CFBA6A}" destId="{2110E54B-1413-46B9-855A-730EF54F734A}" srcOrd="17" destOrd="0" presId="urn:microsoft.com/office/officeart/2005/8/layout/hierarchy3"/>
    <dgm:cxn modelId="{FF3022AC-3CA8-4879-A501-DD4556635907}" type="presParOf" srcId="{0B9AF816-2241-4979-AE96-542789CFBA6A}" destId="{1AA4B983-9D3E-4621-8EE5-A7FBED3F6905}" srcOrd="18" destOrd="0" presId="urn:microsoft.com/office/officeart/2005/8/layout/hierarchy3"/>
    <dgm:cxn modelId="{7513E400-0416-4F5C-AAC3-62A411DB058A}" type="presParOf" srcId="{0B9AF816-2241-4979-AE96-542789CFBA6A}" destId="{3FC18C65-B30E-46DD-8F8F-1FAC9EF4AF15}" srcOrd="1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0F32FA-0C21-40CA-9E1E-F18A894D702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6E0C32-B254-4CFD-B545-E7E982138CD2}">
      <dgm:prSet phldrT="[Текст]" custT="1"/>
      <dgm:spPr>
        <a:solidFill>
          <a:srgbClr val="00B0F0"/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ru-RU" sz="1600" b="1" dirty="0"/>
            <a:t>Ивановская область               (6 место рейтинга)</a:t>
          </a:r>
        </a:p>
      </dgm:t>
    </dgm:pt>
    <dgm:pt modelId="{ADCCCDF2-2812-4088-956E-8746D4B7D488}" type="parTrans" cxnId="{CC30202C-A93B-44D0-ABDA-AFA2B673DAA0}">
      <dgm:prSet/>
      <dgm:spPr/>
      <dgm:t>
        <a:bodyPr/>
        <a:lstStyle/>
        <a:p>
          <a:endParaRPr lang="ru-RU"/>
        </a:p>
      </dgm:t>
    </dgm:pt>
    <dgm:pt modelId="{E2314794-A59E-4DFE-BF42-DB5C91F0E56B}" type="sibTrans" cxnId="{CC30202C-A93B-44D0-ABDA-AFA2B673DAA0}">
      <dgm:prSet/>
      <dgm:spPr/>
      <dgm:t>
        <a:bodyPr/>
        <a:lstStyle/>
        <a:p>
          <a:endParaRPr lang="ru-RU"/>
        </a:p>
      </dgm:t>
    </dgm:pt>
    <dgm:pt modelId="{5CEB5A2C-DCBA-4ACE-88AB-8A3D50C554A6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b="1" dirty="0"/>
            <a:t>Костромская область             (9 место рейтинга)</a:t>
          </a:r>
        </a:p>
      </dgm:t>
    </dgm:pt>
    <dgm:pt modelId="{401C54FF-571C-4D21-A920-97D71979143A}" type="parTrans" cxnId="{B89C351D-3254-47E8-8C2B-1421420F100F}">
      <dgm:prSet/>
      <dgm:spPr/>
      <dgm:t>
        <a:bodyPr/>
        <a:lstStyle/>
        <a:p>
          <a:endParaRPr lang="ru-RU"/>
        </a:p>
      </dgm:t>
    </dgm:pt>
    <dgm:pt modelId="{42813533-6494-4406-8143-5354DBDE7F95}" type="sibTrans" cxnId="{B89C351D-3254-47E8-8C2B-1421420F100F}">
      <dgm:prSet/>
      <dgm:spPr/>
      <dgm:t>
        <a:bodyPr/>
        <a:lstStyle/>
        <a:p>
          <a:endParaRPr lang="ru-RU"/>
        </a:p>
      </dgm:t>
    </dgm:pt>
    <dgm:pt modelId="{0A215EDD-CDA7-4D71-B191-BE280C0C6DA4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b="1" dirty="0"/>
            <a:t>Калининградская область    (14 место рейтинга)</a:t>
          </a:r>
        </a:p>
      </dgm:t>
    </dgm:pt>
    <dgm:pt modelId="{89EF8122-9B6B-4B1D-8120-E552B2B9AF16}" type="parTrans" cxnId="{A56CE54E-3CBE-4260-B8EA-4AD08E42FA47}">
      <dgm:prSet/>
      <dgm:spPr/>
      <dgm:t>
        <a:bodyPr/>
        <a:lstStyle/>
        <a:p>
          <a:endParaRPr lang="ru-RU"/>
        </a:p>
      </dgm:t>
    </dgm:pt>
    <dgm:pt modelId="{FD01BCF4-057D-4617-8D21-09AB0EBF508A}" type="sibTrans" cxnId="{A56CE54E-3CBE-4260-B8EA-4AD08E42FA47}">
      <dgm:prSet/>
      <dgm:spPr/>
      <dgm:t>
        <a:bodyPr/>
        <a:lstStyle/>
        <a:p>
          <a:endParaRPr lang="ru-RU"/>
        </a:p>
      </dgm:t>
    </dgm:pt>
    <dgm:pt modelId="{7B71BA8F-3144-4955-AE00-B2BC0AC18B85}">
      <dgm:prSet custT="1"/>
      <dgm:spPr>
        <a:solidFill>
          <a:srgbClr val="00B0F0"/>
        </a:solidFill>
      </dgm:spPr>
      <dgm:t>
        <a:bodyPr/>
        <a:lstStyle/>
        <a:p>
          <a:r>
            <a:rPr lang="ru-RU" sz="1600" b="1" dirty="0"/>
            <a:t>Новгородская область           (18 место рейтинга)</a:t>
          </a:r>
        </a:p>
      </dgm:t>
    </dgm:pt>
    <dgm:pt modelId="{B705FDD0-D9B1-4F81-B522-7F1C5D34B468}" type="parTrans" cxnId="{A41FD941-E40E-4251-9690-151B7F95F14B}">
      <dgm:prSet/>
      <dgm:spPr/>
      <dgm:t>
        <a:bodyPr/>
        <a:lstStyle/>
        <a:p>
          <a:endParaRPr lang="ru-RU"/>
        </a:p>
      </dgm:t>
    </dgm:pt>
    <dgm:pt modelId="{CA600F03-51B1-4495-B8ED-F824A74348FC}" type="sibTrans" cxnId="{A41FD941-E40E-4251-9690-151B7F95F14B}">
      <dgm:prSet/>
      <dgm:spPr/>
      <dgm:t>
        <a:bodyPr/>
        <a:lstStyle/>
        <a:p>
          <a:endParaRPr lang="ru-RU"/>
        </a:p>
      </dgm:t>
    </dgm:pt>
    <dgm:pt modelId="{E7CD9973-B3F1-4EC8-9024-B02447D71F61}">
      <dgm:prSet custT="1"/>
      <dgm:spPr>
        <a:solidFill>
          <a:srgbClr val="00B0F0"/>
        </a:solidFill>
      </dgm:spPr>
      <dgm:t>
        <a:bodyPr/>
        <a:lstStyle/>
        <a:p>
          <a:r>
            <a:rPr lang="ru-RU" sz="1600" b="1" dirty="0"/>
            <a:t>Архангельская область          (21 место рейтинга)</a:t>
          </a:r>
        </a:p>
      </dgm:t>
    </dgm:pt>
    <dgm:pt modelId="{71B68CD2-3069-4F99-A497-A6CBD80C1D00}" type="parTrans" cxnId="{935C53E9-C585-466D-BC60-21E6836188B6}">
      <dgm:prSet/>
      <dgm:spPr/>
      <dgm:t>
        <a:bodyPr/>
        <a:lstStyle/>
        <a:p>
          <a:endParaRPr lang="ru-RU"/>
        </a:p>
      </dgm:t>
    </dgm:pt>
    <dgm:pt modelId="{E0DD2896-C71D-4C61-BF44-159452989083}" type="sibTrans" cxnId="{935C53E9-C585-466D-BC60-21E6836188B6}">
      <dgm:prSet/>
      <dgm:spPr/>
      <dgm:t>
        <a:bodyPr/>
        <a:lstStyle/>
        <a:p>
          <a:endParaRPr lang="ru-RU"/>
        </a:p>
      </dgm:t>
    </dgm:pt>
    <dgm:pt modelId="{8ED3F493-4DE4-4E85-9C4B-7C29A728700F}">
      <dgm:prSet custT="1"/>
      <dgm:spPr>
        <a:solidFill>
          <a:srgbClr val="00B0F0"/>
        </a:solidFill>
      </dgm:spPr>
      <dgm:t>
        <a:bodyPr/>
        <a:lstStyle/>
        <a:p>
          <a:r>
            <a:rPr lang="ru-RU" sz="1600" b="1" dirty="0"/>
            <a:t>Республика Карелия              (26 место рейтинга)</a:t>
          </a:r>
        </a:p>
      </dgm:t>
    </dgm:pt>
    <dgm:pt modelId="{945E2BEE-5D22-4439-9812-D441F7F098B2}" type="parTrans" cxnId="{FB283504-3DB7-4F04-8765-4D0473A04EDE}">
      <dgm:prSet/>
      <dgm:spPr/>
      <dgm:t>
        <a:bodyPr/>
        <a:lstStyle/>
        <a:p>
          <a:endParaRPr lang="ru-RU"/>
        </a:p>
      </dgm:t>
    </dgm:pt>
    <dgm:pt modelId="{16B9E0B1-79CC-479F-AD7B-4FA1116EBD20}" type="sibTrans" cxnId="{FB283504-3DB7-4F04-8765-4D0473A04EDE}">
      <dgm:prSet/>
      <dgm:spPr/>
      <dgm:t>
        <a:bodyPr/>
        <a:lstStyle/>
        <a:p>
          <a:endParaRPr lang="ru-RU"/>
        </a:p>
      </dgm:t>
    </dgm:pt>
    <dgm:pt modelId="{21192692-328C-4302-9C6E-0611C3C41217}">
      <dgm:prSet custT="1"/>
      <dgm:spPr>
        <a:solidFill>
          <a:srgbClr val="00B0F0"/>
        </a:solidFill>
      </dgm:spPr>
      <dgm:t>
        <a:bodyPr/>
        <a:lstStyle/>
        <a:p>
          <a:r>
            <a:rPr lang="ru-RU" sz="1600" b="1" dirty="0"/>
            <a:t>Ярославская область             (29 место рейтинга)</a:t>
          </a:r>
        </a:p>
      </dgm:t>
    </dgm:pt>
    <dgm:pt modelId="{00C4D042-333C-4CDE-B6CA-4535944916B1}" type="parTrans" cxnId="{D42DE764-700C-440A-925C-B545F6A09D83}">
      <dgm:prSet/>
      <dgm:spPr/>
      <dgm:t>
        <a:bodyPr/>
        <a:lstStyle/>
        <a:p>
          <a:endParaRPr lang="ru-RU"/>
        </a:p>
      </dgm:t>
    </dgm:pt>
    <dgm:pt modelId="{D7DDCC73-AD29-4880-B0F7-2B90AD415572}" type="sibTrans" cxnId="{D42DE764-700C-440A-925C-B545F6A09D83}">
      <dgm:prSet/>
      <dgm:spPr/>
      <dgm:t>
        <a:bodyPr/>
        <a:lstStyle/>
        <a:p>
          <a:endParaRPr lang="ru-RU"/>
        </a:p>
      </dgm:t>
    </dgm:pt>
    <dgm:pt modelId="{BC38701D-9FD0-43B9-89A2-B5EB2B3C1BFF}">
      <dgm:prSet custT="1"/>
      <dgm:spPr>
        <a:solidFill>
          <a:schemeClr val="accent1"/>
        </a:solidFill>
      </dgm:spPr>
      <dgm:t>
        <a:bodyPr/>
        <a:lstStyle/>
        <a:p>
          <a:r>
            <a:rPr lang="ru-RU" sz="1600" b="1" dirty="0"/>
            <a:t>Смоленская область              (35 место рейтинга)</a:t>
          </a:r>
        </a:p>
      </dgm:t>
    </dgm:pt>
    <dgm:pt modelId="{93E17920-15A1-4541-9FBD-F2E66F700C12}" type="parTrans" cxnId="{7A7C2CC8-5B7B-4E66-8466-9B9DEE64532B}">
      <dgm:prSet/>
      <dgm:spPr/>
      <dgm:t>
        <a:bodyPr/>
        <a:lstStyle/>
        <a:p>
          <a:endParaRPr lang="ru-RU"/>
        </a:p>
      </dgm:t>
    </dgm:pt>
    <dgm:pt modelId="{8D7D43C7-C188-443E-BB31-72444D40B4B8}" type="sibTrans" cxnId="{7A7C2CC8-5B7B-4E66-8466-9B9DEE64532B}">
      <dgm:prSet/>
      <dgm:spPr/>
      <dgm:t>
        <a:bodyPr/>
        <a:lstStyle/>
        <a:p>
          <a:endParaRPr lang="ru-RU"/>
        </a:p>
      </dgm:t>
    </dgm:pt>
    <dgm:pt modelId="{6058A541-D573-4C20-8EF6-0940BBE9C2A9}">
      <dgm:prSet custT="1"/>
      <dgm:spPr>
        <a:solidFill>
          <a:schemeClr val="accent1"/>
        </a:solidFill>
      </dgm:spPr>
      <dgm:t>
        <a:bodyPr/>
        <a:lstStyle/>
        <a:p>
          <a:r>
            <a:rPr lang="ru-RU" sz="1600" b="1" dirty="0"/>
            <a:t>Владимирская область         (49 место рейтинга)</a:t>
          </a:r>
        </a:p>
      </dgm:t>
    </dgm:pt>
    <dgm:pt modelId="{236A042B-B54B-496B-8E72-254EE6FDCB15}" type="parTrans" cxnId="{7EBB9FF1-54D5-424A-9587-2787C4C1F23C}">
      <dgm:prSet/>
      <dgm:spPr/>
      <dgm:t>
        <a:bodyPr/>
        <a:lstStyle/>
        <a:p>
          <a:endParaRPr lang="ru-RU"/>
        </a:p>
      </dgm:t>
    </dgm:pt>
    <dgm:pt modelId="{0185668A-3565-4893-942B-81377F6FDFD1}" type="sibTrans" cxnId="{7EBB9FF1-54D5-424A-9587-2787C4C1F23C}">
      <dgm:prSet/>
      <dgm:spPr/>
      <dgm:t>
        <a:bodyPr/>
        <a:lstStyle/>
        <a:p>
          <a:endParaRPr lang="ru-RU"/>
        </a:p>
      </dgm:t>
    </dgm:pt>
    <dgm:pt modelId="{843EF9ED-DF04-4F91-9ECA-846A12D0CCE3}">
      <dgm:prSet custT="1"/>
      <dgm:spPr>
        <a:solidFill>
          <a:srgbClr val="00B0F0"/>
        </a:solidFill>
      </dgm:spPr>
      <dgm:t>
        <a:bodyPr/>
        <a:lstStyle/>
        <a:p>
          <a:r>
            <a:rPr lang="ru-RU" sz="1600" b="1" dirty="0"/>
            <a:t>Вологодская область              (19 место рейтинга)</a:t>
          </a:r>
        </a:p>
      </dgm:t>
    </dgm:pt>
    <dgm:pt modelId="{0CD57542-ACCE-4627-A283-27A9EF32A508}" type="sibTrans" cxnId="{5B3DE76A-060B-4F22-B947-4B40B295E184}">
      <dgm:prSet/>
      <dgm:spPr/>
      <dgm:t>
        <a:bodyPr/>
        <a:lstStyle/>
        <a:p>
          <a:endParaRPr lang="ru-RU"/>
        </a:p>
      </dgm:t>
    </dgm:pt>
    <dgm:pt modelId="{C514D280-9529-4339-BFFA-F58AEDE9B2FA}" type="parTrans" cxnId="{5B3DE76A-060B-4F22-B947-4B40B295E184}">
      <dgm:prSet/>
      <dgm:spPr/>
      <dgm:t>
        <a:bodyPr/>
        <a:lstStyle/>
        <a:p>
          <a:endParaRPr lang="ru-RU"/>
        </a:p>
      </dgm:t>
    </dgm:pt>
    <dgm:pt modelId="{D1EB5671-473D-4DF4-88F8-22B38E8BBADF}">
      <dgm:prSet custT="1"/>
      <dgm:spPr>
        <a:solidFill>
          <a:srgbClr val="00B0F0"/>
        </a:solidFill>
      </dgm:spPr>
      <dgm:t>
        <a:bodyPr/>
        <a:lstStyle/>
        <a:p>
          <a:r>
            <a:rPr lang="ru-RU" sz="1600" b="1" dirty="0"/>
            <a:t>Республика Коми                    (58 место рейтинга)</a:t>
          </a:r>
        </a:p>
      </dgm:t>
    </dgm:pt>
    <dgm:pt modelId="{D4107EAC-E193-4F24-92E3-58AFBDABD969}" type="parTrans" cxnId="{B6FE99E8-FA08-42A0-9A84-D1178F4F7EE0}">
      <dgm:prSet/>
      <dgm:spPr/>
      <dgm:t>
        <a:bodyPr/>
        <a:lstStyle/>
        <a:p>
          <a:endParaRPr lang="ru-RU"/>
        </a:p>
      </dgm:t>
    </dgm:pt>
    <dgm:pt modelId="{84082477-D9AC-49C1-943B-4983264155F3}" type="sibTrans" cxnId="{B6FE99E8-FA08-42A0-9A84-D1178F4F7EE0}">
      <dgm:prSet/>
      <dgm:spPr/>
      <dgm:t>
        <a:bodyPr/>
        <a:lstStyle/>
        <a:p>
          <a:endParaRPr lang="ru-RU"/>
        </a:p>
      </dgm:t>
    </dgm:pt>
    <dgm:pt modelId="{B5FCDCAB-FEF4-4174-867E-9C29FA79B9E8}">
      <dgm:prSet custT="1"/>
      <dgm:spPr>
        <a:solidFill>
          <a:srgbClr val="00B0F0"/>
        </a:solidFill>
      </dgm:spPr>
      <dgm:t>
        <a:bodyPr/>
        <a:lstStyle/>
        <a:p>
          <a:r>
            <a:rPr lang="ru-RU" sz="1600" b="1" dirty="0"/>
            <a:t>Псковская область                  (66 место рейтинга)</a:t>
          </a:r>
        </a:p>
      </dgm:t>
    </dgm:pt>
    <dgm:pt modelId="{2595D139-A4F9-4E69-8D98-C68F8AB334E1}" type="parTrans" cxnId="{83CD4EDA-88D8-4FF5-97C6-27AA2CCC0E32}">
      <dgm:prSet/>
      <dgm:spPr/>
      <dgm:t>
        <a:bodyPr/>
        <a:lstStyle/>
        <a:p>
          <a:endParaRPr lang="ru-RU"/>
        </a:p>
      </dgm:t>
    </dgm:pt>
    <dgm:pt modelId="{4D1F92AE-9336-4935-B628-64D4969E0723}" type="sibTrans" cxnId="{83CD4EDA-88D8-4FF5-97C6-27AA2CCC0E32}">
      <dgm:prSet/>
      <dgm:spPr/>
      <dgm:t>
        <a:bodyPr/>
        <a:lstStyle/>
        <a:p>
          <a:endParaRPr lang="ru-RU"/>
        </a:p>
      </dgm:t>
    </dgm:pt>
    <dgm:pt modelId="{46B6252D-6F51-407B-BC56-D9C81B5C64B4}">
      <dgm:prSet custT="1"/>
      <dgm:spPr>
        <a:solidFill>
          <a:srgbClr val="00B0F0"/>
        </a:solidFill>
      </dgm:spPr>
      <dgm:t>
        <a:bodyPr/>
        <a:lstStyle/>
        <a:p>
          <a:r>
            <a:rPr lang="ru-RU" sz="1600" b="1" dirty="0"/>
            <a:t>Тверская область                    (68 место рейтинга)</a:t>
          </a:r>
        </a:p>
      </dgm:t>
    </dgm:pt>
    <dgm:pt modelId="{529F143D-890C-44B6-B1F6-CC1BF2EBA41B}" type="parTrans" cxnId="{FEED6C1C-FBDF-4567-B4B6-AB0C9C46DC4A}">
      <dgm:prSet/>
      <dgm:spPr/>
      <dgm:t>
        <a:bodyPr/>
        <a:lstStyle/>
        <a:p>
          <a:endParaRPr lang="ru-RU"/>
        </a:p>
      </dgm:t>
    </dgm:pt>
    <dgm:pt modelId="{4CE916FA-D5DE-4672-AE5D-0851108A8E65}" type="sibTrans" cxnId="{FEED6C1C-FBDF-4567-B4B6-AB0C9C46DC4A}">
      <dgm:prSet/>
      <dgm:spPr/>
      <dgm:t>
        <a:bodyPr/>
        <a:lstStyle/>
        <a:p>
          <a:endParaRPr lang="ru-RU"/>
        </a:p>
      </dgm:t>
    </dgm:pt>
    <dgm:pt modelId="{F82EAAD4-73DC-4FA0-824C-3FE35F3F4E66}">
      <dgm:prSet custT="1"/>
      <dgm:spPr>
        <a:solidFill>
          <a:srgbClr val="00B0F0"/>
        </a:solidFill>
      </dgm:spPr>
      <dgm:t>
        <a:bodyPr/>
        <a:lstStyle/>
        <a:p>
          <a:r>
            <a:rPr lang="ru-RU" sz="1600" b="1" dirty="0"/>
            <a:t>Ленинградская область        (82 место рейтинга)</a:t>
          </a:r>
        </a:p>
      </dgm:t>
    </dgm:pt>
    <dgm:pt modelId="{EA74E204-6178-4C5D-970C-503BC72347E3}" type="parTrans" cxnId="{ECE15D84-3821-40CA-9F57-D7DEAD6AD974}">
      <dgm:prSet/>
      <dgm:spPr/>
      <dgm:t>
        <a:bodyPr/>
        <a:lstStyle/>
        <a:p>
          <a:endParaRPr lang="ru-RU"/>
        </a:p>
      </dgm:t>
    </dgm:pt>
    <dgm:pt modelId="{D94F7896-B11A-4CEF-BC87-160966B3D4C2}" type="sibTrans" cxnId="{ECE15D84-3821-40CA-9F57-D7DEAD6AD974}">
      <dgm:prSet/>
      <dgm:spPr/>
      <dgm:t>
        <a:bodyPr/>
        <a:lstStyle/>
        <a:p>
          <a:endParaRPr lang="ru-RU"/>
        </a:p>
      </dgm:t>
    </dgm:pt>
    <dgm:pt modelId="{8B66060E-A125-4F13-A32E-43D55FE7E923}" type="pres">
      <dgm:prSet presAssocID="{120F32FA-0C21-40CA-9E1E-F18A894D7029}" presName="linear" presStyleCnt="0">
        <dgm:presLayoutVars>
          <dgm:dir/>
          <dgm:resizeHandles val="exact"/>
        </dgm:presLayoutVars>
      </dgm:prSet>
      <dgm:spPr/>
    </dgm:pt>
    <dgm:pt modelId="{EA61356D-A2F8-45D3-AD96-67EF9FC1F0F2}" type="pres">
      <dgm:prSet presAssocID="{9A6E0C32-B254-4CFD-B545-E7E982138CD2}" presName="comp" presStyleCnt="0"/>
      <dgm:spPr/>
    </dgm:pt>
    <dgm:pt modelId="{A9CB5FE5-816A-4858-9BB2-31638E601679}" type="pres">
      <dgm:prSet presAssocID="{9A6E0C32-B254-4CFD-B545-E7E982138CD2}" presName="box" presStyleLbl="node1" presStyleIdx="0" presStyleCnt="14"/>
      <dgm:spPr/>
    </dgm:pt>
    <dgm:pt modelId="{68A386D4-8FC2-4525-A849-39F87FD64DF6}" type="pres">
      <dgm:prSet presAssocID="{9A6E0C32-B254-4CFD-B545-E7E982138CD2}" presName="img" presStyleLbl="fgImgPlace1" presStyleIdx="0" presStyleCnt="14" custScaleX="44312" custScaleY="102307" custLinFactNeighborX="1580" custLinFactNeighborY="-542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7000" b="-197000"/>
          </a:stretch>
        </a:blipFill>
      </dgm:spPr>
    </dgm:pt>
    <dgm:pt modelId="{806353C7-28C3-4EA3-8FDD-DD8DBC35D6C4}" type="pres">
      <dgm:prSet presAssocID="{9A6E0C32-B254-4CFD-B545-E7E982138CD2}" presName="text" presStyleLbl="node1" presStyleIdx="0" presStyleCnt="14">
        <dgm:presLayoutVars>
          <dgm:bulletEnabled val="1"/>
        </dgm:presLayoutVars>
      </dgm:prSet>
      <dgm:spPr/>
    </dgm:pt>
    <dgm:pt modelId="{655C717C-2BF8-4DCF-B565-CFF88EF608AC}" type="pres">
      <dgm:prSet presAssocID="{E2314794-A59E-4DFE-BF42-DB5C91F0E56B}" presName="spacer" presStyleCnt="0"/>
      <dgm:spPr/>
    </dgm:pt>
    <dgm:pt modelId="{86B6B148-FAB0-4C1F-A6E7-C3B51F22AA47}" type="pres">
      <dgm:prSet presAssocID="{5CEB5A2C-DCBA-4ACE-88AB-8A3D50C554A6}" presName="comp" presStyleCnt="0"/>
      <dgm:spPr/>
    </dgm:pt>
    <dgm:pt modelId="{E00E9760-068A-4E19-B079-43E16682C1F3}" type="pres">
      <dgm:prSet presAssocID="{5CEB5A2C-DCBA-4ACE-88AB-8A3D50C554A6}" presName="box" presStyleLbl="node1" presStyleIdx="1" presStyleCnt="14"/>
      <dgm:spPr/>
    </dgm:pt>
    <dgm:pt modelId="{865A8A96-802A-4F13-9547-98EAB0FA0B76}" type="pres">
      <dgm:prSet presAssocID="{5CEB5A2C-DCBA-4ACE-88AB-8A3D50C554A6}" presName="img" presStyleLbl="fgImgPlace1" presStyleIdx="1" presStyleCnt="14" custScaleX="44312" custScaleY="10230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7000" b="-197000"/>
          </a:stretch>
        </a:blipFill>
      </dgm:spPr>
    </dgm:pt>
    <dgm:pt modelId="{82FEED4D-8B86-4032-B0E9-114CB436BEE8}" type="pres">
      <dgm:prSet presAssocID="{5CEB5A2C-DCBA-4ACE-88AB-8A3D50C554A6}" presName="text" presStyleLbl="node1" presStyleIdx="1" presStyleCnt="14">
        <dgm:presLayoutVars>
          <dgm:bulletEnabled val="1"/>
        </dgm:presLayoutVars>
      </dgm:prSet>
      <dgm:spPr/>
    </dgm:pt>
    <dgm:pt modelId="{A6383AAE-0BDC-4672-A9EA-34BF941FB6EE}" type="pres">
      <dgm:prSet presAssocID="{42813533-6494-4406-8143-5354DBDE7F95}" presName="spacer" presStyleCnt="0"/>
      <dgm:spPr/>
    </dgm:pt>
    <dgm:pt modelId="{9BF55B2B-E357-493B-BFC6-E5767E83A79A}" type="pres">
      <dgm:prSet presAssocID="{0A215EDD-CDA7-4D71-B191-BE280C0C6DA4}" presName="comp" presStyleCnt="0"/>
      <dgm:spPr/>
    </dgm:pt>
    <dgm:pt modelId="{C170C542-8593-45BB-BA48-F1F064543710}" type="pres">
      <dgm:prSet presAssocID="{0A215EDD-CDA7-4D71-B191-BE280C0C6DA4}" presName="box" presStyleLbl="node1" presStyleIdx="2" presStyleCnt="14"/>
      <dgm:spPr/>
    </dgm:pt>
    <dgm:pt modelId="{7BBB7BA8-62EF-4665-B1D7-8C4B2E80AFDB}" type="pres">
      <dgm:prSet presAssocID="{0A215EDD-CDA7-4D71-B191-BE280C0C6DA4}" presName="img" presStyleLbl="fgImgPlace1" presStyleIdx="2" presStyleCnt="14" custScaleX="4431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7000" b="-197000"/>
          </a:stretch>
        </a:blipFill>
      </dgm:spPr>
    </dgm:pt>
    <dgm:pt modelId="{FC009A23-F865-43CC-994C-F8711491FB3D}" type="pres">
      <dgm:prSet presAssocID="{0A215EDD-CDA7-4D71-B191-BE280C0C6DA4}" presName="text" presStyleLbl="node1" presStyleIdx="2" presStyleCnt="14">
        <dgm:presLayoutVars>
          <dgm:bulletEnabled val="1"/>
        </dgm:presLayoutVars>
      </dgm:prSet>
      <dgm:spPr/>
    </dgm:pt>
    <dgm:pt modelId="{103E09CF-FD78-4562-AE36-F66CBCCDA7D2}" type="pres">
      <dgm:prSet presAssocID="{FD01BCF4-057D-4617-8D21-09AB0EBF508A}" presName="spacer" presStyleCnt="0"/>
      <dgm:spPr/>
    </dgm:pt>
    <dgm:pt modelId="{5F92D1B5-E73C-4447-9219-5992CA2B2F90}" type="pres">
      <dgm:prSet presAssocID="{7B71BA8F-3144-4955-AE00-B2BC0AC18B85}" presName="comp" presStyleCnt="0"/>
      <dgm:spPr/>
    </dgm:pt>
    <dgm:pt modelId="{197A1956-86B8-4FD2-8820-7C3B9D69E3C8}" type="pres">
      <dgm:prSet presAssocID="{7B71BA8F-3144-4955-AE00-B2BC0AC18B85}" presName="box" presStyleLbl="node1" presStyleIdx="3" presStyleCnt="14"/>
      <dgm:spPr/>
    </dgm:pt>
    <dgm:pt modelId="{E79FD5D1-FF95-4018-ABDA-835497D61707}" type="pres">
      <dgm:prSet presAssocID="{7B71BA8F-3144-4955-AE00-B2BC0AC18B85}" presName="img" presStyleLbl="fgImgPlace1" presStyleIdx="3" presStyleCnt="14" custScaleX="4431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7000" b="-197000"/>
          </a:stretch>
        </a:blipFill>
      </dgm:spPr>
    </dgm:pt>
    <dgm:pt modelId="{D6953106-CC13-4B2B-A445-900727413A16}" type="pres">
      <dgm:prSet presAssocID="{7B71BA8F-3144-4955-AE00-B2BC0AC18B85}" presName="text" presStyleLbl="node1" presStyleIdx="3" presStyleCnt="14">
        <dgm:presLayoutVars>
          <dgm:bulletEnabled val="1"/>
        </dgm:presLayoutVars>
      </dgm:prSet>
      <dgm:spPr/>
    </dgm:pt>
    <dgm:pt modelId="{CB4E3A80-B903-480F-B66E-A5F28B34F537}" type="pres">
      <dgm:prSet presAssocID="{CA600F03-51B1-4495-B8ED-F824A74348FC}" presName="spacer" presStyleCnt="0"/>
      <dgm:spPr/>
    </dgm:pt>
    <dgm:pt modelId="{9D8E255D-8DF6-4E7F-80EC-6BFA509470CF}" type="pres">
      <dgm:prSet presAssocID="{843EF9ED-DF04-4F91-9ECA-846A12D0CCE3}" presName="comp" presStyleCnt="0"/>
      <dgm:spPr/>
    </dgm:pt>
    <dgm:pt modelId="{494DF140-AD4F-4D6A-9BCD-BD0BD06D26D9}" type="pres">
      <dgm:prSet presAssocID="{843EF9ED-DF04-4F91-9ECA-846A12D0CCE3}" presName="box" presStyleLbl="node1" presStyleIdx="4" presStyleCnt="14" custLinFactNeighborX="-474"/>
      <dgm:spPr/>
    </dgm:pt>
    <dgm:pt modelId="{0C3091EE-96A1-4B90-974F-45CA539E6566}" type="pres">
      <dgm:prSet presAssocID="{843EF9ED-DF04-4F91-9ECA-846A12D0CCE3}" presName="img" presStyleLbl="fgImgPlace1" presStyleIdx="4" presStyleCnt="14" custScaleX="4431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7000" b="-197000"/>
          </a:stretch>
        </a:blipFill>
      </dgm:spPr>
    </dgm:pt>
    <dgm:pt modelId="{CE297AB3-F983-441E-911E-54265D7871D3}" type="pres">
      <dgm:prSet presAssocID="{843EF9ED-DF04-4F91-9ECA-846A12D0CCE3}" presName="text" presStyleLbl="node1" presStyleIdx="4" presStyleCnt="14">
        <dgm:presLayoutVars>
          <dgm:bulletEnabled val="1"/>
        </dgm:presLayoutVars>
      </dgm:prSet>
      <dgm:spPr/>
    </dgm:pt>
    <dgm:pt modelId="{29562243-0C79-4D2A-801E-CC61531A5ED5}" type="pres">
      <dgm:prSet presAssocID="{0CD57542-ACCE-4627-A283-27A9EF32A508}" presName="spacer" presStyleCnt="0"/>
      <dgm:spPr/>
    </dgm:pt>
    <dgm:pt modelId="{033C8495-5C1B-4C8E-97E4-EB8AB77CC364}" type="pres">
      <dgm:prSet presAssocID="{E7CD9973-B3F1-4EC8-9024-B02447D71F61}" presName="comp" presStyleCnt="0"/>
      <dgm:spPr/>
    </dgm:pt>
    <dgm:pt modelId="{BA8BA33D-05CA-4B1F-92B7-D70F39F06DC0}" type="pres">
      <dgm:prSet presAssocID="{E7CD9973-B3F1-4EC8-9024-B02447D71F61}" presName="box" presStyleLbl="node1" presStyleIdx="5" presStyleCnt="14"/>
      <dgm:spPr/>
    </dgm:pt>
    <dgm:pt modelId="{381EAABE-1E05-4606-B207-CFEA7E746179}" type="pres">
      <dgm:prSet presAssocID="{E7CD9973-B3F1-4EC8-9024-B02447D71F61}" presName="img" presStyleLbl="fgImgPlace1" presStyleIdx="5" presStyleCnt="14" custScaleX="4431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7000" b="-197000"/>
          </a:stretch>
        </a:blipFill>
      </dgm:spPr>
    </dgm:pt>
    <dgm:pt modelId="{0FBC5AFD-FF63-44E0-AA97-37B1789C9E48}" type="pres">
      <dgm:prSet presAssocID="{E7CD9973-B3F1-4EC8-9024-B02447D71F61}" presName="text" presStyleLbl="node1" presStyleIdx="5" presStyleCnt="14">
        <dgm:presLayoutVars>
          <dgm:bulletEnabled val="1"/>
        </dgm:presLayoutVars>
      </dgm:prSet>
      <dgm:spPr/>
    </dgm:pt>
    <dgm:pt modelId="{51F2F220-8D2C-43CF-A3C8-24699C348CC9}" type="pres">
      <dgm:prSet presAssocID="{E0DD2896-C71D-4C61-BF44-159452989083}" presName="spacer" presStyleCnt="0"/>
      <dgm:spPr/>
    </dgm:pt>
    <dgm:pt modelId="{F19FED48-FEA7-482B-A035-84B71A02BBB6}" type="pres">
      <dgm:prSet presAssocID="{8ED3F493-4DE4-4E85-9C4B-7C29A728700F}" presName="comp" presStyleCnt="0"/>
      <dgm:spPr/>
    </dgm:pt>
    <dgm:pt modelId="{84A652E9-A64A-4B84-ACE3-F37F243BB1D6}" type="pres">
      <dgm:prSet presAssocID="{8ED3F493-4DE4-4E85-9C4B-7C29A728700F}" presName="box" presStyleLbl="node1" presStyleIdx="6" presStyleCnt="14"/>
      <dgm:spPr/>
    </dgm:pt>
    <dgm:pt modelId="{6874F8A2-0D98-46EF-B67A-B0828E51E428}" type="pres">
      <dgm:prSet presAssocID="{8ED3F493-4DE4-4E85-9C4B-7C29A728700F}" presName="img" presStyleLbl="fgImgPlace1" presStyleIdx="6" presStyleCnt="14" custScaleX="4431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7000" b="-197000"/>
          </a:stretch>
        </a:blipFill>
      </dgm:spPr>
    </dgm:pt>
    <dgm:pt modelId="{4BCEE6CF-B277-4FDF-B15B-AD17F5DA61EC}" type="pres">
      <dgm:prSet presAssocID="{8ED3F493-4DE4-4E85-9C4B-7C29A728700F}" presName="text" presStyleLbl="node1" presStyleIdx="6" presStyleCnt="14">
        <dgm:presLayoutVars>
          <dgm:bulletEnabled val="1"/>
        </dgm:presLayoutVars>
      </dgm:prSet>
      <dgm:spPr/>
    </dgm:pt>
    <dgm:pt modelId="{4C6F1A4A-5A13-4840-9173-BF46420EF7F1}" type="pres">
      <dgm:prSet presAssocID="{16B9E0B1-79CC-479F-AD7B-4FA1116EBD20}" presName="spacer" presStyleCnt="0"/>
      <dgm:spPr/>
    </dgm:pt>
    <dgm:pt modelId="{B19ACE12-BF7B-4894-834D-55883DB70042}" type="pres">
      <dgm:prSet presAssocID="{21192692-328C-4302-9C6E-0611C3C41217}" presName="comp" presStyleCnt="0"/>
      <dgm:spPr/>
    </dgm:pt>
    <dgm:pt modelId="{2561B17D-E430-44D8-9454-E4183A92E187}" type="pres">
      <dgm:prSet presAssocID="{21192692-328C-4302-9C6E-0611C3C41217}" presName="box" presStyleLbl="node1" presStyleIdx="7" presStyleCnt="14"/>
      <dgm:spPr/>
    </dgm:pt>
    <dgm:pt modelId="{CAEAE162-056E-49CC-8C3A-101115149F41}" type="pres">
      <dgm:prSet presAssocID="{21192692-328C-4302-9C6E-0611C3C41217}" presName="img" presStyleLbl="fgImgPlace1" presStyleIdx="7" presStyleCnt="14" custScaleX="4431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7000" b="-197000"/>
          </a:stretch>
        </a:blipFill>
      </dgm:spPr>
    </dgm:pt>
    <dgm:pt modelId="{B99D91DD-6F63-451E-B151-CECB8BE287FF}" type="pres">
      <dgm:prSet presAssocID="{21192692-328C-4302-9C6E-0611C3C41217}" presName="text" presStyleLbl="node1" presStyleIdx="7" presStyleCnt="14">
        <dgm:presLayoutVars>
          <dgm:bulletEnabled val="1"/>
        </dgm:presLayoutVars>
      </dgm:prSet>
      <dgm:spPr/>
    </dgm:pt>
    <dgm:pt modelId="{A0B9E579-97F5-4485-9E8D-00420C15513F}" type="pres">
      <dgm:prSet presAssocID="{D7DDCC73-AD29-4880-B0F7-2B90AD415572}" presName="spacer" presStyleCnt="0"/>
      <dgm:spPr/>
    </dgm:pt>
    <dgm:pt modelId="{65D5DCBB-0D86-4D5D-85F5-CC75BDCD4384}" type="pres">
      <dgm:prSet presAssocID="{BC38701D-9FD0-43B9-89A2-B5EB2B3C1BFF}" presName="comp" presStyleCnt="0"/>
      <dgm:spPr/>
    </dgm:pt>
    <dgm:pt modelId="{B9FE45DA-672A-4D4D-BC66-E46D0D34D44C}" type="pres">
      <dgm:prSet presAssocID="{BC38701D-9FD0-43B9-89A2-B5EB2B3C1BFF}" presName="box" presStyleLbl="node1" presStyleIdx="8" presStyleCnt="14"/>
      <dgm:spPr/>
    </dgm:pt>
    <dgm:pt modelId="{C92E1BEF-BD7F-4484-9782-6786FF9C4BED}" type="pres">
      <dgm:prSet presAssocID="{BC38701D-9FD0-43B9-89A2-B5EB2B3C1BFF}" presName="img" presStyleLbl="fgImgPlace1" presStyleIdx="8" presStyleCnt="14" custScaleX="4431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7000" b="-197000"/>
          </a:stretch>
        </a:blipFill>
      </dgm:spPr>
    </dgm:pt>
    <dgm:pt modelId="{075550D8-E7B2-4A50-95DB-D31D2A33B256}" type="pres">
      <dgm:prSet presAssocID="{BC38701D-9FD0-43B9-89A2-B5EB2B3C1BFF}" presName="text" presStyleLbl="node1" presStyleIdx="8" presStyleCnt="14">
        <dgm:presLayoutVars>
          <dgm:bulletEnabled val="1"/>
        </dgm:presLayoutVars>
      </dgm:prSet>
      <dgm:spPr/>
    </dgm:pt>
    <dgm:pt modelId="{5B3854B5-C5D4-4F4C-8512-25CCE7293AD3}" type="pres">
      <dgm:prSet presAssocID="{8D7D43C7-C188-443E-BB31-72444D40B4B8}" presName="spacer" presStyleCnt="0"/>
      <dgm:spPr/>
    </dgm:pt>
    <dgm:pt modelId="{6C4B57AF-7F45-4AB6-B390-EF62C94C2604}" type="pres">
      <dgm:prSet presAssocID="{6058A541-D573-4C20-8EF6-0940BBE9C2A9}" presName="comp" presStyleCnt="0"/>
      <dgm:spPr/>
    </dgm:pt>
    <dgm:pt modelId="{D6532C4C-9F79-4F3F-A438-E6D957FF37A2}" type="pres">
      <dgm:prSet presAssocID="{6058A541-D573-4C20-8EF6-0940BBE9C2A9}" presName="box" presStyleLbl="node1" presStyleIdx="9" presStyleCnt="14"/>
      <dgm:spPr/>
    </dgm:pt>
    <dgm:pt modelId="{42FB365D-778F-4E6B-B877-C1787721496A}" type="pres">
      <dgm:prSet presAssocID="{6058A541-D573-4C20-8EF6-0940BBE9C2A9}" presName="img" presStyleLbl="fgImgPlace1" presStyleIdx="9" presStyleCnt="14" custScaleX="4431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7000" b="-197000"/>
          </a:stretch>
        </a:blipFill>
      </dgm:spPr>
    </dgm:pt>
    <dgm:pt modelId="{17EF5264-09EB-4A8E-AFBA-E6EA1185047C}" type="pres">
      <dgm:prSet presAssocID="{6058A541-D573-4C20-8EF6-0940BBE9C2A9}" presName="text" presStyleLbl="node1" presStyleIdx="9" presStyleCnt="14">
        <dgm:presLayoutVars>
          <dgm:bulletEnabled val="1"/>
        </dgm:presLayoutVars>
      </dgm:prSet>
      <dgm:spPr/>
    </dgm:pt>
    <dgm:pt modelId="{487C59D4-AAA8-477F-AB09-BE06A3721527}" type="pres">
      <dgm:prSet presAssocID="{0185668A-3565-4893-942B-81377F6FDFD1}" presName="spacer" presStyleCnt="0"/>
      <dgm:spPr/>
    </dgm:pt>
    <dgm:pt modelId="{E192A72E-50A6-4CD4-8BC8-7DF4D6FD7AA8}" type="pres">
      <dgm:prSet presAssocID="{D1EB5671-473D-4DF4-88F8-22B38E8BBADF}" presName="comp" presStyleCnt="0"/>
      <dgm:spPr/>
    </dgm:pt>
    <dgm:pt modelId="{349E28F5-3F68-48AA-ABA0-3CC93C0EC52E}" type="pres">
      <dgm:prSet presAssocID="{D1EB5671-473D-4DF4-88F8-22B38E8BBADF}" presName="box" presStyleLbl="node1" presStyleIdx="10" presStyleCnt="14"/>
      <dgm:spPr/>
    </dgm:pt>
    <dgm:pt modelId="{48ABF02D-7337-4969-A06D-19E956E9EC99}" type="pres">
      <dgm:prSet presAssocID="{D1EB5671-473D-4DF4-88F8-22B38E8BBADF}" presName="img" presStyleLbl="fgImgPlace1" presStyleIdx="10" presStyleCnt="14" custScaleX="4431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6000" b="-136000"/>
          </a:stretch>
        </a:blipFill>
      </dgm:spPr>
    </dgm:pt>
    <dgm:pt modelId="{F91D5FFA-460B-4524-8C46-449D20DF26BC}" type="pres">
      <dgm:prSet presAssocID="{D1EB5671-473D-4DF4-88F8-22B38E8BBADF}" presName="text" presStyleLbl="node1" presStyleIdx="10" presStyleCnt="14">
        <dgm:presLayoutVars>
          <dgm:bulletEnabled val="1"/>
        </dgm:presLayoutVars>
      </dgm:prSet>
      <dgm:spPr/>
    </dgm:pt>
    <dgm:pt modelId="{F78D3D80-2912-40F3-8F22-141B4F32D1A3}" type="pres">
      <dgm:prSet presAssocID="{84082477-D9AC-49C1-943B-4983264155F3}" presName="spacer" presStyleCnt="0"/>
      <dgm:spPr/>
    </dgm:pt>
    <dgm:pt modelId="{1DD85DEA-6E51-4BFB-BA02-C223EA25D961}" type="pres">
      <dgm:prSet presAssocID="{B5FCDCAB-FEF4-4174-867E-9C29FA79B9E8}" presName="comp" presStyleCnt="0"/>
      <dgm:spPr/>
    </dgm:pt>
    <dgm:pt modelId="{0FADF384-B2AB-4A82-A024-83CD9A42A5F3}" type="pres">
      <dgm:prSet presAssocID="{B5FCDCAB-FEF4-4174-867E-9C29FA79B9E8}" presName="box" presStyleLbl="node1" presStyleIdx="11" presStyleCnt="14"/>
      <dgm:spPr/>
    </dgm:pt>
    <dgm:pt modelId="{CB88940D-6516-479E-AE5D-462C49D65A9A}" type="pres">
      <dgm:prSet presAssocID="{B5FCDCAB-FEF4-4174-867E-9C29FA79B9E8}" presName="img" presStyleLbl="fgImgPlace1" presStyleIdx="11" presStyleCnt="14" custScaleX="4431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6000" b="-136000"/>
          </a:stretch>
        </a:blipFill>
      </dgm:spPr>
    </dgm:pt>
    <dgm:pt modelId="{7A24F6B6-766B-41D0-9C2C-C4FF72537C6D}" type="pres">
      <dgm:prSet presAssocID="{B5FCDCAB-FEF4-4174-867E-9C29FA79B9E8}" presName="text" presStyleLbl="node1" presStyleIdx="11" presStyleCnt="14">
        <dgm:presLayoutVars>
          <dgm:bulletEnabled val="1"/>
        </dgm:presLayoutVars>
      </dgm:prSet>
      <dgm:spPr/>
    </dgm:pt>
    <dgm:pt modelId="{AB6B9542-2088-4340-BDEA-8D22D6018F83}" type="pres">
      <dgm:prSet presAssocID="{4D1F92AE-9336-4935-B628-64D4969E0723}" presName="spacer" presStyleCnt="0"/>
      <dgm:spPr/>
    </dgm:pt>
    <dgm:pt modelId="{9AEFA7DF-72DB-4ED4-91E1-5DEF031DB00B}" type="pres">
      <dgm:prSet presAssocID="{46B6252D-6F51-407B-BC56-D9C81B5C64B4}" presName="comp" presStyleCnt="0"/>
      <dgm:spPr/>
    </dgm:pt>
    <dgm:pt modelId="{CC1DCC48-427E-434F-99C9-1DCAE813343B}" type="pres">
      <dgm:prSet presAssocID="{46B6252D-6F51-407B-BC56-D9C81B5C64B4}" presName="box" presStyleLbl="node1" presStyleIdx="12" presStyleCnt="14"/>
      <dgm:spPr/>
    </dgm:pt>
    <dgm:pt modelId="{3C21A5DC-FC07-44B0-9A38-83CA83EEE283}" type="pres">
      <dgm:prSet presAssocID="{46B6252D-6F51-407B-BC56-D9C81B5C64B4}" presName="img" presStyleLbl="fgImgPlace1" presStyleIdx="12" presStyleCnt="14" custScaleX="4431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6000" b="-136000"/>
          </a:stretch>
        </a:blipFill>
      </dgm:spPr>
    </dgm:pt>
    <dgm:pt modelId="{482CAE4B-B608-44C2-918F-91313A846598}" type="pres">
      <dgm:prSet presAssocID="{46B6252D-6F51-407B-BC56-D9C81B5C64B4}" presName="text" presStyleLbl="node1" presStyleIdx="12" presStyleCnt="14">
        <dgm:presLayoutVars>
          <dgm:bulletEnabled val="1"/>
        </dgm:presLayoutVars>
      </dgm:prSet>
      <dgm:spPr/>
    </dgm:pt>
    <dgm:pt modelId="{344248B5-7B66-4193-8D09-B4E537396CCA}" type="pres">
      <dgm:prSet presAssocID="{4CE916FA-D5DE-4672-AE5D-0851108A8E65}" presName="spacer" presStyleCnt="0"/>
      <dgm:spPr/>
    </dgm:pt>
    <dgm:pt modelId="{E6FD78A4-45CE-495E-B55B-18863BDA5473}" type="pres">
      <dgm:prSet presAssocID="{F82EAAD4-73DC-4FA0-824C-3FE35F3F4E66}" presName="comp" presStyleCnt="0"/>
      <dgm:spPr/>
    </dgm:pt>
    <dgm:pt modelId="{77F6C20D-2EF7-4033-A40D-611F32DF1E55}" type="pres">
      <dgm:prSet presAssocID="{F82EAAD4-73DC-4FA0-824C-3FE35F3F4E66}" presName="box" presStyleLbl="node1" presStyleIdx="13" presStyleCnt="14"/>
      <dgm:spPr/>
    </dgm:pt>
    <dgm:pt modelId="{0F533613-B9C2-4CD9-B733-9018140775DD}" type="pres">
      <dgm:prSet presAssocID="{F82EAAD4-73DC-4FA0-824C-3FE35F3F4E66}" presName="img" presStyleLbl="fgImgPlace1" presStyleIdx="13" presStyleCnt="14" custScaleX="44312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7000" b="-197000"/>
          </a:stretch>
        </a:blipFill>
      </dgm:spPr>
    </dgm:pt>
    <dgm:pt modelId="{994A07E8-178E-408C-84DF-3488E0FA6945}" type="pres">
      <dgm:prSet presAssocID="{F82EAAD4-73DC-4FA0-824C-3FE35F3F4E66}" presName="text" presStyleLbl="node1" presStyleIdx="13" presStyleCnt="14">
        <dgm:presLayoutVars>
          <dgm:bulletEnabled val="1"/>
        </dgm:presLayoutVars>
      </dgm:prSet>
      <dgm:spPr/>
    </dgm:pt>
  </dgm:ptLst>
  <dgm:cxnLst>
    <dgm:cxn modelId="{FB283504-3DB7-4F04-8765-4D0473A04EDE}" srcId="{120F32FA-0C21-40CA-9E1E-F18A894D7029}" destId="{8ED3F493-4DE4-4E85-9C4B-7C29A728700F}" srcOrd="6" destOrd="0" parTransId="{945E2BEE-5D22-4439-9812-D441F7F098B2}" sibTransId="{16B9E0B1-79CC-479F-AD7B-4FA1116EBD20}"/>
    <dgm:cxn modelId="{F1923907-A490-49E7-95DB-E2F71AD576F9}" type="presOf" srcId="{F82EAAD4-73DC-4FA0-824C-3FE35F3F4E66}" destId="{994A07E8-178E-408C-84DF-3488E0FA6945}" srcOrd="1" destOrd="0" presId="urn:microsoft.com/office/officeart/2005/8/layout/vList4"/>
    <dgm:cxn modelId="{64F05A08-8A9B-4779-835A-2E8E6E2D28A9}" type="presOf" srcId="{E7CD9973-B3F1-4EC8-9024-B02447D71F61}" destId="{0FBC5AFD-FF63-44E0-AA97-37B1789C9E48}" srcOrd="1" destOrd="0" presId="urn:microsoft.com/office/officeart/2005/8/layout/vList4"/>
    <dgm:cxn modelId="{83483A0E-7E57-45FF-90B4-AB3432F82A98}" type="presOf" srcId="{843EF9ED-DF04-4F91-9ECA-846A12D0CCE3}" destId="{494DF140-AD4F-4D6A-9BCD-BD0BD06D26D9}" srcOrd="0" destOrd="0" presId="urn:microsoft.com/office/officeart/2005/8/layout/vList4"/>
    <dgm:cxn modelId="{E230600E-5757-45A6-A089-2FAE5B171E7F}" type="presOf" srcId="{5CEB5A2C-DCBA-4ACE-88AB-8A3D50C554A6}" destId="{E00E9760-068A-4E19-B079-43E16682C1F3}" srcOrd="0" destOrd="0" presId="urn:microsoft.com/office/officeart/2005/8/layout/vList4"/>
    <dgm:cxn modelId="{7898E30E-E880-42E8-82E9-90B6BBD90961}" type="presOf" srcId="{21192692-328C-4302-9C6E-0611C3C41217}" destId="{2561B17D-E430-44D8-9454-E4183A92E187}" srcOrd="0" destOrd="0" presId="urn:microsoft.com/office/officeart/2005/8/layout/vList4"/>
    <dgm:cxn modelId="{FEED6C1C-FBDF-4567-B4B6-AB0C9C46DC4A}" srcId="{120F32FA-0C21-40CA-9E1E-F18A894D7029}" destId="{46B6252D-6F51-407B-BC56-D9C81B5C64B4}" srcOrd="12" destOrd="0" parTransId="{529F143D-890C-44B6-B1F6-CC1BF2EBA41B}" sibTransId="{4CE916FA-D5DE-4672-AE5D-0851108A8E65}"/>
    <dgm:cxn modelId="{B89C351D-3254-47E8-8C2B-1421420F100F}" srcId="{120F32FA-0C21-40CA-9E1E-F18A894D7029}" destId="{5CEB5A2C-DCBA-4ACE-88AB-8A3D50C554A6}" srcOrd="1" destOrd="0" parTransId="{401C54FF-571C-4D21-A920-97D71979143A}" sibTransId="{42813533-6494-4406-8143-5354DBDE7F95}"/>
    <dgm:cxn modelId="{CC30202C-A93B-44D0-ABDA-AFA2B673DAA0}" srcId="{120F32FA-0C21-40CA-9E1E-F18A894D7029}" destId="{9A6E0C32-B254-4CFD-B545-E7E982138CD2}" srcOrd="0" destOrd="0" parTransId="{ADCCCDF2-2812-4088-956E-8746D4B7D488}" sibTransId="{E2314794-A59E-4DFE-BF42-DB5C91F0E56B}"/>
    <dgm:cxn modelId="{971A4731-BD81-447C-840B-40222790969B}" type="presOf" srcId="{7B71BA8F-3144-4955-AE00-B2BC0AC18B85}" destId="{197A1956-86B8-4FD2-8820-7C3B9D69E3C8}" srcOrd="0" destOrd="0" presId="urn:microsoft.com/office/officeart/2005/8/layout/vList4"/>
    <dgm:cxn modelId="{93DA6A31-778C-4303-9C89-74C5B27EF390}" type="presOf" srcId="{0A215EDD-CDA7-4D71-B191-BE280C0C6DA4}" destId="{FC009A23-F865-43CC-994C-F8711491FB3D}" srcOrd="1" destOrd="0" presId="urn:microsoft.com/office/officeart/2005/8/layout/vList4"/>
    <dgm:cxn modelId="{6CC55732-2A6C-451C-9E6D-65A0C998C35F}" type="presOf" srcId="{0A215EDD-CDA7-4D71-B191-BE280C0C6DA4}" destId="{C170C542-8593-45BB-BA48-F1F064543710}" srcOrd="0" destOrd="0" presId="urn:microsoft.com/office/officeart/2005/8/layout/vList4"/>
    <dgm:cxn modelId="{3E70853B-AF39-4466-92A2-37C62250E5BE}" type="presOf" srcId="{21192692-328C-4302-9C6E-0611C3C41217}" destId="{B99D91DD-6F63-451E-B151-CECB8BE287FF}" srcOrd="1" destOrd="0" presId="urn:microsoft.com/office/officeart/2005/8/layout/vList4"/>
    <dgm:cxn modelId="{B371F83E-8A82-454A-A31F-A66AEB1F4B2F}" type="presOf" srcId="{B5FCDCAB-FEF4-4174-867E-9C29FA79B9E8}" destId="{0FADF384-B2AB-4A82-A024-83CD9A42A5F3}" srcOrd="0" destOrd="0" presId="urn:microsoft.com/office/officeart/2005/8/layout/vList4"/>
    <dgm:cxn modelId="{A41FD941-E40E-4251-9690-151B7F95F14B}" srcId="{120F32FA-0C21-40CA-9E1E-F18A894D7029}" destId="{7B71BA8F-3144-4955-AE00-B2BC0AC18B85}" srcOrd="3" destOrd="0" parTransId="{B705FDD0-D9B1-4F81-B522-7F1C5D34B468}" sibTransId="{CA600F03-51B1-4495-B8ED-F824A74348FC}"/>
    <dgm:cxn modelId="{D42DE764-700C-440A-925C-B545F6A09D83}" srcId="{120F32FA-0C21-40CA-9E1E-F18A894D7029}" destId="{21192692-328C-4302-9C6E-0611C3C41217}" srcOrd="7" destOrd="0" parTransId="{00C4D042-333C-4CDE-B6CA-4535944916B1}" sibTransId="{D7DDCC73-AD29-4880-B0F7-2B90AD415572}"/>
    <dgm:cxn modelId="{5B3DE76A-060B-4F22-B947-4B40B295E184}" srcId="{120F32FA-0C21-40CA-9E1E-F18A894D7029}" destId="{843EF9ED-DF04-4F91-9ECA-846A12D0CCE3}" srcOrd="4" destOrd="0" parTransId="{C514D280-9529-4339-BFFA-F58AEDE9B2FA}" sibTransId="{0CD57542-ACCE-4627-A283-27A9EF32A508}"/>
    <dgm:cxn modelId="{0E89124C-E655-468C-80A2-ED4E13BE47F3}" type="presOf" srcId="{F82EAAD4-73DC-4FA0-824C-3FE35F3F4E66}" destId="{77F6C20D-2EF7-4033-A40D-611F32DF1E55}" srcOrd="0" destOrd="0" presId="urn:microsoft.com/office/officeart/2005/8/layout/vList4"/>
    <dgm:cxn modelId="{A56CE54E-3CBE-4260-B8EA-4AD08E42FA47}" srcId="{120F32FA-0C21-40CA-9E1E-F18A894D7029}" destId="{0A215EDD-CDA7-4D71-B191-BE280C0C6DA4}" srcOrd="2" destOrd="0" parTransId="{89EF8122-9B6B-4B1D-8120-E552B2B9AF16}" sibTransId="{FD01BCF4-057D-4617-8D21-09AB0EBF508A}"/>
    <dgm:cxn modelId="{BD9C2751-5B82-4D3C-A223-870AEC897A98}" type="presOf" srcId="{8ED3F493-4DE4-4E85-9C4B-7C29A728700F}" destId="{4BCEE6CF-B277-4FDF-B15B-AD17F5DA61EC}" srcOrd="1" destOrd="0" presId="urn:microsoft.com/office/officeart/2005/8/layout/vList4"/>
    <dgm:cxn modelId="{C4750552-1E3B-4E25-88F7-92A3C90EE19E}" type="presOf" srcId="{D1EB5671-473D-4DF4-88F8-22B38E8BBADF}" destId="{349E28F5-3F68-48AA-ABA0-3CC93C0EC52E}" srcOrd="0" destOrd="0" presId="urn:microsoft.com/office/officeart/2005/8/layout/vList4"/>
    <dgm:cxn modelId="{E1171554-92E7-4260-A1E4-54F6C1A22F07}" type="presOf" srcId="{D1EB5671-473D-4DF4-88F8-22B38E8BBADF}" destId="{F91D5FFA-460B-4524-8C46-449D20DF26BC}" srcOrd="1" destOrd="0" presId="urn:microsoft.com/office/officeart/2005/8/layout/vList4"/>
    <dgm:cxn modelId="{ECE15D84-3821-40CA-9F57-D7DEAD6AD974}" srcId="{120F32FA-0C21-40CA-9E1E-F18A894D7029}" destId="{F82EAAD4-73DC-4FA0-824C-3FE35F3F4E66}" srcOrd="13" destOrd="0" parTransId="{EA74E204-6178-4C5D-970C-503BC72347E3}" sibTransId="{D94F7896-B11A-4CEF-BC87-160966B3D4C2}"/>
    <dgm:cxn modelId="{0D4BA987-2A76-4FBE-BCCE-D4253F0ECDDA}" type="presOf" srcId="{120F32FA-0C21-40CA-9E1E-F18A894D7029}" destId="{8B66060E-A125-4F13-A32E-43D55FE7E923}" srcOrd="0" destOrd="0" presId="urn:microsoft.com/office/officeart/2005/8/layout/vList4"/>
    <dgm:cxn modelId="{2EDE3A90-47E3-41D0-952D-53DD856E9305}" type="presOf" srcId="{46B6252D-6F51-407B-BC56-D9C81B5C64B4}" destId="{482CAE4B-B608-44C2-918F-91313A846598}" srcOrd="1" destOrd="0" presId="urn:microsoft.com/office/officeart/2005/8/layout/vList4"/>
    <dgm:cxn modelId="{4E2C8BA0-6E43-4A3B-BAB8-3F25FF7B6297}" type="presOf" srcId="{BC38701D-9FD0-43B9-89A2-B5EB2B3C1BFF}" destId="{075550D8-E7B2-4A50-95DB-D31D2A33B256}" srcOrd="1" destOrd="0" presId="urn:microsoft.com/office/officeart/2005/8/layout/vList4"/>
    <dgm:cxn modelId="{579371A3-1CD6-4875-B2B0-77537CAE3BA0}" type="presOf" srcId="{843EF9ED-DF04-4F91-9ECA-846A12D0CCE3}" destId="{CE297AB3-F983-441E-911E-54265D7871D3}" srcOrd="1" destOrd="0" presId="urn:microsoft.com/office/officeart/2005/8/layout/vList4"/>
    <dgm:cxn modelId="{5A88AEA5-BBD3-4783-9399-D50206AFC2F7}" type="presOf" srcId="{7B71BA8F-3144-4955-AE00-B2BC0AC18B85}" destId="{D6953106-CC13-4B2B-A445-900727413A16}" srcOrd="1" destOrd="0" presId="urn:microsoft.com/office/officeart/2005/8/layout/vList4"/>
    <dgm:cxn modelId="{10AF8BB3-DB6F-476C-B8EA-D45C4B5F4EE4}" type="presOf" srcId="{E7CD9973-B3F1-4EC8-9024-B02447D71F61}" destId="{BA8BA33D-05CA-4B1F-92B7-D70F39F06DC0}" srcOrd="0" destOrd="0" presId="urn:microsoft.com/office/officeart/2005/8/layout/vList4"/>
    <dgm:cxn modelId="{B7FB4EB4-73BE-4B2C-8470-33E3C0F62453}" type="presOf" srcId="{6058A541-D573-4C20-8EF6-0940BBE9C2A9}" destId="{D6532C4C-9F79-4F3F-A438-E6D957FF37A2}" srcOrd="0" destOrd="0" presId="urn:microsoft.com/office/officeart/2005/8/layout/vList4"/>
    <dgm:cxn modelId="{91F1ADBA-60D3-42FF-95C6-D9A2340595CC}" type="presOf" srcId="{5CEB5A2C-DCBA-4ACE-88AB-8A3D50C554A6}" destId="{82FEED4D-8B86-4032-B0E9-114CB436BEE8}" srcOrd="1" destOrd="0" presId="urn:microsoft.com/office/officeart/2005/8/layout/vList4"/>
    <dgm:cxn modelId="{A45E26BC-8922-4A88-B887-F1BC1EF2C49F}" type="presOf" srcId="{8ED3F493-4DE4-4E85-9C4B-7C29A728700F}" destId="{84A652E9-A64A-4B84-ACE3-F37F243BB1D6}" srcOrd="0" destOrd="0" presId="urn:microsoft.com/office/officeart/2005/8/layout/vList4"/>
    <dgm:cxn modelId="{7A7C2CC8-5B7B-4E66-8466-9B9DEE64532B}" srcId="{120F32FA-0C21-40CA-9E1E-F18A894D7029}" destId="{BC38701D-9FD0-43B9-89A2-B5EB2B3C1BFF}" srcOrd="8" destOrd="0" parTransId="{93E17920-15A1-4541-9FBD-F2E66F700C12}" sibTransId="{8D7D43C7-C188-443E-BB31-72444D40B4B8}"/>
    <dgm:cxn modelId="{416D44CD-7BAA-4ADF-A83E-72A469B3D006}" type="presOf" srcId="{B5FCDCAB-FEF4-4174-867E-9C29FA79B9E8}" destId="{7A24F6B6-766B-41D0-9C2C-C4FF72537C6D}" srcOrd="1" destOrd="0" presId="urn:microsoft.com/office/officeart/2005/8/layout/vList4"/>
    <dgm:cxn modelId="{96027ED0-21CD-4A2F-BCB2-89E9386273C7}" type="presOf" srcId="{BC38701D-9FD0-43B9-89A2-B5EB2B3C1BFF}" destId="{B9FE45DA-672A-4D4D-BC66-E46D0D34D44C}" srcOrd="0" destOrd="0" presId="urn:microsoft.com/office/officeart/2005/8/layout/vList4"/>
    <dgm:cxn modelId="{C55C16D1-5BC8-4C45-BCBA-1C8411A2EA7D}" type="presOf" srcId="{6058A541-D573-4C20-8EF6-0940BBE9C2A9}" destId="{17EF5264-09EB-4A8E-AFBA-E6EA1185047C}" srcOrd="1" destOrd="0" presId="urn:microsoft.com/office/officeart/2005/8/layout/vList4"/>
    <dgm:cxn modelId="{83CD4EDA-88D8-4FF5-97C6-27AA2CCC0E32}" srcId="{120F32FA-0C21-40CA-9E1E-F18A894D7029}" destId="{B5FCDCAB-FEF4-4174-867E-9C29FA79B9E8}" srcOrd="11" destOrd="0" parTransId="{2595D139-A4F9-4E69-8D98-C68F8AB334E1}" sibTransId="{4D1F92AE-9336-4935-B628-64D4969E0723}"/>
    <dgm:cxn modelId="{06680AE2-0DE7-465C-A8AE-01D020CD5A53}" type="presOf" srcId="{46B6252D-6F51-407B-BC56-D9C81B5C64B4}" destId="{CC1DCC48-427E-434F-99C9-1DCAE813343B}" srcOrd="0" destOrd="0" presId="urn:microsoft.com/office/officeart/2005/8/layout/vList4"/>
    <dgm:cxn modelId="{B6FE99E8-FA08-42A0-9A84-D1178F4F7EE0}" srcId="{120F32FA-0C21-40CA-9E1E-F18A894D7029}" destId="{D1EB5671-473D-4DF4-88F8-22B38E8BBADF}" srcOrd="10" destOrd="0" parTransId="{D4107EAC-E193-4F24-92E3-58AFBDABD969}" sibTransId="{84082477-D9AC-49C1-943B-4983264155F3}"/>
    <dgm:cxn modelId="{935C53E9-C585-466D-BC60-21E6836188B6}" srcId="{120F32FA-0C21-40CA-9E1E-F18A894D7029}" destId="{E7CD9973-B3F1-4EC8-9024-B02447D71F61}" srcOrd="5" destOrd="0" parTransId="{71B68CD2-3069-4F99-A497-A6CBD80C1D00}" sibTransId="{E0DD2896-C71D-4C61-BF44-159452989083}"/>
    <dgm:cxn modelId="{CCB7DAEC-BD3B-4562-BB60-500185103F31}" type="presOf" srcId="{9A6E0C32-B254-4CFD-B545-E7E982138CD2}" destId="{806353C7-28C3-4EA3-8FDD-DD8DBC35D6C4}" srcOrd="1" destOrd="0" presId="urn:microsoft.com/office/officeart/2005/8/layout/vList4"/>
    <dgm:cxn modelId="{528440F0-07A2-460B-99FD-8BE7ED4943DB}" type="presOf" srcId="{9A6E0C32-B254-4CFD-B545-E7E982138CD2}" destId="{A9CB5FE5-816A-4858-9BB2-31638E601679}" srcOrd="0" destOrd="0" presId="urn:microsoft.com/office/officeart/2005/8/layout/vList4"/>
    <dgm:cxn modelId="{7EBB9FF1-54D5-424A-9587-2787C4C1F23C}" srcId="{120F32FA-0C21-40CA-9E1E-F18A894D7029}" destId="{6058A541-D573-4C20-8EF6-0940BBE9C2A9}" srcOrd="9" destOrd="0" parTransId="{236A042B-B54B-496B-8E72-254EE6FDCB15}" sibTransId="{0185668A-3565-4893-942B-81377F6FDFD1}"/>
    <dgm:cxn modelId="{429122B6-E1E8-481C-8EF8-3EBF5378C4F6}" type="presParOf" srcId="{8B66060E-A125-4F13-A32E-43D55FE7E923}" destId="{EA61356D-A2F8-45D3-AD96-67EF9FC1F0F2}" srcOrd="0" destOrd="0" presId="urn:microsoft.com/office/officeart/2005/8/layout/vList4"/>
    <dgm:cxn modelId="{8BD4C1E2-A534-4E83-B531-531F4D64C304}" type="presParOf" srcId="{EA61356D-A2F8-45D3-AD96-67EF9FC1F0F2}" destId="{A9CB5FE5-816A-4858-9BB2-31638E601679}" srcOrd="0" destOrd="0" presId="urn:microsoft.com/office/officeart/2005/8/layout/vList4"/>
    <dgm:cxn modelId="{48E903D2-FFE9-439C-A528-5B530A5B9BF9}" type="presParOf" srcId="{EA61356D-A2F8-45D3-AD96-67EF9FC1F0F2}" destId="{68A386D4-8FC2-4525-A849-39F87FD64DF6}" srcOrd="1" destOrd="0" presId="urn:microsoft.com/office/officeart/2005/8/layout/vList4"/>
    <dgm:cxn modelId="{307ADE34-7650-4B0C-A212-FC9E8A7DC477}" type="presParOf" srcId="{EA61356D-A2F8-45D3-AD96-67EF9FC1F0F2}" destId="{806353C7-28C3-4EA3-8FDD-DD8DBC35D6C4}" srcOrd="2" destOrd="0" presId="urn:microsoft.com/office/officeart/2005/8/layout/vList4"/>
    <dgm:cxn modelId="{9788FBD8-4DB9-4056-9724-64A4DF6E09B5}" type="presParOf" srcId="{8B66060E-A125-4F13-A32E-43D55FE7E923}" destId="{655C717C-2BF8-4DCF-B565-CFF88EF608AC}" srcOrd="1" destOrd="0" presId="urn:microsoft.com/office/officeart/2005/8/layout/vList4"/>
    <dgm:cxn modelId="{5A0C1E63-2FB2-48F4-B8EB-CB4481ACC9F6}" type="presParOf" srcId="{8B66060E-A125-4F13-A32E-43D55FE7E923}" destId="{86B6B148-FAB0-4C1F-A6E7-C3B51F22AA47}" srcOrd="2" destOrd="0" presId="urn:microsoft.com/office/officeart/2005/8/layout/vList4"/>
    <dgm:cxn modelId="{DD4B1079-3F46-4887-BA93-B4538AE6D8C6}" type="presParOf" srcId="{86B6B148-FAB0-4C1F-A6E7-C3B51F22AA47}" destId="{E00E9760-068A-4E19-B079-43E16682C1F3}" srcOrd="0" destOrd="0" presId="urn:microsoft.com/office/officeart/2005/8/layout/vList4"/>
    <dgm:cxn modelId="{0AA157AF-F638-4E81-AA5F-E9521F76C000}" type="presParOf" srcId="{86B6B148-FAB0-4C1F-A6E7-C3B51F22AA47}" destId="{865A8A96-802A-4F13-9547-98EAB0FA0B76}" srcOrd="1" destOrd="0" presId="urn:microsoft.com/office/officeart/2005/8/layout/vList4"/>
    <dgm:cxn modelId="{D1DAD3FA-18FB-46EA-9070-D413164B5B7B}" type="presParOf" srcId="{86B6B148-FAB0-4C1F-A6E7-C3B51F22AA47}" destId="{82FEED4D-8B86-4032-B0E9-114CB436BEE8}" srcOrd="2" destOrd="0" presId="urn:microsoft.com/office/officeart/2005/8/layout/vList4"/>
    <dgm:cxn modelId="{2AF3DEB7-C706-4EEC-9505-6B074C422D62}" type="presParOf" srcId="{8B66060E-A125-4F13-A32E-43D55FE7E923}" destId="{A6383AAE-0BDC-4672-A9EA-34BF941FB6EE}" srcOrd="3" destOrd="0" presId="urn:microsoft.com/office/officeart/2005/8/layout/vList4"/>
    <dgm:cxn modelId="{3D222D30-F2F4-44DB-B11D-2697A2FF3084}" type="presParOf" srcId="{8B66060E-A125-4F13-A32E-43D55FE7E923}" destId="{9BF55B2B-E357-493B-BFC6-E5767E83A79A}" srcOrd="4" destOrd="0" presId="urn:microsoft.com/office/officeart/2005/8/layout/vList4"/>
    <dgm:cxn modelId="{3346FA4C-712B-4295-92A1-F8E727CB6EFF}" type="presParOf" srcId="{9BF55B2B-E357-493B-BFC6-E5767E83A79A}" destId="{C170C542-8593-45BB-BA48-F1F064543710}" srcOrd="0" destOrd="0" presId="urn:microsoft.com/office/officeart/2005/8/layout/vList4"/>
    <dgm:cxn modelId="{2AABD67A-95FE-47B3-B014-A09E5349844E}" type="presParOf" srcId="{9BF55B2B-E357-493B-BFC6-E5767E83A79A}" destId="{7BBB7BA8-62EF-4665-B1D7-8C4B2E80AFDB}" srcOrd="1" destOrd="0" presId="urn:microsoft.com/office/officeart/2005/8/layout/vList4"/>
    <dgm:cxn modelId="{50886CCD-805A-4E12-92B4-9DB664347FA0}" type="presParOf" srcId="{9BF55B2B-E357-493B-BFC6-E5767E83A79A}" destId="{FC009A23-F865-43CC-994C-F8711491FB3D}" srcOrd="2" destOrd="0" presId="urn:microsoft.com/office/officeart/2005/8/layout/vList4"/>
    <dgm:cxn modelId="{8D32B93E-43C5-4E03-BFA5-74B7C9F9A803}" type="presParOf" srcId="{8B66060E-A125-4F13-A32E-43D55FE7E923}" destId="{103E09CF-FD78-4562-AE36-F66CBCCDA7D2}" srcOrd="5" destOrd="0" presId="urn:microsoft.com/office/officeart/2005/8/layout/vList4"/>
    <dgm:cxn modelId="{16909CD8-75BF-4062-927D-A33BF2047C01}" type="presParOf" srcId="{8B66060E-A125-4F13-A32E-43D55FE7E923}" destId="{5F92D1B5-E73C-4447-9219-5992CA2B2F90}" srcOrd="6" destOrd="0" presId="urn:microsoft.com/office/officeart/2005/8/layout/vList4"/>
    <dgm:cxn modelId="{064EF9C9-7503-40B8-B23E-0D3F7EC83BA1}" type="presParOf" srcId="{5F92D1B5-E73C-4447-9219-5992CA2B2F90}" destId="{197A1956-86B8-4FD2-8820-7C3B9D69E3C8}" srcOrd="0" destOrd="0" presId="urn:microsoft.com/office/officeart/2005/8/layout/vList4"/>
    <dgm:cxn modelId="{81DB097D-71C8-4332-B087-2C44E8F376AB}" type="presParOf" srcId="{5F92D1B5-E73C-4447-9219-5992CA2B2F90}" destId="{E79FD5D1-FF95-4018-ABDA-835497D61707}" srcOrd="1" destOrd="0" presId="urn:microsoft.com/office/officeart/2005/8/layout/vList4"/>
    <dgm:cxn modelId="{339BC4D4-6565-4938-BA74-D1C1AE5A9348}" type="presParOf" srcId="{5F92D1B5-E73C-4447-9219-5992CA2B2F90}" destId="{D6953106-CC13-4B2B-A445-900727413A16}" srcOrd="2" destOrd="0" presId="urn:microsoft.com/office/officeart/2005/8/layout/vList4"/>
    <dgm:cxn modelId="{1D844AFC-17E7-4F49-9734-EBCC0D59C327}" type="presParOf" srcId="{8B66060E-A125-4F13-A32E-43D55FE7E923}" destId="{CB4E3A80-B903-480F-B66E-A5F28B34F537}" srcOrd="7" destOrd="0" presId="urn:microsoft.com/office/officeart/2005/8/layout/vList4"/>
    <dgm:cxn modelId="{53A06191-7B9C-4A2B-9A8F-50B682EFD7A6}" type="presParOf" srcId="{8B66060E-A125-4F13-A32E-43D55FE7E923}" destId="{9D8E255D-8DF6-4E7F-80EC-6BFA509470CF}" srcOrd="8" destOrd="0" presId="urn:microsoft.com/office/officeart/2005/8/layout/vList4"/>
    <dgm:cxn modelId="{26AA99E6-AB2A-4B58-B209-43E2296874DA}" type="presParOf" srcId="{9D8E255D-8DF6-4E7F-80EC-6BFA509470CF}" destId="{494DF140-AD4F-4D6A-9BCD-BD0BD06D26D9}" srcOrd="0" destOrd="0" presId="urn:microsoft.com/office/officeart/2005/8/layout/vList4"/>
    <dgm:cxn modelId="{CD18E5B2-3E28-4D90-8DF0-1A88B0643DF6}" type="presParOf" srcId="{9D8E255D-8DF6-4E7F-80EC-6BFA509470CF}" destId="{0C3091EE-96A1-4B90-974F-45CA539E6566}" srcOrd="1" destOrd="0" presId="urn:microsoft.com/office/officeart/2005/8/layout/vList4"/>
    <dgm:cxn modelId="{CB83686C-077E-4F27-8AB6-EA96EA373D70}" type="presParOf" srcId="{9D8E255D-8DF6-4E7F-80EC-6BFA509470CF}" destId="{CE297AB3-F983-441E-911E-54265D7871D3}" srcOrd="2" destOrd="0" presId="urn:microsoft.com/office/officeart/2005/8/layout/vList4"/>
    <dgm:cxn modelId="{106CAF88-3F65-4E26-A138-805AD4B62520}" type="presParOf" srcId="{8B66060E-A125-4F13-A32E-43D55FE7E923}" destId="{29562243-0C79-4D2A-801E-CC61531A5ED5}" srcOrd="9" destOrd="0" presId="urn:microsoft.com/office/officeart/2005/8/layout/vList4"/>
    <dgm:cxn modelId="{C8919441-D0EF-4881-9833-3BFA4BB764E7}" type="presParOf" srcId="{8B66060E-A125-4F13-A32E-43D55FE7E923}" destId="{033C8495-5C1B-4C8E-97E4-EB8AB77CC364}" srcOrd="10" destOrd="0" presId="urn:microsoft.com/office/officeart/2005/8/layout/vList4"/>
    <dgm:cxn modelId="{C45BC6FB-402C-4CCB-B0AD-013EBB8F9699}" type="presParOf" srcId="{033C8495-5C1B-4C8E-97E4-EB8AB77CC364}" destId="{BA8BA33D-05CA-4B1F-92B7-D70F39F06DC0}" srcOrd="0" destOrd="0" presId="urn:microsoft.com/office/officeart/2005/8/layout/vList4"/>
    <dgm:cxn modelId="{3BA04A4B-26AD-4D9D-8ADA-986B7D1344AC}" type="presParOf" srcId="{033C8495-5C1B-4C8E-97E4-EB8AB77CC364}" destId="{381EAABE-1E05-4606-B207-CFEA7E746179}" srcOrd="1" destOrd="0" presId="urn:microsoft.com/office/officeart/2005/8/layout/vList4"/>
    <dgm:cxn modelId="{4FAC43F8-6961-40CA-A5DF-11E70D897BBA}" type="presParOf" srcId="{033C8495-5C1B-4C8E-97E4-EB8AB77CC364}" destId="{0FBC5AFD-FF63-44E0-AA97-37B1789C9E48}" srcOrd="2" destOrd="0" presId="urn:microsoft.com/office/officeart/2005/8/layout/vList4"/>
    <dgm:cxn modelId="{40FB563F-71DC-412F-B3AB-475B67530150}" type="presParOf" srcId="{8B66060E-A125-4F13-A32E-43D55FE7E923}" destId="{51F2F220-8D2C-43CF-A3C8-24699C348CC9}" srcOrd="11" destOrd="0" presId="urn:microsoft.com/office/officeart/2005/8/layout/vList4"/>
    <dgm:cxn modelId="{C21EA8F1-1A48-46FC-86D3-9619F0E22411}" type="presParOf" srcId="{8B66060E-A125-4F13-A32E-43D55FE7E923}" destId="{F19FED48-FEA7-482B-A035-84B71A02BBB6}" srcOrd="12" destOrd="0" presId="urn:microsoft.com/office/officeart/2005/8/layout/vList4"/>
    <dgm:cxn modelId="{8F26BF09-4CEF-4D51-B9A2-959B3E4FB036}" type="presParOf" srcId="{F19FED48-FEA7-482B-A035-84B71A02BBB6}" destId="{84A652E9-A64A-4B84-ACE3-F37F243BB1D6}" srcOrd="0" destOrd="0" presId="urn:microsoft.com/office/officeart/2005/8/layout/vList4"/>
    <dgm:cxn modelId="{48B015F7-77C7-4DE9-84A3-6BBD21E60554}" type="presParOf" srcId="{F19FED48-FEA7-482B-A035-84B71A02BBB6}" destId="{6874F8A2-0D98-46EF-B67A-B0828E51E428}" srcOrd="1" destOrd="0" presId="urn:microsoft.com/office/officeart/2005/8/layout/vList4"/>
    <dgm:cxn modelId="{1B36C32A-19C9-4B1B-9E08-54501D417BD5}" type="presParOf" srcId="{F19FED48-FEA7-482B-A035-84B71A02BBB6}" destId="{4BCEE6CF-B277-4FDF-B15B-AD17F5DA61EC}" srcOrd="2" destOrd="0" presId="urn:microsoft.com/office/officeart/2005/8/layout/vList4"/>
    <dgm:cxn modelId="{426D3E4C-B9B6-4A98-9CB8-D85E366E5BD2}" type="presParOf" srcId="{8B66060E-A125-4F13-A32E-43D55FE7E923}" destId="{4C6F1A4A-5A13-4840-9173-BF46420EF7F1}" srcOrd="13" destOrd="0" presId="urn:microsoft.com/office/officeart/2005/8/layout/vList4"/>
    <dgm:cxn modelId="{002DB7C7-EFCF-47BC-AE83-28FABBC640F8}" type="presParOf" srcId="{8B66060E-A125-4F13-A32E-43D55FE7E923}" destId="{B19ACE12-BF7B-4894-834D-55883DB70042}" srcOrd="14" destOrd="0" presId="urn:microsoft.com/office/officeart/2005/8/layout/vList4"/>
    <dgm:cxn modelId="{EDF4C8C0-5212-4BB1-BE35-1D99D32C92F8}" type="presParOf" srcId="{B19ACE12-BF7B-4894-834D-55883DB70042}" destId="{2561B17D-E430-44D8-9454-E4183A92E187}" srcOrd="0" destOrd="0" presId="urn:microsoft.com/office/officeart/2005/8/layout/vList4"/>
    <dgm:cxn modelId="{95B1563D-DC8C-402A-A294-9764761260D3}" type="presParOf" srcId="{B19ACE12-BF7B-4894-834D-55883DB70042}" destId="{CAEAE162-056E-49CC-8C3A-101115149F41}" srcOrd="1" destOrd="0" presId="urn:microsoft.com/office/officeart/2005/8/layout/vList4"/>
    <dgm:cxn modelId="{15D2562B-4863-4AAA-89AD-03E2B398E0E2}" type="presParOf" srcId="{B19ACE12-BF7B-4894-834D-55883DB70042}" destId="{B99D91DD-6F63-451E-B151-CECB8BE287FF}" srcOrd="2" destOrd="0" presId="urn:microsoft.com/office/officeart/2005/8/layout/vList4"/>
    <dgm:cxn modelId="{DAB2F98E-A2E6-4F32-A461-6F3597C82799}" type="presParOf" srcId="{8B66060E-A125-4F13-A32E-43D55FE7E923}" destId="{A0B9E579-97F5-4485-9E8D-00420C15513F}" srcOrd="15" destOrd="0" presId="urn:microsoft.com/office/officeart/2005/8/layout/vList4"/>
    <dgm:cxn modelId="{AEB90E6C-3394-49BE-B918-6BCA6A80D2D0}" type="presParOf" srcId="{8B66060E-A125-4F13-A32E-43D55FE7E923}" destId="{65D5DCBB-0D86-4D5D-85F5-CC75BDCD4384}" srcOrd="16" destOrd="0" presId="urn:microsoft.com/office/officeart/2005/8/layout/vList4"/>
    <dgm:cxn modelId="{3561ED42-F619-42D4-ADB0-F2055DEE34B8}" type="presParOf" srcId="{65D5DCBB-0D86-4D5D-85F5-CC75BDCD4384}" destId="{B9FE45DA-672A-4D4D-BC66-E46D0D34D44C}" srcOrd="0" destOrd="0" presId="urn:microsoft.com/office/officeart/2005/8/layout/vList4"/>
    <dgm:cxn modelId="{43D83C55-DE4E-47C8-88B3-B1348962D907}" type="presParOf" srcId="{65D5DCBB-0D86-4D5D-85F5-CC75BDCD4384}" destId="{C92E1BEF-BD7F-4484-9782-6786FF9C4BED}" srcOrd="1" destOrd="0" presId="urn:microsoft.com/office/officeart/2005/8/layout/vList4"/>
    <dgm:cxn modelId="{C0D2F02A-146F-4077-9756-656DE4AD90F9}" type="presParOf" srcId="{65D5DCBB-0D86-4D5D-85F5-CC75BDCD4384}" destId="{075550D8-E7B2-4A50-95DB-D31D2A33B256}" srcOrd="2" destOrd="0" presId="urn:microsoft.com/office/officeart/2005/8/layout/vList4"/>
    <dgm:cxn modelId="{48D71816-A21C-48F5-ABB2-1DA507604662}" type="presParOf" srcId="{8B66060E-A125-4F13-A32E-43D55FE7E923}" destId="{5B3854B5-C5D4-4F4C-8512-25CCE7293AD3}" srcOrd="17" destOrd="0" presId="urn:microsoft.com/office/officeart/2005/8/layout/vList4"/>
    <dgm:cxn modelId="{EC09B4A1-F630-4351-A484-91E6BAE6D091}" type="presParOf" srcId="{8B66060E-A125-4F13-A32E-43D55FE7E923}" destId="{6C4B57AF-7F45-4AB6-B390-EF62C94C2604}" srcOrd="18" destOrd="0" presId="urn:microsoft.com/office/officeart/2005/8/layout/vList4"/>
    <dgm:cxn modelId="{DD119754-53B0-40EB-BF05-05F4C764C5DD}" type="presParOf" srcId="{6C4B57AF-7F45-4AB6-B390-EF62C94C2604}" destId="{D6532C4C-9F79-4F3F-A438-E6D957FF37A2}" srcOrd="0" destOrd="0" presId="urn:microsoft.com/office/officeart/2005/8/layout/vList4"/>
    <dgm:cxn modelId="{C6958DC6-AC6D-4D07-8034-B3969A3AAE3C}" type="presParOf" srcId="{6C4B57AF-7F45-4AB6-B390-EF62C94C2604}" destId="{42FB365D-778F-4E6B-B877-C1787721496A}" srcOrd="1" destOrd="0" presId="urn:microsoft.com/office/officeart/2005/8/layout/vList4"/>
    <dgm:cxn modelId="{FD8873A7-F750-470D-A3F4-BD7CA41AA203}" type="presParOf" srcId="{6C4B57AF-7F45-4AB6-B390-EF62C94C2604}" destId="{17EF5264-09EB-4A8E-AFBA-E6EA1185047C}" srcOrd="2" destOrd="0" presId="urn:microsoft.com/office/officeart/2005/8/layout/vList4"/>
    <dgm:cxn modelId="{89816E19-8914-4D0C-9E17-4DC4B714ADEC}" type="presParOf" srcId="{8B66060E-A125-4F13-A32E-43D55FE7E923}" destId="{487C59D4-AAA8-477F-AB09-BE06A3721527}" srcOrd="19" destOrd="0" presId="urn:microsoft.com/office/officeart/2005/8/layout/vList4"/>
    <dgm:cxn modelId="{E919EB30-8F86-4263-B24F-2F2DDA80385C}" type="presParOf" srcId="{8B66060E-A125-4F13-A32E-43D55FE7E923}" destId="{E192A72E-50A6-4CD4-8BC8-7DF4D6FD7AA8}" srcOrd="20" destOrd="0" presId="urn:microsoft.com/office/officeart/2005/8/layout/vList4"/>
    <dgm:cxn modelId="{2DD203C4-28DF-4A2A-8951-C6975486A44C}" type="presParOf" srcId="{E192A72E-50A6-4CD4-8BC8-7DF4D6FD7AA8}" destId="{349E28F5-3F68-48AA-ABA0-3CC93C0EC52E}" srcOrd="0" destOrd="0" presId="urn:microsoft.com/office/officeart/2005/8/layout/vList4"/>
    <dgm:cxn modelId="{FA845514-4E04-43FE-890F-00BE47E483E6}" type="presParOf" srcId="{E192A72E-50A6-4CD4-8BC8-7DF4D6FD7AA8}" destId="{48ABF02D-7337-4969-A06D-19E956E9EC99}" srcOrd="1" destOrd="0" presId="urn:microsoft.com/office/officeart/2005/8/layout/vList4"/>
    <dgm:cxn modelId="{CE91642B-3B88-4203-957D-DDC7853503F0}" type="presParOf" srcId="{E192A72E-50A6-4CD4-8BC8-7DF4D6FD7AA8}" destId="{F91D5FFA-460B-4524-8C46-449D20DF26BC}" srcOrd="2" destOrd="0" presId="urn:microsoft.com/office/officeart/2005/8/layout/vList4"/>
    <dgm:cxn modelId="{63C610FF-BBC6-4BDA-B99D-91B68C404450}" type="presParOf" srcId="{8B66060E-A125-4F13-A32E-43D55FE7E923}" destId="{F78D3D80-2912-40F3-8F22-141B4F32D1A3}" srcOrd="21" destOrd="0" presId="urn:microsoft.com/office/officeart/2005/8/layout/vList4"/>
    <dgm:cxn modelId="{5F074261-0288-47BA-A639-517304A601E9}" type="presParOf" srcId="{8B66060E-A125-4F13-A32E-43D55FE7E923}" destId="{1DD85DEA-6E51-4BFB-BA02-C223EA25D961}" srcOrd="22" destOrd="0" presId="urn:microsoft.com/office/officeart/2005/8/layout/vList4"/>
    <dgm:cxn modelId="{DB7B252C-B748-4C66-8C53-64332D2A449D}" type="presParOf" srcId="{1DD85DEA-6E51-4BFB-BA02-C223EA25D961}" destId="{0FADF384-B2AB-4A82-A024-83CD9A42A5F3}" srcOrd="0" destOrd="0" presId="urn:microsoft.com/office/officeart/2005/8/layout/vList4"/>
    <dgm:cxn modelId="{66F9330A-E906-4FE4-82DF-6A771C73751A}" type="presParOf" srcId="{1DD85DEA-6E51-4BFB-BA02-C223EA25D961}" destId="{CB88940D-6516-479E-AE5D-462C49D65A9A}" srcOrd="1" destOrd="0" presId="urn:microsoft.com/office/officeart/2005/8/layout/vList4"/>
    <dgm:cxn modelId="{C8A266B3-C592-4D7E-BE63-F06413BE972C}" type="presParOf" srcId="{1DD85DEA-6E51-4BFB-BA02-C223EA25D961}" destId="{7A24F6B6-766B-41D0-9C2C-C4FF72537C6D}" srcOrd="2" destOrd="0" presId="urn:microsoft.com/office/officeart/2005/8/layout/vList4"/>
    <dgm:cxn modelId="{932E7125-E595-494B-8C2D-59BEB4D2C63F}" type="presParOf" srcId="{8B66060E-A125-4F13-A32E-43D55FE7E923}" destId="{AB6B9542-2088-4340-BDEA-8D22D6018F83}" srcOrd="23" destOrd="0" presId="urn:microsoft.com/office/officeart/2005/8/layout/vList4"/>
    <dgm:cxn modelId="{E76704A3-96BA-4AEC-97F6-A41D6582EE99}" type="presParOf" srcId="{8B66060E-A125-4F13-A32E-43D55FE7E923}" destId="{9AEFA7DF-72DB-4ED4-91E1-5DEF031DB00B}" srcOrd="24" destOrd="0" presId="urn:microsoft.com/office/officeart/2005/8/layout/vList4"/>
    <dgm:cxn modelId="{1DD339C7-0832-444A-A599-A0A82CECA660}" type="presParOf" srcId="{9AEFA7DF-72DB-4ED4-91E1-5DEF031DB00B}" destId="{CC1DCC48-427E-434F-99C9-1DCAE813343B}" srcOrd="0" destOrd="0" presId="urn:microsoft.com/office/officeart/2005/8/layout/vList4"/>
    <dgm:cxn modelId="{0C0286B8-8A3F-4C79-BE4D-3CB5901B8E46}" type="presParOf" srcId="{9AEFA7DF-72DB-4ED4-91E1-5DEF031DB00B}" destId="{3C21A5DC-FC07-44B0-9A38-83CA83EEE283}" srcOrd="1" destOrd="0" presId="urn:microsoft.com/office/officeart/2005/8/layout/vList4"/>
    <dgm:cxn modelId="{176942AA-67D9-4145-AD5E-EA2A4D397814}" type="presParOf" srcId="{9AEFA7DF-72DB-4ED4-91E1-5DEF031DB00B}" destId="{482CAE4B-B608-44C2-918F-91313A846598}" srcOrd="2" destOrd="0" presId="urn:microsoft.com/office/officeart/2005/8/layout/vList4"/>
    <dgm:cxn modelId="{EDC96916-EE5E-40AB-B447-92EA5B959F92}" type="presParOf" srcId="{8B66060E-A125-4F13-A32E-43D55FE7E923}" destId="{344248B5-7B66-4193-8D09-B4E537396CCA}" srcOrd="25" destOrd="0" presId="urn:microsoft.com/office/officeart/2005/8/layout/vList4"/>
    <dgm:cxn modelId="{D462BA89-458B-4C4C-BF18-5C2C7F447FE3}" type="presParOf" srcId="{8B66060E-A125-4F13-A32E-43D55FE7E923}" destId="{E6FD78A4-45CE-495E-B55B-18863BDA5473}" srcOrd="26" destOrd="0" presId="urn:microsoft.com/office/officeart/2005/8/layout/vList4"/>
    <dgm:cxn modelId="{EDE3FF9F-203F-4ED9-B73F-D24507F618EC}" type="presParOf" srcId="{E6FD78A4-45CE-495E-B55B-18863BDA5473}" destId="{77F6C20D-2EF7-4033-A40D-611F32DF1E55}" srcOrd="0" destOrd="0" presId="urn:microsoft.com/office/officeart/2005/8/layout/vList4"/>
    <dgm:cxn modelId="{7576B86D-822F-4389-B54C-505BBA879348}" type="presParOf" srcId="{E6FD78A4-45CE-495E-B55B-18863BDA5473}" destId="{0F533613-B9C2-4CD9-B733-9018140775DD}" srcOrd="1" destOrd="0" presId="urn:microsoft.com/office/officeart/2005/8/layout/vList4"/>
    <dgm:cxn modelId="{A93FEE1B-8FFF-409E-8506-8BBC8138B9B7}" type="presParOf" srcId="{E6FD78A4-45CE-495E-B55B-18863BDA5473}" destId="{994A07E8-178E-408C-84DF-3488E0FA694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6E8D1C-1859-4EC1-951C-62BA3BD5648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9397F1-64FC-4F9D-8CB5-7526C7208F70}">
      <dgm:prSet phldrT="[Текст]" custT="1"/>
      <dgm:spPr/>
      <dgm:t>
        <a:bodyPr/>
        <a:lstStyle/>
        <a:p>
          <a:r>
            <a:rPr lang="ru-RU" sz="1600" b="1" dirty="0"/>
            <a:t>по экспорту телекоммуникационных, компьютерных, информационных услуг и услуг в сфере культуры и отдыха </a:t>
          </a:r>
        </a:p>
        <a:p>
          <a:r>
            <a:rPr lang="ru-RU" sz="1600" b="1" dirty="0"/>
            <a:t>(в 11 раз ниже, чем в среднем по РФ)</a:t>
          </a:r>
        </a:p>
      </dgm:t>
    </dgm:pt>
    <dgm:pt modelId="{9DFD03E2-6C47-4D78-B0CB-A8BB345F60E9}" type="parTrans" cxnId="{718EA035-42D3-4D55-B06C-0410025FF920}">
      <dgm:prSet/>
      <dgm:spPr/>
      <dgm:t>
        <a:bodyPr/>
        <a:lstStyle/>
        <a:p>
          <a:endParaRPr lang="ru-RU"/>
        </a:p>
      </dgm:t>
    </dgm:pt>
    <dgm:pt modelId="{C6EEE643-3BC8-4361-A620-C43282631B6A}" type="sibTrans" cxnId="{718EA035-42D3-4D55-B06C-0410025FF920}">
      <dgm:prSet/>
      <dgm:spPr/>
      <dgm:t>
        <a:bodyPr/>
        <a:lstStyle/>
        <a:p>
          <a:endParaRPr lang="ru-RU"/>
        </a:p>
      </dgm:t>
    </dgm:pt>
    <dgm:pt modelId="{05250970-F051-489E-AC29-ED4236AB8F2E}">
      <dgm:prSet phldrT="[Текст]" custT="1"/>
      <dgm:spPr/>
      <dgm:t>
        <a:bodyPr/>
        <a:lstStyle/>
        <a:p>
          <a:r>
            <a:rPr lang="ru-RU" sz="1600" b="1" dirty="0"/>
            <a:t>по удельному весу организаций креативных индустрий в общей стоимости нематериальных и </a:t>
          </a:r>
          <a:r>
            <a:rPr lang="ru-RU" sz="1600" b="1" dirty="0" err="1"/>
            <a:t>внеоборотных</a:t>
          </a:r>
          <a:r>
            <a:rPr lang="ru-RU" sz="1600" b="1" dirty="0"/>
            <a:t> активов               (в 5 и 4 раза соответственно)</a:t>
          </a:r>
        </a:p>
      </dgm:t>
    </dgm:pt>
    <dgm:pt modelId="{96131CF4-8217-4F5F-8D94-3546DCA99DBD}" type="parTrans" cxnId="{5F2867FF-4CB3-4A76-B0F5-0158541CA251}">
      <dgm:prSet/>
      <dgm:spPr/>
      <dgm:t>
        <a:bodyPr/>
        <a:lstStyle/>
        <a:p>
          <a:endParaRPr lang="ru-RU"/>
        </a:p>
      </dgm:t>
    </dgm:pt>
    <dgm:pt modelId="{75073667-6024-4339-8B11-64AF05D1DE94}" type="sibTrans" cxnId="{5F2867FF-4CB3-4A76-B0F5-0158541CA251}">
      <dgm:prSet/>
      <dgm:spPr/>
      <dgm:t>
        <a:bodyPr/>
        <a:lstStyle/>
        <a:p>
          <a:endParaRPr lang="ru-RU"/>
        </a:p>
      </dgm:t>
    </dgm:pt>
    <dgm:pt modelId="{CD0F1678-89BB-48BF-A108-7049386F63C6}">
      <dgm:prSet phldrT="[Текст]" custT="1"/>
      <dgm:spPr/>
      <dgm:t>
        <a:bodyPr/>
        <a:lstStyle/>
        <a:p>
          <a:r>
            <a:rPr lang="ru-RU" sz="1600" b="1" dirty="0"/>
            <a:t>по доле отгруженной продукции,  приходящейся на креативные индустрии</a:t>
          </a:r>
        </a:p>
      </dgm:t>
    </dgm:pt>
    <dgm:pt modelId="{F7260B4F-EC7F-4D16-BEC6-998C613D7CA0}" type="parTrans" cxnId="{BAC4CAEF-DEA6-4872-B058-26123E0E3D41}">
      <dgm:prSet/>
      <dgm:spPr/>
      <dgm:t>
        <a:bodyPr/>
        <a:lstStyle/>
        <a:p>
          <a:endParaRPr lang="ru-RU"/>
        </a:p>
      </dgm:t>
    </dgm:pt>
    <dgm:pt modelId="{5324C5F1-A76D-467B-9D28-2EAD8D47DA83}" type="sibTrans" cxnId="{BAC4CAEF-DEA6-4872-B058-26123E0E3D41}">
      <dgm:prSet/>
      <dgm:spPr/>
      <dgm:t>
        <a:bodyPr/>
        <a:lstStyle/>
        <a:p>
          <a:endParaRPr lang="ru-RU"/>
        </a:p>
      </dgm:t>
    </dgm:pt>
    <dgm:pt modelId="{2AB73920-B07C-410E-BADB-7477E5698674}">
      <dgm:prSet phldrT="[Текст]" custT="1"/>
      <dgm:spPr/>
      <dgm:t>
        <a:bodyPr/>
        <a:lstStyle/>
        <a:p>
          <a:r>
            <a:rPr lang="ru-RU" sz="1800" b="1" dirty="0"/>
            <a:t>по инфраструктуре поддержки в субъектах рассматриваемой группы отсутствуют институты развития креативных индустрий, креативных кластеров на один регион приходится почти в пять раз меньше, чем в среднем по стране</a:t>
          </a:r>
        </a:p>
      </dgm:t>
    </dgm:pt>
    <dgm:pt modelId="{846EA92F-4DAE-4D45-B871-9B0C1349E2C1}" type="parTrans" cxnId="{ADD7E2D4-1F67-4BCE-8FFA-F7D6DB0E7D08}">
      <dgm:prSet/>
      <dgm:spPr/>
      <dgm:t>
        <a:bodyPr/>
        <a:lstStyle/>
        <a:p>
          <a:endParaRPr lang="ru-RU"/>
        </a:p>
      </dgm:t>
    </dgm:pt>
    <dgm:pt modelId="{23125161-0A2A-47B2-ADB9-AC89C84989E4}" type="sibTrans" cxnId="{ADD7E2D4-1F67-4BCE-8FFA-F7D6DB0E7D08}">
      <dgm:prSet/>
      <dgm:spPr/>
      <dgm:t>
        <a:bodyPr/>
        <a:lstStyle/>
        <a:p>
          <a:endParaRPr lang="ru-RU"/>
        </a:p>
      </dgm:t>
    </dgm:pt>
    <dgm:pt modelId="{4232FD72-F0C9-4064-A4E7-5A551312D3AB}">
      <dgm:prSet phldrT="[Текст]" custT="1"/>
      <dgm:spPr/>
      <dgm:t>
        <a:bodyPr/>
        <a:lstStyle/>
        <a:p>
          <a:r>
            <a:rPr lang="ru-RU" sz="1800" b="1" dirty="0"/>
            <a:t>по низкой доле медиа- и функциональных индустрий,  удельный вес таких современных и бизнес-ориентированных видов деятельности, как ИТ, реклама и связи с общественностью</a:t>
          </a:r>
        </a:p>
      </dgm:t>
    </dgm:pt>
    <dgm:pt modelId="{26B93E02-C922-4EC9-ADFF-9F39D5CC68C8}" type="parTrans" cxnId="{8C7B6BBE-8835-4408-8B63-A126281961CF}">
      <dgm:prSet/>
      <dgm:spPr/>
      <dgm:t>
        <a:bodyPr/>
        <a:lstStyle/>
        <a:p>
          <a:endParaRPr lang="ru-RU"/>
        </a:p>
      </dgm:t>
    </dgm:pt>
    <dgm:pt modelId="{8CFA701D-834D-47D0-AB7A-0AE95F11AAB9}" type="sibTrans" cxnId="{8C7B6BBE-8835-4408-8B63-A126281961CF}">
      <dgm:prSet/>
      <dgm:spPr/>
      <dgm:t>
        <a:bodyPr/>
        <a:lstStyle/>
        <a:p>
          <a:endParaRPr lang="ru-RU"/>
        </a:p>
      </dgm:t>
    </dgm:pt>
    <dgm:pt modelId="{ADE8521A-EDEB-48FF-B050-03B24CFA52BA}" type="pres">
      <dgm:prSet presAssocID="{016E8D1C-1859-4EC1-951C-62BA3BD56480}" presName="diagram" presStyleCnt="0">
        <dgm:presLayoutVars>
          <dgm:dir/>
          <dgm:resizeHandles val="exact"/>
        </dgm:presLayoutVars>
      </dgm:prSet>
      <dgm:spPr/>
    </dgm:pt>
    <dgm:pt modelId="{F056ECEF-E838-4988-9993-D2E68AB039CD}" type="pres">
      <dgm:prSet presAssocID="{8D9397F1-64FC-4F9D-8CB5-7526C7208F70}" presName="node" presStyleLbl="node1" presStyleIdx="0" presStyleCnt="5" custScaleX="123101">
        <dgm:presLayoutVars>
          <dgm:bulletEnabled val="1"/>
        </dgm:presLayoutVars>
      </dgm:prSet>
      <dgm:spPr/>
    </dgm:pt>
    <dgm:pt modelId="{95448281-B9A2-4FD8-957C-990FD99E54AC}" type="pres">
      <dgm:prSet presAssocID="{C6EEE643-3BC8-4361-A620-C43282631B6A}" presName="sibTrans" presStyleCnt="0"/>
      <dgm:spPr/>
    </dgm:pt>
    <dgm:pt modelId="{31D15437-677A-498A-A253-10A66BB23D8A}" type="pres">
      <dgm:prSet presAssocID="{05250970-F051-489E-AC29-ED4236AB8F2E}" presName="node" presStyleLbl="node1" presStyleIdx="1" presStyleCnt="5">
        <dgm:presLayoutVars>
          <dgm:bulletEnabled val="1"/>
        </dgm:presLayoutVars>
      </dgm:prSet>
      <dgm:spPr/>
    </dgm:pt>
    <dgm:pt modelId="{370DC5A3-9B82-49A7-AA10-5D1425C55FF9}" type="pres">
      <dgm:prSet presAssocID="{75073667-6024-4339-8B11-64AF05D1DE94}" presName="sibTrans" presStyleCnt="0"/>
      <dgm:spPr/>
    </dgm:pt>
    <dgm:pt modelId="{94398449-1025-46F3-AC8F-AC66E602E7CD}" type="pres">
      <dgm:prSet presAssocID="{CD0F1678-89BB-48BF-A108-7049386F63C6}" presName="node" presStyleLbl="node1" presStyleIdx="2" presStyleCnt="5">
        <dgm:presLayoutVars>
          <dgm:bulletEnabled val="1"/>
        </dgm:presLayoutVars>
      </dgm:prSet>
      <dgm:spPr/>
    </dgm:pt>
    <dgm:pt modelId="{748D17A3-017F-40A0-9CA0-3EF7E4EFFA4E}" type="pres">
      <dgm:prSet presAssocID="{5324C5F1-A76D-467B-9D28-2EAD8D47DA83}" presName="sibTrans" presStyleCnt="0"/>
      <dgm:spPr/>
    </dgm:pt>
    <dgm:pt modelId="{1EB22D15-8972-4D45-BBB8-3939117D6C18}" type="pres">
      <dgm:prSet presAssocID="{2AB73920-B07C-410E-BADB-7477E5698674}" presName="node" presStyleLbl="node1" presStyleIdx="3" presStyleCnt="5" custScaleX="166676">
        <dgm:presLayoutVars>
          <dgm:bulletEnabled val="1"/>
        </dgm:presLayoutVars>
      </dgm:prSet>
      <dgm:spPr/>
    </dgm:pt>
    <dgm:pt modelId="{CF8D8038-2B37-47E0-A9AC-559ECAEF6AA0}" type="pres">
      <dgm:prSet presAssocID="{23125161-0A2A-47B2-ADB9-AC89C84989E4}" presName="sibTrans" presStyleCnt="0"/>
      <dgm:spPr/>
    </dgm:pt>
    <dgm:pt modelId="{CE0DE43B-213E-4A06-A650-79033EE79D6A}" type="pres">
      <dgm:prSet presAssocID="{4232FD72-F0C9-4064-A4E7-5A551312D3AB}" presName="node" presStyleLbl="node1" presStyleIdx="4" presStyleCnt="5" custScaleX="150008" custLinFactNeighborX="-2488">
        <dgm:presLayoutVars>
          <dgm:bulletEnabled val="1"/>
        </dgm:presLayoutVars>
      </dgm:prSet>
      <dgm:spPr/>
    </dgm:pt>
  </dgm:ptLst>
  <dgm:cxnLst>
    <dgm:cxn modelId="{718EA035-42D3-4D55-B06C-0410025FF920}" srcId="{016E8D1C-1859-4EC1-951C-62BA3BD56480}" destId="{8D9397F1-64FC-4F9D-8CB5-7526C7208F70}" srcOrd="0" destOrd="0" parTransId="{9DFD03E2-6C47-4D78-B0CB-A8BB345F60E9}" sibTransId="{C6EEE643-3BC8-4361-A620-C43282631B6A}"/>
    <dgm:cxn modelId="{1CAB0F79-A4A3-4190-AC42-E243188CECF4}" type="presOf" srcId="{CD0F1678-89BB-48BF-A108-7049386F63C6}" destId="{94398449-1025-46F3-AC8F-AC66E602E7CD}" srcOrd="0" destOrd="0" presId="urn:microsoft.com/office/officeart/2005/8/layout/default"/>
    <dgm:cxn modelId="{A444C459-39F8-4D84-A696-5351F17B4FB2}" type="presOf" srcId="{016E8D1C-1859-4EC1-951C-62BA3BD56480}" destId="{ADE8521A-EDEB-48FF-B050-03B24CFA52BA}" srcOrd="0" destOrd="0" presId="urn:microsoft.com/office/officeart/2005/8/layout/default"/>
    <dgm:cxn modelId="{FD72317C-6C7A-4E71-ABF4-5DD6CE8FB06E}" type="presOf" srcId="{8D9397F1-64FC-4F9D-8CB5-7526C7208F70}" destId="{F056ECEF-E838-4988-9993-D2E68AB039CD}" srcOrd="0" destOrd="0" presId="urn:microsoft.com/office/officeart/2005/8/layout/default"/>
    <dgm:cxn modelId="{2D86818D-1BD9-4564-8D70-8F0E05D2C3C0}" type="presOf" srcId="{4232FD72-F0C9-4064-A4E7-5A551312D3AB}" destId="{CE0DE43B-213E-4A06-A650-79033EE79D6A}" srcOrd="0" destOrd="0" presId="urn:microsoft.com/office/officeart/2005/8/layout/default"/>
    <dgm:cxn modelId="{57D03FBB-CD72-4BCD-B539-ED70C88AC8AA}" type="presOf" srcId="{2AB73920-B07C-410E-BADB-7477E5698674}" destId="{1EB22D15-8972-4D45-BBB8-3939117D6C18}" srcOrd="0" destOrd="0" presId="urn:microsoft.com/office/officeart/2005/8/layout/default"/>
    <dgm:cxn modelId="{8C7B6BBE-8835-4408-8B63-A126281961CF}" srcId="{016E8D1C-1859-4EC1-951C-62BA3BD56480}" destId="{4232FD72-F0C9-4064-A4E7-5A551312D3AB}" srcOrd="4" destOrd="0" parTransId="{26B93E02-C922-4EC9-ADFF-9F39D5CC68C8}" sibTransId="{8CFA701D-834D-47D0-AB7A-0AE95F11AAB9}"/>
    <dgm:cxn modelId="{ADD7E2D4-1F67-4BCE-8FFA-F7D6DB0E7D08}" srcId="{016E8D1C-1859-4EC1-951C-62BA3BD56480}" destId="{2AB73920-B07C-410E-BADB-7477E5698674}" srcOrd="3" destOrd="0" parTransId="{846EA92F-4DAE-4D45-B871-9B0C1349E2C1}" sibTransId="{23125161-0A2A-47B2-ADB9-AC89C84989E4}"/>
    <dgm:cxn modelId="{BAC4CAEF-DEA6-4872-B058-26123E0E3D41}" srcId="{016E8D1C-1859-4EC1-951C-62BA3BD56480}" destId="{CD0F1678-89BB-48BF-A108-7049386F63C6}" srcOrd="2" destOrd="0" parTransId="{F7260B4F-EC7F-4D16-BEC6-998C613D7CA0}" sibTransId="{5324C5F1-A76D-467B-9D28-2EAD8D47DA83}"/>
    <dgm:cxn modelId="{1F90F8F7-1E35-4B1C-9065-618A9EB6EC2A}" type="presOf" srcId="{05250970-F051-489E-AC29-ED4236AB8F2E}" destId="{31D15437-677A-498A-A253-10A66BB23D8A}" srcOrd="0" destOrd="0" presId="urn:microsoft.com/office/officeart/2005/8/layout/default"/>
    <dgm:cxn modelId="{5F2867FF-4CB3-4A76-B0F5-0158541CA251}" srcId="{016E8D1C-1859-4EC1-951C-62BA3BD56480}" destId="{05250970-F051-489E-AC29-ED4236AB8F2E}" srcOrd="1" destOrd="0" parTransId="{96131CF4-8217-4F5F-8D94-3546DCA99DBD}" sibTransId="{75073667-6024-4339-8B11-64AF05D1DE94}"/>
    <dgm:cxn modelId="{55C242FF-6316-47FE-AB3C-696D0563565F}" type="presParOf" srcId="{ADE8521A-EDEB-48FF-B050-03B24CFA52BA}" destId="{F056ECEF-E838-4988-9993-D2E68AB039CD}" srcOrd="0" destOrd="0" presId="urn:microsoft.com/office/officeart/2005/8/layout/default"/>
    <dgm:cxn modelId="{CCBFBED8-F41E-4074-88D2-8CEEE1E55C8E}" type="presParOf" srcId="{ADE8521A-EDEB-48FF-B050-03B24CFA52BA}" destId="{95448281-B9A2-4FD8-957C-990FD99E54AC}" srcOrd="1" destOrd="0" presId="urn:microsoft.com/office/officeart/2005/8/layout/default"/>
    <dgm:cxn modelId="{FDB61510-FE17-4052-912A-3B4E35F769B9}" type="presParOf" srcId="{ADE8521A-EDEB-48FF-B050-03B24CFA52BA}" destId="{31D15437-677A-498A-A253-10A66BB23D8A}" srcOrd="2" destOrd="0" presId="urn:microsoft.com/office/officeart/2005/8/layout/default"/>
    <dgm:cxn modelId="{1C74A0C1-25BE-4DC1-94D3-4DF1A9CD5113}" type="presParOf" srcId="{ADE8521A-EDEB-48FF-B050-03B24CFA52BA}" destId="{370DC5A3-9B82-49A7-AA10-5D1425C55FF9}" srcOrd="3" destOrd="0" presId="urn:microsoft.com/office/officeart/2005/8/layout/default"/>
    <dgm:cxn modelId="{1D5DCB36-0781-40FA-A900-FDD43772033F}" type="presParOf" srcId="{ADE8521A-EDEB-48FF-B050-03B24CFA52BA}" destId="{94398449-1025-46F3-AC8F-AC66E602E7CD}" srcOrd="4" destOrd="0" presId="urn:microsoft.com/office/officeart/2005/8/layout/default"/>
    <dgm:cxn modelId="{678F5FBB-5D16-48C2-8D4B-657B1EA8E275}" type="presParOf" srcId="{ADE8521A-EDEB-48FF-B050-03B24CFA52BA}" destId="{748D17A3-017F-40A0-9CA0-3EF7E4EFFA4E}" srcOrd="5" destOrd="0" presId="urn:microsoft.com/office/officeart/2005/8/layout/default"/>
    <dgm:cxn modelId="{A54F09C6-8918-4FCA-87EC-3AD25DED61DB}" type="presParOf" srcId="{ADE8521A-EDEB-48FF-B050-03B24CFA52BA}" destId="{1EB22D15-8972-4D45-BBB8-3939117D6C18}" srcOrd="6" destOrd="0" presId="urn:microsoft.com/office/officeart/2005/8/layout/default"/>
    <dgm:cxn modelId="{22BAC67D-9CED-466C-9E68-2DD26841B7E6}" type="presParOf" srcId="{ADE8521A-EDEB-48FF-B050-03B24CFA52BA}" destId="{CF8D8038-2B37-47E0-A9AC-559ECAEF6AA0}" srcOrd="7" destOrd="0" presId="urn:microsoft.com/office/officeart/2005/8/layout/default"/>
    <dgm:cxn modelId="{C9FB4C0F-7942-460C-A193-2A96F3809B10}" type="presParOf" srcId="{ADE8521A-EDEB-48FF-B050-03B24CFA52BA}" destId="{CE0DE43B-213E-4A06-A650-79033EE79D6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78942-2605-4CFD-80E9-DFFAA4E8EC8C}">
      <dsp:nvSpPr>
        <dsp:cNvPr id="0" name=""/>
        <dsp:cNvSpPr/>
      </dsp:nvSpPr>
      <dsp:spPr>
        <a:xfrm>
          <a:off x="109030" y="440"/>
          <a:ext cx="3064765" cy="1106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</a:t>
          </a:r>
          <a:r>
            <a:rPr lang="ru-RU" sz="1700" kern="1200" dirty="0"/>
            <a:t> группа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Административные районные центры/городские округа</a:t>
          </a:r>
        </a:p>
      </dsp:txBody>
      <dsp:txXfrm>
        <a:off x="109030" y="440"/>
        <a:ext cx="3064765" cy="1106354"/>
      </dsp:txXfrm>
    </dsp:sp>
    <dsp:sp modelId="{11939143-52B3-4825-8663-EAC9EDA41680}">
      <dsp:nvSpPr>
        <dsp:cNvPr id="0" name=""/>
        <dsp:cNvSpPr/>
      </dsp:nvSpPr>
      <dsp:spPr>
        <a:xfrm>
          <a:off x="89784" y="1393724"/>
          <a:ext cx="3064765" cy="37941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b="1" kern="1200" dirty="0">
              <a:solidFill>
                <a:schemeClr val="tx1"/>
              </a:solidFill>
            </a:rPr>
            <a:t>Боровичи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b="1" kern="1200" dirty="0">
              <a:solidFill>
                <a:schemeClr val="tx1"/>
              </a:solidFill>
            </a:rPr>
            <a:t>Великий Устюг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b="1" kern="1200" dirty="0">
              <a:solidFill>
                <a:schemeClr val="tx1"/>
              </a:solidFill>
            </a:rPr>
            <a:t>Коряжма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b="1" kern="1200" dirty="0">
              <a:solidFill>
                <a:schemeClr val="tx1"/>
              </a:solidFill>
            </a:rPr>
            <a:t>Котлас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b="1" kern="1200" dirty="0">
              <a:solidFill>
                <a:schemeClr val="tx1"/>
              </a:solidFill>
            </a:rPr>
            <a:t>Нарьян-Мар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b="1" kern="1200" dirty="0" err="1">
              <a:solidFill>
                <a:schemeClr val="tx1"/>
              </a:solidFill>
            </a:rPr>
            <a:t>Новодвинск</a:t>
          </a:r>
          <a:endParaRPr lang="ru-RU" sz="1700" b="1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b="1" kern="1200" dirty="0">
              <a:solidFill>
                <a:schemeClr val="tx1"/>
              </a:solidFill>
            </a:rPr>
            <a:t>Рыбинск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b="1" kern="1200" dirty="0">
              <a:solidFill>
                <a:schemeClr val="tx1"/>
              </a:solidFill>
            </a:rPr>
            <a:t>Северодвинск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b="1" kern="1200" dirty="0">
              <a:solidFill>
                <a:schemeClr val="tx1"/>
              </a:solidFill>
            </a:rPr>
            <a:t>Старая Русса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b="1" kern="1200" dirty="0">
              <a:solidFill>
                <a:schemeClr val="tx1"/>
              </a:solidFill>
            </a:rPr>
            <a:t>Суздаль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b="1" kern="1200" dirty="0">
              <a:solidFill>
                <a:schemeClr val="tx1"/>
              </a:solidFill>
            </a:rPr>
            <a:t>Тихвин,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b="1" kern="1200" dirty="0">
              <a:solidFill>
                <a:schemeClr val="tx1"/>
              </a:solidFill>
            </a:rPr>
            <a:t>Череповец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b="1" kern="1200" dirty="0">
              <a:solidFill>
                <a:schemeClr val="tx1"/>
              </a:solidFill>
            </a:rPr>
            <a:t>Шуя</a:t>
          </a:r>
        </a:p>
      </dsp:txBody>
      <dsp:txXfrm>
        <a:off x="89784" y="1393724"/>
        <a:ext cx="3064765" cy="3794106"/>
      </dsp:txXfrm>
    </dsp:sp>
    <dsp:sp modelId="{1F2748C4-780A-47F3-A860-3FE2A801FD9B}">
      <dsp:nvSpPr>
        <dsp:cNvPr id="0" name=""/>
        <dsp:cNvSpPr/>
      </dsp:nvSpPr>
      <dsp:spPr>
        <a:xfrm>
          <a:off x="3477729" y="0"/>
          <a:ext cx="3064765" cy="9497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II</a:t>
          </a:r>
          <a:r>
            <a:rPr lang="ru-RU" sz="1700" kern="1200" dirty="0"/>
            <a:t> группа</a:t>
          </a:r>
          <a:endParaRPr lang="en-US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Административные центры  регионов</a:t>
          </a:r>
        </a:p>
      </dsp:txBody>
      <dsp:txXfrm>
        <a:off x="3477729" y="0"/>
        <a:ext cx="3064765" cy="949791"/>
      </dsp:txXfrm>
    </dsp:sp>
    <dsp:sp modelId="{B0625D82-81D5-494A-BD58-17FC4ACEF4B9}">
      <dsp:nvSpPr>
        <dsp:cNvPr id="0" name=""/>
        <dsp:cNvSpPr/>
      </dsp:nvSpPr>
      <dsp:spPr>
        <a:xfrm>
          <a:off x="3468075" y="1415034"/>
          <a:ext cx="3064765" cy="35592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b="1" kern="1200" dirty="0"/>
            <a:t>Архангельск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b="1" kern="1200" dirty="0"/>
            <a:t>Великий Новгород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b="1" kern="1200"/>
            <a:t>Владимир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b="1" kern="1200" dirty="0"/>
            <a:t>Вологда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b="1" kern="1200" dirty="0"/>
            <a:t>Иваново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b="1" kern="1200" dirty="0"/>
            <a:t>Калининград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b="1" kern="1200"/>
            <a:t>Кострома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b="1" kern="1200" dirty="0"/>
            <a:t>Псков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b="1" kern="1200" dirty="0"/>
            <a:t>Смоленск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b="1" kern="1200"/>
            <a:t>Тверь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b="1" kern="1200" dirty="0"/>
            <a:t>Ярославль</a:t>
          </a:r>
        </a:p>
      </dsp:txBody>
      <dsp:txXfrm>
        <a:off x="3468075" y="1415034"/>
        <a:ext cx="3064765" cy="3559274"/>
      </dsp:txXfrm>
    </dsp:sp>
    <dsp:sp modelId="{0CB98FE1-8A7B-4B48-A478-1617CDF809B6}">
      <dsp:nvSpPr>
        <dsp:cNvPr id="0" name=""/>
        <dsp:cNvSpPr/>
      </dsp:nvSpPr>
      <dsp:spPr>
        <a:xfrm>
          <a:off x="6993951" y="15142"/>
          <a:ext cx="3064765" cy="9497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III</a:t>
          </a:r>
          <a:r>
            <a:rPr lang="ru-RU" sz="1700" kern="1200" dirty="0"/>
            <a:t> группа</a:t>
          </a:r>
          <a:endParaRPr lang="en-US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Города республиканского значения</a:t>
          </a:r>
        </a:p>
      </dsp:txBody>
      <dsp:txXfrm>
        <a:off x="6993951" y="15142"/>
        <a:ext cx="3064765" cy="949791"/>
      </dsp:txXfrm>
    </dsp:sp>
    <dsp:sp modelId="{44508DA8-3F3B-4FD9-AD1C-FB9FF729CC6A}">
      <dsp:nvSpPr>
        <dsp:cNvPr id="0" name=""/>
        <dsp:cNvSpPr/>
      </dsp:nvSpPr>
      <dsp:spPr>
        <a:xfrm>
          <a:off x="6993951" y="1382710"/>
          <a:ext cx="3064765" cy="31765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b="1" kern="1200" dirty="0"/>
            <a:t>Петрозаводск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b="1" kern="1200" dirty="0"/>
            <a:t>Сыктывкар</a:t>
          </a:r>
        </a:p>
      </dsp:txBody>
      <dsp:txXfrm>
        <a:off x="6993951" y="1382710"/>
        <a:ext cx="3064765" cy="31765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E65F8-04C0-4F57-B790-13D7E436EE44}">
      <dsp:nvSpPr>
        <dsp:cNvPr id="0" name=""/>
        <dsp:cNvSpPr/>
      </dsp:nvSpPr>
      <dsp:spPr>
        <a:xfrm>
          <a:off x="1350153" y="3045027"/>
          <a:ext cx="2679290" cy="13796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/>
            <a:t>Школа креативных индустрий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/>
            <a:t> г. Череповец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0" kern="1200" dirty="0"/>
            <a:t>(открыта в 2023 г. на базе БПОУ «Череповецкое областное училище искусств и художественных ремесел имени В. В. Верещагина»)</a:t>
          </a:r>
          <a:endParaRPr lang="ru-RU" sz="1300" b="0" kern="1200" dirty="0"/>
        </a:p>
      </dsp:txBody>
      <dsp:txXfrm>
        <a:off x="1350153" y="3045027"/>
        <a:ext cx="2679290" cy="1379690"/>
      </dsp:txXfrm>
    </dsp:sp>
    <dsp:sp modelId="{CA970C5C-1433-42A4-9B62-F3AB76AA9AAE}">
      <dsp:nvSpPr>
        <dsp:cNvPr id="0" name=""/>
        <dsp:cNvSpPr/>
      </dsp:nvSpPr>
      <dsp:spPr>
        <a:xfrm>
          <a:off x="4213769" y="0"/>
          <a:ext cx="2679290" cy="13796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/>
            <a:t>Школа креативных индустрий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/>
            <a:t>г. Владимир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0" kern="1200" dirty="0"/>
            <a:t>(открыта в 2022 г. на базе ГБПОУ «Владимирский областной колледж культуры и искусства»)</a:t>
          </a:r>
          <a:endParaRPr lang="ru-RU" sz="1300" kern="1200" dirty="0"/>
        </a:p>
      </dsp:txBody>
      <dsp:txXfrm>
        <a:off x="4213769" y="0"/>
        <a:ext cx="2679290" cy="1379690"/>
      </dsp:txXfrm>
    </dsp:sp>
    <dsp:sp modelId="{68730CE3-B6D5-4E9B-9CDF-B52361371058}">
      <dsp:nvSpPr>
        <dsp:cNvPr id="0" name=""/>
        <dsp:cNvSpPr/>
      </dsp:nvSpPr>
      <dsp:spPr>
        <a:xfrm>
          <a:off x="4216000" y="3048669"/>
          <a:ext cx="2679290" cy="13796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/>
            <a:t>Школа креативных индустрий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/>
            <a:t>г. Кострома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0" kern="1200" dirty="0"/>
            <a:t>(открыта в 2023 г. на базе ОГБПОУ «Костромской областной музыкальный колледж»)</a:t>
          </a:r>
          <a:endParaRPr lang="ru-RU" sz="1300" kern="1200" dirty="0"/>
        </a:p>
      </dsp:txBody>
      <dsp:txXfrm>
        <a:off x="4216000" y="3048669"/>
        <a:ext cx="2679290" cy="1379690"/>
      </dsp:txXfrm>
    </dsp:sp>
    <dsp:sp modelId="{42A6D8B0-D5E6-479E-B70A-1DCEB20FE0DF}">
      <dsp:nvSpPr>
        <dsp:cNvPr id="0" name=""/>
        <dsp:cNvSpPr/>
      </dsp:nvSpPr>
      <dsp:spPr>
        <a:xfrm>
          <a:off x="7165135" y="0"/>
          <a:ext cx="2680462" cy="13796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i="0" kern="1200" dirty="0"/>
            <a:t>Школа креативных индустрий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i="0" kern="1200" dirty="0"/>
            <a:t>г. Гусев (Калининградская область)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0" kern="1200" dirty="0"/>
            <a:t>(открыта в 2022 г. на базе МАУ ДО «</a:t>
          </a:r>
          <a:r>
            <a:rPr lang="ru-RU" sz="1300" b="0" i="0" kern="1200" dirty="0" err="1"/>
            <a:t>Гусевская</a:t>
          </a:r>
          <a:r>
            <a:rPr lang="ru-RU" sz="1300" b="0" i="0" kern="1200" dirty="0"/>
            <a:t> детская школа искусств»)</a:t>
          </a:r>
          <a:endParaRPr lang="ru-RU" sz="1300" kern="1200" dirty="0"/>
        </a:p>
      </dsp:txBody>
      <dsp:txXfrm>
        <a:off x="7165135" y="0"/>
        <a:ext cx="2680462" cy="1379690"/>
      </dsp:txXfrm>
    </dsp:sp>
    <dsp:sp modelId="{A0F5017E-0B5C-4720-B2ED-507B1A2BB4AF}">
      <dsp:nvSpPr>
        <dsp:cNvPr id="0" name=""/>
        <dsp:cNvSpPr/>
      </dsp:nvSpPr>
      <dsp:spPr>
        <a:xfrm>
          <a:off x="7140461" y="3038000"/>
          <a:ext cx="2680462" cy="13796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i="0" kern="1200" dirty="0"/>
            <a:t>Школа креативных индустрий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i="0" kern="1200" dirty="0"/>
            <a:t>г. Гусь-Хрустальный (Владимирская область)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0" kern="1200" dirty="0"/>
            <a:t>(открыта в 2023 г. на базе МБУДО «Детская школа искусств имени М. А. Балакирева»)</a:t>
          </a:r>
          <a:endParaRPr lang="ru-RU" sz="1300" kern="1200" dirty="0"/>
        </a:p>
      </dsp:txBody>
      <dsp:txXfrm>
        <a:off x="7140461" y="3038000"/>
        <a:ext cx="2680462" cy="1379690"/>
      </dsp:txXfrm>
    </dsp:sp>
    <dsp:sp modelId="{A56279CE-8FBE-42BE-A8DC-05EFFA101F4D}">
      <dsp:nvSpPr>
        <dsp:cNvPr id="0" name=""/>
        <dsp:cNvSpPr/>
      </dsp:nvSpPr>
      <dsp:spPr>
        <a:xfrm>
          <a:off x="1334700" y="1545892"/>
          <a:ext cx="2679290" cy="13796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/>
            <a:t>Школа креативных индустрий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/>
            <a:t>г. Псков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0" kern="1200" dirty="0"/>
            <a:t>(открыта в 2023 г. на базе ГБПОУ «Псковский областной колледж искусств имени Н. А. Римского-Корсакова»)</a:t>
          </a:r>
          <a:endParaRPr lang="ru-RU" sz="1300" kern="1200" dirty="0"/>
        </a:p>
      </dsp:txBody>
      <dsp:txXfrm>
        <a:off x="1334700" y="1545892"/>
        <a:ext cx="2679290" cy="1379690"/>
      </dsp:txXfrm>
    </dsp:sp>
    <dsp:sp modelId="{5BB41C5D-7DC4-477A-A6FE-ABCEC791D139}">
      <dsp:nvSpPr>
        <dsp:cNvPr id="0" name=""/>
        <dsp:cNvSpPr/>
      </dsp:nvSpPr>
      <dsp:spPr>
        <a:xfrm>
          <a:off x="1353751" y="0"/>
          <a:ext cx="2680462" cy="13796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i="0" kern="1200" dirty="0"/>
            <a:t>Школа креативных индустрий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i="0" kern="1200" dirty="0">
              <a:solidFill>
                <a:schemeClr val="bg1"/>
              </a:solidFill>
            </a:rPr>
            <a:t>г. Калининград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0" kern="1200" dirty="0">
              <a:solidFill>
                <a:schemeClr val="bg1"/>
              </a:solidFill>
            </a:rPr>
            <a:t>(</a:t>
          </a:r>
          <a:r>
            <a:rPr lang="ru-RU" sz="1300" b="0" i="0" kern="1200" dirty="0"/>
            <a:t>открыта в 2020 г. </a:t>
          </a:r>
          <a:r>
            <a:rPr lang="ru-RU" sz="1300" b="0" i="0" kern="1200" dirty="0">
              <a:solidFill>
                <a:schemeClr val="bg1"/>
              </a:solidFill>
            </a:rPr>
            <a:t>на базе филиала ФГБОУ ВО  </a:t>
          </a:r>
          <a:r>
            <a:rPr lang="ru-RU" sz="1300" b="0" i="0" kern="1200" dirty="0"/>
            <a:t>РГИСИ «Балтийская Высшая школа музыкального и театрального искусства») </a:t>
          </a:r>
        </a:p>
      </dsp:txBody>
      <dsp:txXfrm>
        <a:off x="1353751" y="0"/>
        <a:ext cx="2680462" cy="1379690"/>
      </dsp:txXfrm>
    </dsp:sp>
    <dsp:sp modelId="{A083AD2D-0DFC-4756-B7CB-AB6F1BD67685}">
      <dsp:nvSpPr>
        <dsp:cNvPr id="0" name=""/>
        <dsp:cNvSpPr/>
      </dsp:nvSpPr>
      <dsp:spPr>
        <a:xfrm>
          <a:off x="4206768" y="1523619"/>
          <a:ext cx="2680462" cy="13796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/>
            <a:t>Школа креативных индустрий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/>
            <a:t> г. Ярославль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0" kern="1200" dirty="0"/>
            <a:t>(открыта в 2023 г. на базе ГПОУ «Ярославский колледж культуры»)</a:t>
          </a:r>
          <a:endParaRPr lang="ru-RU" sz="1300" kern="1200" dirty="0"/>
        </a:p>
      </dsp:txBody>
      <dsp:txXfrm>
        <a:off x="4206768" y="1523619"/>
        <a:ext cx="2680462" cy="1379690"/>
      </dsp:txXfrm>
    </dsp:sp>
    <dsp:sp modelId="{2BDDFB65-5E42-4A1D-BDBD-535D509B5514}">
      <dsp:nvSpPr>
        <dsp:cNvPr id="0" name=""/>
        <dsp:cNvSpPr/>
      </dsp:nvSpPr>
      <dsp:spPr>
        <a:xfrm>
          <a:off x="7139783" y="1535829"/>
          <a:ext cx="2680462" cy="13796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/>
            <a:t>Школа креативных индустрий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/>
            <a:t>г. Петрозаводск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0" kern="1200" dirty="0"/>
            <a:t>(открыта в 2023 г. на базе ГБПОУ «Карельский колледж культуры и искусств имени Героя Советского Союза А. М. Лисицыной»)</a:t>
          </a:r>
          <a:endParaRPr lang="ru-RU" sz="1300" b="1" i="0" kern="1200" dirty="0"/>
        </a:p>
      </dsp:txBody>
      <dsp:txXfrm>
        <a:off x="7139783" y="1535829"/>
        <a:ext cx="2680462" cy="13796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B74F2-A4DF-4710-9453-BEE990716470}">
      <dsp:nvSpPr>
        <dsp:cNvPr id="0" name=""/>
        <dsp:cNvSpPr/>
      </dsp:nvSpPr>
      <dsp:spPr>
        <a:xfrm>
          <a:off x="1073621" y="248"/>
          <a:ext cx="3094021" cy="18564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i="0" kern="1200" dirty="0"/>
            <a:t>Школа креативных индустрий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i="0" kern="1200" dirty="0"/>
            <a:t>г. Архангельск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0" i="0" kern="1200" dirty="0"/>
            <a:t>(открыта в 2024 г. на базе ГБУ ДО АО «Детская художественная школа № 1»)</a:t>
          </a:r>
          <a:endParaRPr lang="ru-RU" sz="1700" kern="1200" dirty="0"/>
        </a:p>
      </dsp:txBody>
      <dsp:txXfrm>
        <a:off x="1073621" y="248"/>
        <a:ext cx="3094021" cy="1856413"/>
      </dsp:txXfrm>
    </dsp:sp>
    <dsp:sp modelId="{9A990958-0E8A-4300-9B17-17793719E2E4}">
      <dsp:nvSpPr>
        <dsp:cNvPr id="0" name=""/>
        <dsp:cNvSpPr/>
      </dsp:nvSpPr>
      <dsp:spPr>
        <a:xfrm>
          <a:off x="4477045" y="248"/>
          <a:ext cx="3094021" cy="18564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Школа креативных индустрий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г. Вологда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(открыта в 2024 г. на базе МБУ ДО «Центр дополнительного образования детей»)</a:t>
          </a:r>
        </a:p>
      </dsp:txBody>
      <dsp:txXfrm>
        <a:off x="4477045" y="248"/>
        <a:ext cx="3094021" cy="1856413"/>
      </dsp:txXfrm>
    </dsp:sp>
    <dsp:sp modelId="{D4C38A4A-A869-45D2-9DF2-0FD8FFB2B285}">
      <dsp:nvSpPr>
        <dsp:cNvPr id="0" name=""/>
        <dsp:cNvSpPr/>
      </dsp:nvSpPr>
      <dsp:spPr>
        <a:xfrm>
          <a:off x="1042217" y="2110278"/>
          <a:ext cx="3094021" cy="18564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i="0" kern="1200" dirty="0"/>
            <a:t>Школа Креативных Индустрий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i="0" kern="1200" dirty="0"/>
            <a:t>г. Великий Новгород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0" i="0" kern="1200" dirty="0"/>
            <a:t>(открыта в 2024 г. на базе ГБПОУ </a:t>
          </a:r>
          <a:r>
            <a:rPr lang="ru-RU" sz="1700" b="1" i="0" kern="1200" dirty="0"/>
            <a:t>«</a:t>
          </a:r>
          <a:r>
            <a:rPr lang="ru-RU" sz="1700" b="0" i="0" kern="1200" dirty="0"/>
            <a:t>Новгородский областной колледж искусств им. С.В. Рахманинова»)</a:t>
          </a:r>
          <a:endParaRPr lang="ru-RU" sz="1700" kern="1200" dirty="0"/>
        </a:p>
      </dsp:txBody>
      <dsp:txXfrm>
        <a:off x="1042217" y="2110278"/>
        <a:ext cx="3094021" cy="18564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B2DC1-0429-478C-B490-B462EDB1A788}">
      <dsp:nvSpPr>
        <dsp:cNvPr id="0" name=""/>
        <dsp:cNvSpPr/>
      </dsp:nvSpPr>
      <dsp:spPr>
        <a:xfrm>
          <a:off x="1851879" y="1248"/>
          <a:ext cx="5489452" cy="9673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 dirty="0"/>
            <a:t>Задачи исследования НИУ ВШЭ:</a:t>
          </a:r>
          <a:endParaRPr lang="ru-RU" sz="2900" kern="1200" dirty="0"/>
        </a:p>
      </dsp:txBody>
      <dsp:txXfrm>
        <a:off x="1880212" y="29581"/>
        <a:ext cx="5432786" cy="910686"/>
      </dsp:txXfrm>
    </dsp:sp>
    <dsp:sp modelId="{A1068748-D472-43FF-B3B5-9A3AB1E4EAE8}">
      <dsp:nvSpPr>
        <dsp:cNvPr id="0" name=""/>
        <dsp:cNvSpPr/>
      </dsp:nvSpPr>
      <dsp:spPr>
        <a:xfrm>
          <a:off x="2400824" y="968600"/>
          <a:ext cx="548945" cy="578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636"/>
              </a:lnTo>
              <a:lnTo>
                <a:pt x="548945" y="5786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0192F1-3FCF-4DC3-B931-28E7F8A40075}">
      <dsp:nvSpPr>
        <dsp:cNvPr id="0" name=""/>
        <dsp:cNvSpPr/>
      </dsp:nvSpPr>
      <dsp:spPr>
        <a:xfrm>
          <a:off x="2949770" y="1210438"/>
          <a:ext cx="4256287" cy="6735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Объективная оценка развития креативных индустрий в регионах России</a:t>
          </a:r>
          <a:endParaRPr lang="ru-RU" sz="1700" kern="1200" dirty="0"/>
        </a:p>
      </dsp:txBody>
      <dsp:txXfrm>
        <a:off x="2969499" y="1230167"/>
        <a:ext cx="4216829" cy="634138"/>
      </dsp:txXfrm>
    </dsp:sp>
    <dsp:sp modelId="{4F89CBBA-65B7-4A87-AAB5-5CA7EF3B7457}">
      <dsp:nvSpPr>
        <dsp:cNvPr id="0" name=""/>
        <dsp:cNvSpPr/>
      </dsp:nvSpPr>
      <dsp:spPr>
        <a:xfrm>
          <a:off x="2400824" y="968600"/>
          <a:ext cx="548945" cy="2930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0738"/>
              </a:lnTo>
              <a:lnTo>
                <a:pt x="548945" y="293073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89AEBB-B4A0-4C91-B8BD-575E013F2600}">
      <dsp:nvSpPr>
        <dsp:cNvPr id="0" name=""/>
        <dsp:cNvSpPr/>
      </dsp:nvSpPr>
      <dsp:spPr>
        <a:xfrm>
          <a:off x="2949770" y="3415662"/>
          <a:ext cx="4282181" cy="9673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Определение ключевых особенностей и факторов успеха регионов-лидеров</a:t>
          </a:r>
          <a:endParaRPr lang="ru-RU" sz="1700" kern="1200" dirty="0"/>
        </a:p>
      </dsp:txBody>
      <dsp:txXfrm>
        <a:off x="2978103" y="3443995"/>
        <a:ext cx="4225515" cy="910686"/>
      </dsp:txXfrm>
    </dsp:sp>
    <dsp:sp modelId="{FBC4C3AA-E6FD-4EFF-B49E-04E5B5268FBF}">
      <dsp:nvSpPr>
        <dsp:cNvPr id="0" name=""/>
        <dsp:cNvSpPr/>
      </dsp:nvSpPr>
      <dsp:spPr>
        <a:xfrm>
          <a:off x="2400824" y="968600"/>
          <a:ext cx="566357" cy="1671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1942"/>
              </a:lnTo>
              <a:lnTo>
                <a:pt x="566357" y="167194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27A2D3-0818-4B60-A527-81402BB5072A}">
      <dsp:nvSpPr>
        <dsp:cNvPr id="0" name=""/>
        <dsp:cNvSpPr/>
      </dsp:nvSpPr>
      <dsp:spPr>
        <a:xfrm>
          <a:off x="2967182" y="2156866"/>
          <a:ext cx="4243286" cy="9673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Выявление формирующихся региональных моделей развития креативных индустрий</a:t>
          </a:r>
        </a:p>
      </dsp:txBody>
      <dsp:txXfrm>
        <a:off x="2995515" y="2185199"/>
        <a:ext cx="4186620" cy="910686"/>
      </dsp:txXfrm>
    </dsp:sp>
    <dsp:sp modelId="{4CFCCE86-4A18-4DBF-9870-60063E61F089}">
      <dsp:nvSpPr>
        <dsp:cNvPr id="0" name=""/>
        <dsp:cNvSpPr/>
      </dsp:nvSpPr>
      <dsp:spPr>
        <a:xfrm>
          <a:off x="2400824" y="968600"/>
          <a:ext cx="548945" cy="4059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9328"/>
              </a:lnTo>
              <a:lnTo>
                <a:pt x="548945" y="405932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15797-8CCC-4514-816A-9A7F2B5A092A}">
      <dsp:nvSpPr>
        <dsp:cNvPr id="0" name=""/>
        <dsp:cNvSpPr/>
      </dsp:nvSpPr>
      <dsp:spPr>
        <a:xfrm>
          <a:off x="2949770" y="4544253"/>
          <a:ext cx="4276052" cy="9673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Идентификация наиболее дефицитных региональных специализаций в креативной сфере</a:t>
          </a:r>
        </a:p>
      </dsp:txBody>
      <dsp:txXfrm>
        <a:off x="2978103" y="4572586"/>
        <a:ext cx="4219386" cy="9106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5AED1-1E01-4247-A124-9D43E66C75B5}">
      <dsp:nvSpPr>
        <dsp:cNvPr id="0" name=""/>
        <dsp:cNvSpPr/>
      </dsp:nvSpPr>
      <dsp:spPr>
        <a:xfrm>
          <a:off x="716" y="378198"/>
          <a:ext cx="2795227" cy="1677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i="0" kern="1200" dirty="0">
              <a:latin typeface="Arial" panose="020B0604020202020204" pitchFamily="34" charset="0"/>
              <a:cs typeface="Arial" panose="020B0604020202020204" pitchFamily="34" charset="0"/>
            </a:rPr>
            <a:t>«лидеры»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i="0" kern="1200" dirty="0">
              <a:latin typeface="Arial" panose="020B0604020202020204" pitchFamily="34" charset="0"/>
              <a:cs typeface="Arial" panose="020B0604020202020204" pitchFamily="34" charset="0"/>
            </a:rPr>
            <a:t>(21 субъектов)</a:t>
          </a:r>
        </a:p>
      </dsp:txBody>
      <dsp:txXfrm>
        <a:off x="716" y="378198"/>
        <a:ext cx="2795227" cy="1677136"/>
      </dsp:txXfrm>
    </dsp:sp>
    <dsp:sp modelId="{6EBE6A53-05E4-4CCB-A154-8E36872D94CD}">
      <dsp:nvSpPr>
        <dsp:cNvPr id="0" name=""/>
        <dsp:cNvSpPr/>
      </dsp:nvSpPr>
      <dsp:spPr>
        <a:xfrm>
          <a:off x="3075466" y="378198"/>
          <a:ext cx="2795227" cy="1677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i="0" kern="1200" dirty="0">
              <a:latin typeface="Arial" panose="020B0604020202020204" pitchFamily="34" charset="0"/>
              <a:cs typeface="Arial" panose="020B0604020202020204" pitchFamily="34" charset="0"/>
            </a:rPr>
            <a:t>«эволюционные»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i="0" kern="1200" dirty="0">
              <a:latin typeface="Arial" panose="020B0604020202020204" pitchFamily="34" charset="0"/>
              <a:cs typeface="Arial" panose="020B0604020202020204" pitchFamily="34" charset="0"/>
            </a:rPr>
            <a:t> (19 субъектов)</a:t>
          </a:r>
        </a:p>
      </dsp:txBody>
      <dsp:txXfrm>
        <a:off x="3075466" y="378198"/>
        <a:ext cx="2795227" cy="1677136"/>
      </dsp:txXfrm>
    </dsp:sp>
    <dsp:sp modelId="{B62369DE-527E-4530-959E-22E3B440352B}">
      <dsp:nvSpPr>
        <dsp:cNvPr id="0" name=""/>
        <dsp:cNvSpPr/>
      </dsp:nvSpPr>
      <dsp:spPr>
        <a:xfrm>
          <a:off x="716" y="2334857"/>
          <a:ext cx="2795227" cy="1677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i="0" kern="1200" dirty="0">
              <a:latin typeface="Arial" panose="020B0604020202020204" pitchFamily="34" charset="0"/>
              <a:cs typeface="Arial" panose="020B0604020202020204" pitchFamily="34" charset="0"/>
            </a:rPr>
            <a:t>«эффективные» 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i="0" kern="1200" dirty="0">
              <a:latin typeface="Arial" panose="020B0604020202020204" pitchFamily="34" charset="0"/>
              <a:cs typeface="Arial" panose="020B0604020202020204" pitchFamily="34" charset="0"/>
            </a:rPr>
            <a:t>(15 субъектов) </a:t>
          </a:r>
        </a:p>
      </dsp:txBody>
      <dsp:txXfrm>
        <a:off x="716" y="2334857"/>
        <a:ext cx="2795227" cy="1677136"/>
      </dsp:txXfrm>
    </dsp:sp>
    <dsp:sp modelId="{90DE4ED6-22E1-445C-8605-84717811084B}">
      <dsp:nvSpPr>
        <dsp:cNvPr id="0" name=""/>
        <dsp:cNvSpPr/>
      </dsp:nvSpPr>
      <dsp:spPr>
        <a:xfrm>
          <a:off x="3075466" y="2334857"/>
          <a:ext cx="2795227" cy="1677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i="0" kern="1200" dirty="0">
              <a:latin typeface="Arial" panose="020B0604020202020204" pitchFamily="34" charset="0"/>
              <a:cs typeface="Arial" panose="020B0604020202020204" pitchFamily="34" charset="0"/>
            </a:rPr>
            <a:t>«догоняющие» 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i="0" kern="1200" dirty="0">
              <a:latin typeface="Arial" panose="020B0604020202020204" pitchFamily="34" charset="0"/>
              <a:cs typeface="Arial" panose="020B0604020202020204" pitchFamily="34" charset="0"/>
            </a:rPr>
            <a:t>(30 субъектов) </a:t>
          </a:r>
          <a:endParaRPr lang="ru-RU" sz="230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75466" y="2334857"/>
        <a:ext cx="2795227" cy="16771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BF5DE-DA2C-4A1B-B10E-CD221191028F}">
      <dsp:nvSpPr>
        <dsp:cNvPr id="0" name=""/>
        <dsp:cNvSpPr/>
      </dsp:nvSpPr>
      <dsp:spPr>
        <a:xfrm>
          <a:off x="872487" y="3263"/>
          <a:ext cx="2386107" cy="8155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/>
            <a:t>Первая десятка рейтинга</a:t>
          </a:r>
          <a:endParaRPr lang="ru-RU" sz="2500" kern="1200" dirty="0"/>
        </a:p>
      </dsp:txBody>
      <dsp:txXfrm>
        <a:off x="896373" y="27149"/>
        <a:ext cx="2338335" cy="767773"/>
      </dsp:txXfrm>
    </dsp:sp>
    <dsp:sp modelId="{77EECAE3-FCE8-4BBE-BE4F-4BBD7E17619A}">
      <dsp:nvSpPr>
        <dsp:cNvPr id="0" name=""/>
        <dsp:cNvSpPr/>
      </dsp:nvSpPr>
      <dsp:spPr>
        <a:xfrm>
          <a:off x="1111098" y="818808"/>
          <a:ext cx="405612" cy="216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751"/>
              </a:lnTo>
              <a:lnTo>
                <a:pt x="405612" y="21675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C416C1-F7D6-4B64-B66C-BF0D3EE56C24}">
      <dsp:nvSpPr>
        <dsp:cNvPr id="0" name=""/>
        <dsp:cNvSpPr/>
      </dsp:nvSpPr>
      <dsp:spPr>
        <a:xfrm>
          <a:off x="1516710" y="909690"/>
          <a:ext cx="2353865" cy="251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Москва</a:t>
          </a:r>
          <a:endParaRPr lang="ru-RU" sz="1600" kern="1200" dirty="0"/>
        </a:p>
      </dsp:txBody>
      <dsp:txXfrm>
        <a:off x="1524083" y="917063"/>
        <a:ext cx="2339119" cy="236992"/>
      </dsp:txXfrm>
    </dsp:sp>
    <dsp:sp modelId="{E2811FC8-8A2A-470E-A5D0-BE35D21ABA22}">
      <dsp:nvSpPr>
        <dsp:cNvPr id="0" name=""/>
        <dsp:cNvSpPr/>
      </dsp:nvSpPr>
      <dsp:spPr>
        <a:xfrm>
          <a:off x="1111098" y="818808"/>
          <a:ext cx="399071" cy="1733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3921"/>
              </a:lnTo>
              <a:lnTo>
                <a:pt x="399071" y="173392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97E33-AC26-4256-9B38-DDF0438E0C39}">
      <dsp:nvSpPr>
        <dsp:cNvPr id="0" name=""/>
        <dsp:cNvSpPr/>
      </dsp:nvSpPr>
      <dsp:spPr>
        <a:xfrm>
          <a:off x="1510169" y="2385192"/>
          <a:ext cx="2416613" cy="335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Республика Татарстан</a:t>
          </a:r>
          <a:endParaRPr lang="ru-RU" sz="1600" kern="1200" dirty="0"/>
        </a:p>
      </dsp:txBody>
      <dsp:txXfrm>
        <a:off x="1519983" y="2395006"/>
        <a:ext cx="2396985" cy="315446"/>
      </dsp:txXfrm>
    </dsp:sp>
    <dsp:sp modelId="{1FA11134-0098-40DF-8548-5018EDFAF2A3}">
      <dsp:nvSpPr>
        <dsp:cNvPr id="0" name=""/>
        <dsp:cNvSpPr/>
      </dsp:nvSpPr>
      <dsp:spPr>
        <a:xfrm>
          <a:off x="1111098" y="818808"/>
          <a:ext cx="419363" cy="1329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9687"/>
              </a:lnTo>
              <a:lnTo>
                <a:pt x="419363" y="132968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B80A9-8989-4CD2-A3EA-9243434B707F}">
      <dsp:nvSpPr>
        <dsp:cNvPr id="0" name=""/>
        <dsp:cNvSpPr/>
      </dsp:nvSpPr>
      <dsp:spPr>
        <a:xfrm>
          <a:off x="1530461" y="1980958"/>
          <a:ext cx="2380746" cy="335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Томская область</a:t>
          </a:r>
          <a:endParaRPr lang="ru-RU" sz="1600" kern="1200" dirty="0"/>
        </a:p>
      </dsp:txBody>
      <dsp:txXfrm>
        <a:off x="1540275" y="1990772"/>
        <a:ext cx="2361118" cy="315446"/>
      </dsp:txXfrm>
    </dsp:sp>
    <dsp:sp modelId="{295D0BA6-18A0-4291-BB7A-EE0DE6F03E69}">
      <dsp:nvSpPr>
        <dsp:cNvPr id="0" name=""/>
        <dsp:cNvSpPr/>
      </dsp:nvSpPr>
      <dsp:spPr>
        <a:xfrm>
          <a:off x="1111098" y="818808"/>
          <a:ext cx="404689" cy="941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1821"/>
              </a:lnTo>
              <a:lnTo>
                <a:pt x="404689" y="94182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5CF50-829F-45EC-98BC-A6193E1FC884}">
      <dsp:nvSpPr>
        <dsp:cNvPr id="0" name=""/>
        <dsp:cNvSpPr/>
      </dsp:nvSpPr>
      <dsp:spPr>
        <a:xfrm>
          <a:off x="1515788" y="1593092"/>
          <a:ext cx="2401478" cy="335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Новосибирская область</a:t>
          </a:r>
          <a:endParaRPr lang="ru-RU" sz="1600" kern="1200" dirty="0"/>
        </a:p>
      </dsp:txBody>
      <dsp:txXfrm>
        <a:off x="1525602" y="1602906"/>
        <a:ext cx="2381850" cy="315446"/>
      </dsp:txXfrm>
    </dsp:sp>
    <dsp:sp modelId="{52CE1269-F0C4-475A-86C0-4B5B271CBA43}">
      <dsp:nvSpPr>
        <dsp:cNvPr id="0" name=""/>
        <dsp:cNvSpPr/>
      </dsp:nvSpPr>
      <dsp:spPr>
        <a:xfrm>
          <a:off x="1111098" y="818808"/>
          <a:ext cx="406957" cy="556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716"/>
              </a:lnTo>
              <a:lnTo>
                <a:pt x="406957" y="55671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24B8CB-910B-4655-9816-D8F931EDF76E}">
      <dsp:nvSpPr>
        <dsp:cNvPr id="0" name=""/>
        <dsp:cNvSpPr/>
      </dsp:nvSpPr>
      <dsp:spPr>
        <a:xfrm>
          <a:off x="1518055" y="1225612"/>
          <a:ext cx="2370785" cy="299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Санкт-Петербург</a:t>
          </a:r>
          <a:endParaRPr lang="ru-RU" sz="1600" kern="1200" dirty="0"/>
        </a:p>
      </dsp:txBody>
      <dsp:txXfrm>
        <a:off x="1526837" y="1234394"/>
        <a:ext cx="2353221" cy="282260"/>
      </dsp:txXfrm>
    </dsp:sp>
    <dsp:sp modelId="{269A60CE-F047-4FCC-85BC-B954FA914BE7}">
      <dsp:nvSpPr>
        <dsp:cNvPr id="0" name=""/>
        <dsp:cNvSpPr/>
      </dsp:nvSpPr>
      <dsp:spPr>
        <a:xfrm>
          <a:off x="1111098" y="818808"/>
          <a:ext cx="407987" cy="2543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3298"/>
              </a:lnTo>
              <a:lnTo>
                <a:pt x="407987" y="254329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8BA055-A30F-4239-AFDF-2B67372EE889}">
      <dsp:nvSpPr>
        <dsp:cNvPr id="0" name=""/>
        <dsp:cNvSpPr/>
      </dsp:nvSpPr>
      <dsp:spPr>
        <a:xfrm>
          <a:off x="1519085" y="3194569"/>
          <a:ext cx="2410485" cy="335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Белгородская область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 dirty="0"/>
        </a:p>
      </dsp:txBody>
      <dsp:txXfrm>
        <a:off x="1528899" y="3204383"/>
        <a:ext cx="2390857" cy="315446"/>
      </dsp:txXfrm>
    </dsp:sp>
    <dsp:sp modelId="{1070E14D-90C3-4E7A-9067-F72CCCA6741B}">
      <dsp:nvSpPr>
        <dsp:cNvPr id="0" name=""/>
        <dsp:cNvSpPr/>
      </dsp:nvSpPr>
      <dsp:spPr>
        <a:xfrm>
          <a:off x="1111098" y="818808"/>
          <a:ext cx="425266" cy="3805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5699"/>
              </a:lnTo>
              <a:lnTo>
                <a:pt x="425266" y="380569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383C59-6EEF-4C95-BB1D-AEE7B85853D8}">
      <dsp:nvSpPr>
        <dsp:cNvPr id="0" name=""/>
        <dsp:cNvSpPr/>
      </dsp:nvSpPr>
      <dsp:spPr>
        <a:xfrm>
          <a:off x="1536364" y="4456970"/>
          <a:ext cx="2412436" cy="335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Свердловская область</a:t>
          </a:r>
          <a:endParaRPr lang="ru-RU" sz="1600" kern="1200" dirty="0"/>
        </a:p>
      </dsp:txBody>
      <dsp:txXfrm>
        <a:off x="1546178" y="4466784"/>
        <a:ext cx="2392808" cy="315446"/>
      </dsp:txXfrm>
    </dsp:sp>
    <dsp:sp modelId="{ADA7D98A-5DCF-4BC2-A5FF-48452611F71E}">
      <dsp:nvSpPr>
        <dsp:cNvPr id="0" name=""/>
        <dsp:cNvSpPr/>
      </dsp:nvSpPr>
      <dsp:spPr>
        <a:xfrm>
          <a:off x="1111098" y="818808"/>
          <a:ext cx="403848" cy="3363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3956"/>
              </a:lnTo>
              <a:lnTo>
                <a:pt x="403848" y="336395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EF0888-40F4-4157-BF4E-D23BC0B3BD06}">
      <dsp:nvSpPr>
        <dsp:cNvPr id="0" name=""/>
        <dsp:cNvSpPr/>
      </dsp:nvSpPr>
      <dsp:spPr>
        <a:xfrm>
          <a:off x="1514946" y="4015227"/>
          <a:ext cx="2446056" cy="335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Костромская область</a:t>
          </a:r>
          <a:endParaRPr lang="ru-RU" sz="1600" kern="1200" dirty="0"/>
        </a:p>
      </dsp:txBody>
      <dsp:txXfrm>
        <a:off x="1524760" y="4025041"/>
        <a:ext cx="2426428" cy="315446"/>
      </dsp:txXfrm>
    </dsp:sp>
    <dsp:sp modelId="{C0891C00-BC79-45FF-B7FE-2C10D3450441}">
      <dsp:nvSpPr>
        <dsp:cNvPr id="0" name=""/>
        <dsp:cNvSpPr/>
      </dsp:nvSpPr>
      <dsp:spPr>
        <a:xfrm>
          <a:off x="1111098" y="818808"/>
          <a:ext cx="398546" cy="29539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3975"/>
              </a:lnTo>
              <a:lnTo>
                <a:pt x="398546" y="295397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0E54B-1413-46B9-855A-730EF54F734A}">
      <dsp:nvSpPr>
        <dsp:cNvPr id="0" name=""/>
        <dsp:cNvSpPr/>
      </dsp:nvSpPr>
      <dsp:spPr>
        <a:xfrm>
          <a:off x="1509644" y="3605246"/>
          <a:ext cx="2442990" cy="335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Нижегородская область </a:t>
          </a:r>
          <a:endParaRPr lang="ru-RU" sz="1600" kern="1200" dirty="0"/>
        </a:p>
      </dsp:txBody>
      <dsp:txXfrm>
        <a:off x="1519458" y="3615060"/>
        <a:ext cx="2423362" cy="315446"/>
      </dsp:txXfrm>
    </dsp:sp>
    <dsp:sp modelId="{1AA4B983-9D3E-4621-8EE5-A7FBED3F6905}">
      <dsp:nvSpPr>
        <dsp:cNvPr id="0" name=""/>
        <dsp:cNvSpPr/>
      </dsp:nvSpPr>
      <dsp:spPr>
        <a:xfrm>
          <a:off x="1111098" y="818808"/>
          <a:ext cx="413964" cy="2129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9778"/>
              </a:lnTo>
              <a:lnTo>
                <a:pt x="413964" y="212977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C18C65-B30E-46DD-8F8F-1FAC9EF4AF15}">
      <dsp:nvSpPr>
        <dsp:cNvPr id="0" name=""/>
        <dsp:cNvSpPr/>
      </dsp:nvSpPr>
      <dsp:spPr>
        <a:xfrm>
          <a:off x="1525062" y="2781049"/>
          <a:ext cx="2411273" cy="335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Ивановская область</a:t>
          </a:r>
          <a:endParaRPr lang="ru-RU" sz="1600" kern="1200" dirty="0"/>
        </a:p>
      </dsp:txBody>
      <dsp:txXfrm>
        <a:off x="1534876" y="2790863"/>
        <a:ext cx="2391645" cy="3154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B5FE5-816A-4858-9BB2-31638E601679}">
      <dsp:nvSpPr>
        <dsp:cNvPr id="0" name=""/>
        <dsp:cNvSpPr/>
      </dsp:nvSpPr>
      <dsp:spPr>
        <a:xfrm>
          <a:off x="0" y="0"/>
          <a:ext cx="6093109" cy="307895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Ивановская область               (6 место рейтинга)</a:t>
          </a:r>
        </a:p>
      </dsp:txBody>
      <dsp:txXfrm>
        <a:off x="1249411" y="0"/>
        <a:ext cx="4843697" cy="307895"/>
      </dsp:txXfrm>
    </dsp:sp>
    <dsp:sp modelId="{68A386D4-8FC2-4525-A849-39F87FD64DF6}">
      <dsp:nvSpPr>
        <dsp:cNvPr id="0" name=""/>
        <dsp:cNvSpPr/>
      </dsp:nvSpPr>
      <dsp:spPr>
        <a:xfrm>
          <a:off x="389356" y="14575"/>
          <a:ext cx="539995" cy="251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7000" b="-19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0E9760-068A-4E19-B079-43E16682C1F3}">
      <dsp:nvSpPr>
        <dsp:cNvPr id="0" name=""/>
        <dsp:cNvSpPr/>
      </dsp:nvSpPr>
      <dsp:spPr>
        <a:xfrm>
          <a:off x="0" y="338685"/>
          <a:ext cx="6093109" cy="307895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Костромская область             (9 место рейтинга)</a:t>
          </a:r>
        </a:p>
      </dsp:txBody>
      <dsp:txXfrm>
        <a:off x="1249411" y="338685"/>
        <a:ext cx="4843697" cy="307895"/>
      </dsp:txXfrm>
    </dsp:sp>
    <dsp:sp modelId="{865A8A96-802A-4F13-9547-98EAB0FA0B76}">
      <dsp:nvSpPr>
        <dsp:cNvPr id="0" name=""/>
        <dsp:cNvSpPr/>
      </dsp:nvSpPr>
      <dsp:spPr>
        <a:xfrm>
          <a:off x="370102" y="366633"/>
          <a:ext cx="539995" cy="251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7000" b="-19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70C542-8593-45BB-BA48-F1F064543710}">
      <dsp:nvSpPr>
        <dsp:cNvPr id="0" name=""/>
        <dsp:cNvSpPr/>
      </dsp:nvSpPr>
      <dsp:spPr>
        <a:xfrm>
          <a:off x="0" y="677370"/>
          <a:ext cx="6093109" cy="307895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Калининградская область    (14 место рейтинга)</a:t>
          </a:r>
        </a:p>
      </dsp:txBody>
      <dsp:txXfrm>
        <a:off x="1249411" y="677370"/>
        <a:ext cx="4843697" cy="307895"/>
      </dsp:txXfrm>
    </dsp:sp>
    <dsp:sp modelId="{7BBB7BA8-62EF-4665-B1D7-8C4B2E80AFDB}">
      <dsp:nvSpPr>
        <dsp:cNvPr id="0" name=""/>
        <dsp:cNvSpPr/>
      </dsp:nvSpPr>
      <dsp:spPr>
        <a:xfrm>
          <a:off x="370102" y="708159"/>
          <a:ext cx="539995" cy="2463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7000" b="-19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A1956-86B8-4FD2-8820-7C3B9D69E3C8}">
      <dsp:nvSpPr>
        <dsp:cNvPr id="0" name=""/>
        <dsp:cNvSpPr/>
      </dsp:nvSpPr>
      <dsp:spPr>
        <a:xfrm>
          <a:off x="0" y="1016055"/>
          <a:ext cx="6093109" cy="307895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Новгородская область           (18 место рейтинга)</a:t>
          </a:r>
        </a:p>
      </dsp:txBody>
      <dsp:txXfrm>
        <a:off x="1249411" y="1016055"/>
        <a:ext cx="4843697" cy="307895"/>
      </dsp:txXfrm>
    </dsp:sp>
    <dsp:sp modelId="{E79FD5D1-FF95-4018-ABDA-835497D61707}">
      <dsp:nvSpPr>
        <dsp:cNvPr id="0" name=""/>
        <dsp:cNvSpPr/>
      </dsp:nvSpPr>
      <dsp:spPr>
        <a:xfrm>
          <a:off x="370102" y="1046845"/>
          <a:ext cx="539995" cy="2463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7000" b="-19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4DF140-AD4F-4D6A-9BCD-BD0BD06D26D9}">
      <dsp:nvSpPr>
        <dsp:cNvPr id="0" name=""/>
        <dsp:cNvSpPr/>
      </dsp:nvSpPr>
      <dsp:spPr>
        <a:xfrm>
          <a:off x="0" y="1354740"/>
          <a:ext cx="6093109" cy="307895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Вологодская область              (19 место рейтинга)</a:t>
          </a:r>
        </a:p>
      </dsp:txBody>
      <dsp:txXfrm>
        <a:off x="1249411" y="1354740"/>
        <a:ext cx="4843697" cy="307895"/>
      </dsp:txXfrm>
    </dsp:sp>
    <dsp:sp modelId="{0C3091EE-96A1-4B90-974F-45CA539E6566}">
      <dsp:nvSpPr>
        <dsp:cNvPr id="0" name=""/>
        <dsp:cNvSpPr/>
      </dsp:nvSpPr>
      <dsp:spPr>
        <a:xfrm>
          <a:off x="370102" y="1385530"/>
          <a:ext cx="539995" cy="2463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7000" b="-19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8BA33D-05CA-4B1F-92B7-D70F39F06DC0}">
      <dsp:nvSpPr>
        <dsp:cNvPr id="0" name=""/>
        <dsp:cNvSpPr/>
      </dsp:nvSpPr>
      <dsp:spPr>
        <a:xfrm>
          <a:off x="0" y="1693425"/>
          <a:ext cx="6093109" cy="307895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Архангельская область          (21 место рейтинга)</a:t>
          </a:r>
        </a:p>
      </dsp:txBody>
      <dsp:txXfrm>
        <a:off x="1249411" y="1693425"/>
        <a:ext cx="4843697" cy="307895"/>
      </dsp:txXfrm>
    </dsp:sp>
    <dsp:sp modelId="{381EAABE-1E05-4606-B207-CFEA7E746179}">
      <dsp:nvSpPr>
        <dsp:cNvPr id="0" name=""/>
        <dsp:cNvSpPr/>
      </dsp:nvSpPr>
      <dsp:spPr>
        <a:xfrm>
          <a:off x="370102" y="1724215"/>
          <a:ext cx="539995" cy="2463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7000" b="-19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A652E9-A64A-4B84-ACE3-F37F243BB1D6}">
      <dsp:nvSpPr>
        <dsp:cNvPr id="0" name=""/>
        <dsp:cNvSpPr/>
      </dsp:nvSpPr>
      <dsp:spPr>
        <a:xfrm>
          <a:off x="0" y="2032111"/>
          <a:ext cx="6093109" cy="307895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Республика Карелия              (26 место рейтинга)</a:t>
          </a:r>
        </a:p>
      </dsp:txBody>
      <dsp:txXfrm>
        <a:off x="1249411" y="2032111"/>
        <a:ext cx="4843697" cy="307895"/>
      </dsp:txXfrm>
    </dsp:sp>
    <dsp:sp modelId="{6874F8A2-0D98-46EF-B67A-B0828E51E428}">
      <dsp:nvSpPr>
        <dsp:cNvPr id="0" name=""/>
        <dsp:cNvSpPr/>
      </dsp:nvSpPr>
      <dsp:spPr>
        <a:xfrm>
          <a:off x="370102" y="2062900"/>
          <a:ext cx="539995" cy="2463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7000" b="-19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61B17D-E430-44D8-9454-E4183A92E187}">
      <dsp:nvSpPr>
        <dsp:cNvPr id="0" name=""/>
        <dsp:cNvSpPr/>
      </dsp:nvSpPr>
      <dsp:spPr>
        <a:xfrm>
          <a:off x="0" y="2370796"/>
          <a:ext cx="6093109" cy="307895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Ярославская область             (29 место рейтинга)</a:t>
          </a:r>
        </a:p>
      </dsp:txBody>
      <dsp:txXfrm>
        <a:off x="1249411" y="2370796"/>
        <a:ext cx="4843697" cy="307895"/>
      </dsp:txXfrm>
    </dsp:sp>
    <dsp:sp modelId="{CAEAE162-056E-49CC-8C3A-101115149F41}">
      <dsp:nvSpPr>
        <dsp:cNvPr id="0" name=""/>
        <dsp:cNvSpPr/>
      </dsp:nvSpPr>
      <dsp:spPr>
        <a:xfrm>
          <a:off x="370102" y="2401585"/>
          <a:ext cx="539995" cy="2463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7000" b="-19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FE45DA-672A-4D4D-BC66-E46D0D34D44C}">
      <dsp:nvSpPr>
        <dsp:cNvPr id="0" name=""/>
        <dsp:cNvSpPr/>
      </dsp:nvSpPr>
      <dsp:spPr>
        <a:xfrm>
          <a:off x="0" y="2709481"/>
          <a:ext cx="6093109" cy="307895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Смоленская область              (35 место рейтинга)</a:t>
          </a:r>
        </a:p>
      </dsp:txBody>
      <dsp:txXfrm>
        <a:off x="1249411" y="2709481"/>
        <a:ext cx="4843697" cy="307895"/>
      </dsp:txXfrm>
    </dsp:sp>
    <dsp:sp modelId="{C92E1BEF-BD7F-4484-9782-6786FF9C4BED}">
      <dsp:nvSpPr>
        <dsp:cNvPr id="0" name=""/>
        <dsp:cNvSpPr/>
      </dsp:nvSpPr>
      <dsp:spPr>
        <a:xfrm>
          <a:off x="370102" y="2740271"/>
          <a:ext cx="539995" cy="2463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7000" b="-19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532C4C-9F79-4F3F-A438-E6D957FF37A2}">
      <dsp:nvSpPr>
        <dsp:cNvPr id="0" name=""/>
        <dsp:cNvSpPr/>
      </dsp:nvSpPr>
      <dsp:spPr>
        <a:xfrm>
          <a:off x="0" y="3048166"/>
          <a:ext cx="6093109" cy="307895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Владимирская область         (49 место рейтинга)</a:t>
          </a:r>
        </a:p>
      </dsp:txBody>
      <dsp:txXfrm>
        <a:off x="1249411" y="3048166"/>
        <a:ext cx="4843697" cy="307895"/>
      </dsp:txXfrm>
    </dsp:sp>
    <dsp:sp modelId="{42FB365D-778F-4E6B-B877-C1787721496A}">
      <dsp:nvSpPr>
        <dsp:cNvPr id="0" name=""/>
        <dsp:cNvSpPr/>
      </dsp:nvSpPr>
      <dsp:spPr>
        <a:xfrm>
          <a:off x="370102" y="3078956"/>
          <a:ext cx="539995" cy="2463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7000" b="-19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9E28F5-3F68-48AA-ABA0-3CC93C0EC52E}">
      <dsp:nvSpPr>
        <dsp:cNvPr id="0" name=""/>
        <dsp:cNvSpPr/>
      </dsp:nvSpPr>
      <dsp:spPr>
        <a:xfrm>
          <a:off x="0" y="3386851"/>
          <a:ext cx="6093109" cy="307895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Республика Коми                    (58 место рейтинга)</a:t>
          </a:r>
        </a:p>
      </dsp:txBody>
      <dsp:txXfrm>
        <a:off x="1249411" y="3386851"/>
        <a:ext cx="4843697" cy="307895"/>
      </dsp:txXfrm>
    </dsp:sp>
    <dsp:sp modelId="{48ABF02D-7337-4969-A06D-19E956E9EC99}">
      <dsp:nvSpPr>
        <dsp:cNvPr id="0" name=""/>
        <dsp:cNvSpPr/>
      </dsp:nvSpPr>
      <dsp:spPr>
        <a:xfrm>
          <a:off x="370102" y="3417641"/>
          <a:ext cx="539995" cy="2463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6000" b="-13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ADF384-B2AB-4A82-A024-83CD9A42A5F3}">
      <dsp:nvSpPr>
        <dsp:cNvPr id="0" name=""/>
        <dsp:cNvSpPr/>
      </dsp:nvSpPr>
      <dsp:spPr>
        <a:xfrm>
          <a:off x="0" y="3725537"/>
          <a:ext cx="6093109" cy="307895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Псковская область                  (66 место рейтинга)</a:t>
          </a:r>
        </a:p>
      </dsp:txBody>
      <dsp:txXfrm>
        <a:off x="1249411" y="3725537"/>
        <a:ext cx="4843697" cy="307895"/>
      </dsp:txXfrm>
    </dsp:sp>
    <dsp:sp modelId="{CB88940D-6516-479E-AE5D-462C49D65A9A}">
      <dsp:nvSpPr>
        <dsp:cNvPr id="0" name=""/>
        <dsp:cNvSpPr/>
      </dsp:nvSpPr>
      <dsp:spPr>
        <a:xfrm>
          <a:off x="370102" y="3756326"/>
          <a:ext cx="539995" cy="2463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6000" b="-13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DCC48-427E-434F-99C9-1DCAE813343B}">
      <dsp:nvSpPr>
        <dsp:cNvPr id="0" name=""/>
        <dsp:cNvSpPr/>
      </dsp:nvSpPr>
      <dsp:spPr>
        <a:xfrm>
          <a:off x="0" y="4064222"/>
          <a:ext cx="6093109" cy="307895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Тверская область                    (68 место рейтинга)</a:t>
          </a:r>
        </a:p>
      </dsp:txBody>
      <dsp:txXfrm>
        <a:off x="1249411" y="4064222"/>
        <a:ext cx="4843697" cy="307895"/>
      </dsp:txXfrm>
    </dsp:sp>
    <dsp:sp modelId="{3C21A5DC-FC07-44B0-9A38-83CA83EEE283}">
      <dsp:nvSpPr>
        <dsp:cNvPr id="0" name=""/>
        <dsp:cNvSpPr/>
      </dsp:nvSpPr>
      <dsp:spPr>
        <a:xfrm>
          <a:off x="370102" y="4095011"/>
          <a:ext cx="539995" cy="2463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6000" b="-13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F6C20D-2EF7-4033-A40D-611F32DF1E55}">
      <dsp:nvSpPr>
        <dsp:cNvPr id="0" name=""/>
        <dsp:cNvSpPr/>
      </dsp:nvSpPr>
      <dsp:spPr>
        <a:xfrm>
          <a:off x="0" y="4402907"/>
          <a:ext cx="6093109" cy="307895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Ленинградская область        (82 место рейтинга)</a:t>
          </a:r>
        </a:p>
      </dsp:txBody>
      <dsp:txXfrm>
        <a:off x="1249411" y="4402907"/>
        <a:ext cx="4843697" cy="307895"/>
      </dsp:txXfrm>
    </dsp:sp>
    <dsp:sp modelId="{0F533613-B9C2-4CD9-B733-9018140775DD}">
      <dsp:nvSpPr>
        <dsp:cNvPr id="0" name=""/>
        <dsp:cNvSpPr/>
      </dsp:nvSpPr>
      <dsp:spPr>
        <a:xfrm>
          <a:off x="370102" y="4433697"/>
          <a:ext cx="539995" cy="2463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7000" b="-19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6ECEF-E838-4988-9993-D2E68AB039CD}">
      <dsp:nvSpPr>
        <dsp:cNvPr id="0" name=""/>
        <dsp:cNvSpPr/>
      </dsp:nvSpPr>
      <dsp:spPr>
        <a:xfrm>
          <a:off x="182559" y="2118"/>
          <a:ext cx="3608849" cy="17589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по экспорту телекоммуникационных, компьютерных, информационных услуг и услуг в сфере культуры и отдыха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(в 11 раз ниже, чем в среднем по РФ)</a:t>
          </a:r>
        </a:p>
      </dsp:txBody>
      <dsp:txXfrm>
        <a:off x="182559" y="2118"/>
        <a:ext cx="3608849" cy="1758969"/>
      </dsp:txXfrm>
    </dsp:sp>
    <dsp:sp modelId="{31D15437-677A-498A-A253-10A66BB23D8A}">
      <dsp:nvSpPr>
        <dsp:cNvPr id="0" name=""/>
        <dsp:cNvSpPr/>
      </dsp:nvSpPr>
      <dsp:spPr>
        <a:xfrm>
          <a:off x="4084570" y="2118"/>
          <a:ext cx="2931616" cy="17589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по удельному весу организаций креативных индустрий в общей стоимости нематериальных и </a:t>
          </a:r>
          <a:r>
            <a:rPr lang="ru-RU" sz="1600" b="1" kern="1200" dirty="0" err="1"/>
            <a:t>внеоборотных</a:t>
          </a:r>
          <a:r>
            <a:rPr lang="ru-RU" sz="1600" b="1" kern="1200" dirty="0"/>
            <a:t> активов               (в 5 и 4 раза соответственно)</a:t>
          </a:r>
        </a:p>
      </dsp:txBody>
      <dsp:txXfrm>
        <a:off x="4084570" y="2118"/>
        <a:ext cx="2931616" cy="1758969"/>
      </dsp:txXfrm>
    </dsp:sp>
    <dsp:sp modelId="{94398449-1025-46F3-AC8F-AC66E602E7CD}">
      <dsp:nvSpPr>
        <dsp:cNvPr id="0" name=""/>
        <dsp:cNvSpPr/>
      </dsp:nvSpPr>
      <dsp:spPr>
        <a:xfrm>
          <a:off x="7309348" y="2118"/>
          <a:ext cx="2931616" cy="17589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по доле отгруженной продукции,  приходящейся на креативные индустрии</a:t>
          </a:r>
        </a:p>
      </dsp:txBody>
      <dsp:txXfrm>
        <a:off x="7309348" y="2118"/>
        <a:ext cx="2931616" cy="1758969"/>
      </dsp:txXfrm>
    </dsp:sp>
    <dsp:sp modelId="{1EB22D15-8972-4D45-BBB8-3939117D6C18}">
      <dsp:nvSpPr>
        <dsp:cNvPr id="0" name=""/>
        <dsp:cNvSpPr/>
      </dsp:nvSpPr>
      <dsp:spPr>
        <a:xfrm>
          <a:off x="423201" y="2054249"/>
          <a:ext cx="4886300" cy="17589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по инфраструктуре поддержки в субъектах рассматриваемой группы отсутствуют институты развития креативных индустрий, креативных кластеров на один регион приходится почти в пять раз меньше, чем в среднем по стране</a:t>
          </a:r>
        </a:p>
      </dsp:txBody>
      <dsp:txXfrm>
        <a:off x="423201" y="2054249"/>
        <a:ext cx="4886300" cy="1758969"/>
      </dsp:txXfrm>
    </dsp:sp>
    <dsp:sp modelId="{CE0DE43B-213E-4A06-A650-79033EE79D6A}">
      <dsp:nvSpPr>
        <dsp:cNvPr id="0" name=""/>
        <dsp:cNvSpPr/>
      </dsp:nvSpPr>
      <dsp:spPr>
        <a:xfrm>
          <a:off x="5529725" y="2054249"/>
          <a:ext cx="4397659" cy="17589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по низкой доле медиа- и функциональных индустрий,  удельный вес таких современных и бизнес-ориентированных видов деятельности, как ИТ, реклама и связи с общественностью</a:t>
          </a:r>
        </a:p>
      </dsp:txBody>
      <dsp:txXfrm>
        <a:off x="5529725" y="2054249"/>
        <a:ext cx="4397659" cy="1758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4A45F-19A1-4CDF-9E96-7A6D85E0846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561FE-CBC8-4B88-8820-6F1581AAA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218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https://xn--80aefqhcbdcbwkes3aoc8g3ck2d.xn--p1ai/ski/schools/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561FE-CBC8-4B88-8820-6F1581AAAFD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4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https://rg.ru/2024/12/02/stali-izvestny-pobediteli-premii-russian-creative-awards-2024.html</a:t>
            </a:r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561FE-CBC8-4B88-8820-6F1581AAAFD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878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https://creativenovgorod.ru/</a:t>
            </a:r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561FE-CBC8-4B88-8820-6F1581AAAFD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243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351729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047B-B986-41B9-A881-0EF742035175}" type="datetime1">
              <a:rPr lang="ru-RU" smtClean="0"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Союз городов Центра и Северо-Запада России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2E72-F0FE-4FA5-8DFC-A8218D501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3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3033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8338-33FE-43AA-BD9F-F50D327CB187}" type="datetime1">
              <a:rPr lang="ru-RU" smtClean="0"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Союз городов Центра и Северо-Запада России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2E72-F0FE-4FA5-8DFC-A8218D501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21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B3D3-95A1-420A-A22F-163F43B5E773}" type="datetime1">
              <a:rPr lang="ru-RU" smtClean="0"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Союз городов Центра и Северо-Запада России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2E72-F0FE-4FA5-8DFC-A8218D501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908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8682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2C3A-08AB-4168-BE6F-22A013ABD551}" type="datetime1">
              <a:rPr lang="ru-RU" smtClean="0"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Союз городов Центра и Северо-Запада России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2E72-F0FE-4FA5-8DFC-A8218D501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052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E236-DFAC-45EE-AEC3-97696AD399A9}" type="datetime1">
              <a:rPr lang="ru-RU" smtClean="0"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Союз городов Центра и Северо-Запада России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2E72-F0FE-4FA5-8DFC-A8218D501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53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9506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1FD5-83C5-4618-B9C3-19C0FE7F2A08}" type="datetime1">
              <a:rPr lang="ru-RU" smtClean="0"/>
              <a:t>06.12.2024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Союз городов Центра и Северо-Запада России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2E72-F0FE-4FA5-8DFC-A8218D501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40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81EB8-8513-41A5-861E-1F927ADDFFBB}" type="datetime1">
              <a:rPr lang="ru-RU" smtClean="0"/>
              <a:t>06.12.2024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Союз городов Центра и Северо-Запада России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2E72-F0FE-4FA5-8DFC-A8218D501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58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8682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61DB-C1D0-4186-81A5-25C1E9495B5F}" type="datetime1">
              <a:rPr lang="ru-RU" smtClean="0"/>
              <a:t>06.12.2024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Союз городов Центра и Северо-Запада России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2E72-F0FE-4FA5-8DFC-A8218D501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958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881F-93B6-4AB3-94A5-79DA8AE88196}" type="datetime1">
              <a:rPr lang="ru-RU" smtClean="0"/>
              <a:t>06.12.2024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/>
              <a:t>Союз городов Центра и Северо-Запада России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2E72-F0FE-4FA5-8DFC-A8218D501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742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1743ACE-7F49-48E1-8582-08A2061B3B52}" type="datetime1">
              <a:rPr lang="ru-RU" smtClean="0"/>
              <a:t>06.12.2024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Союз городов Центра и Северо-Запада России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7E2E72-F0FE-4FA5-8DFC-A8218D501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07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8C815-BF9C-4DC1-9EDE-EA239DA60ECB}" type="datetime1">
              <a:rPr lang="ru-RU" smtClean="0"/>
              <a:t>06.12.2024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Союз городов Центра и Северо-Запада России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2E72-F0FE-4FA5-8DFC-A8218D501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42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E00AF60-EA95-4211-B312-080705AE0A94}" type="datetime1">
              <a:rPr lang="ru-RU" smtClean="0"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Союз городов Центра и Северо-Запада России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57E2E72-F0FE-4FA5-8DFC-A8218D501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02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2.xml"/><Relationship Id="rId5" Type="http://schemas.openxmlformats.org/officeDocument/2006/relationships/image" Target="../media/image32.jpeg"/><Relationship Id="rId10" Type="http://schemas.microsoft.com/office/2007/relationships/diagramDrawing" Target="../diagrams/drawing2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jpeg"/><Relationship Id="rId18" Type="http://schemas.openxmlformats.org/officeDocument/2006/relationships/image" Target="../media/image61.jpeg"/><Relationship Id="rId3" Type="http://schemas.openxmlformats.org/officeDocument/2006/relationships/image" Target="../media/image2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17" Type="http://schemas.openxmlformats.org/officeDocument/2006/relationships/image" Target="../media/image60.jpeg"/><Relationship Id="rId2" Type="http://schemas.openxmlformats.org/officeDocument/2006/relationships/image" Target="../media/image1.png"/><Relationship Id="rId16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5" Type="http://schemas.openxmlformats.org/officeDocument/2006/relationships/image" Target="../media/image58.jpeg"/><Relationship Id="rId10" Type="http://schemas.openxmlformats.org/officeDocument/2006/relationships/image" Target="../media/image53.jpeg"/><Relationship Id="rId19" Type="http://schemas.openxmlformats.org/officeDocument/2006/relationships/image" Target="../media/image62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Relationship Id="rId1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gif"/><Relationship Id="rId18" Type="http://schemas.openxmlformats.org/officeDocument/2006/relationships/image" Target="../media/image20.png"/><Relationship Id="rId26" Type="http://schemas.openxmlformats.org/officeDocument/2006/relationships/image" Target="../media/image28.gif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5" Type="http://schemas.openxmlformats.org/officeDocument/2006/relationships/image" Target="../media/image27.pn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jpe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Relationship Id="rId22" Type="http://schemas.openxmlformats.org/officeDocument/2006/relationships/image" Target="../media/image24.png"/><Relationship Id="rId27" Type="http://schemas.openxmlformats.org/officeDocument/2006/relationships/image" Target="../media/image29.jpg"/><Relationship Id="rId30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6210" y="1737360"/>
            <a:ext cx="10690168" cy="267602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ru-RU" sz="4200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Креативный город: формула успеха. Анализ состояния креативных индустрий в городах Союза Центра и Северо-Запада России.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5996" y="5494712"/>
            <a:ext cx="10058400" cy="9065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25000" lnSpcReduction="20000"/>
          </a:bodyPr>
          <a:lstStyle/>
          <a:p>
            <a:pPr algn="r"/>
            <a:r>
              <a:rPr lang="ru-RU" sz="6400" kern="10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Заместитель главы Администрации Тихвинского муниципального района, 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400" kern="10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сопредседатель секции «Культура» СГЦСЗР</a:t>
            </a:r>
          </a:p>
          <a:p>
            <a:pPr algn="r"/>
            <a:r>
              <a:rPr lang="ru-RU" sz="6400" b="1" kern="10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Котова Елена Юрьевна</a:t>
            </a:r>
          </a:p>
          <a:p>
            <a:pPr algn="r"/>
            <a:endParaRPr lang="ru-RU" sz="1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0464" y="6401292"/>
            <a:ext cx="2897896" cy="365126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Союз городов Центра и Северо-Запада России</a:t>
            </a: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2024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4" y="6401292"/>
            <a:ext cx="370040" cy="373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151" y="153405"/>
            <a:ext cx="1066454" cy="106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90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Школы креативных индустрий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8387" y="1893861"/>
            <a:ext cx="10058400" cy="4023360"/>
          </a:xfrm>
        </p:spPr>
        <p:txBody>
          <a:bodyPr>
            <a:normAutofit/>
          </a:bodyPr>
          <a:lstStyle/>
          <a:p>
            <a:r>
              <a:rPr lang="ru-RU" sz="2200" b="1" dirty="0"/>
              <a:t>Школы креативных индустрий открываются по всей стране с 2022 года. </a:t>
            </a:r>
          </a:p>
          <a:p>
            <a:r>
              <a:rPr lang="ru-RU" sz="2200" b="1" dirty="0"/>
              <a:t>На сегодня создано 88 школ креативных индустрий в 58 регионах страны. В них обучаются более 10 тыс. детей. </a:t>
            </a:r>
          </a:p>
          <a:p>
            <a:r>
              <a:rPr lang="ru-RU" sz="2200" b="1" dirty="0"/>
              <a:t>До конца 2024 года откроются еще пять школ в Калининградской, Новгородской, Пермской, Архангельской и Вологодской областях.</a:t>
            </a:r>
          </a:p>
          <a:p>
            <a:r>
              <a:rPr lang="ru-RU" sz="2200" b="1" dirty="0"/>
              <a:t>До 2030 года будут работать более 240 ШКИ.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Союз городов Центра и Северо-Запада России </a:t>
            </a:r>
          </a:p>
        </p:txBody>
      </p:sp>
    </p:spTree>
    <p:extLst>
      <p:ext uri="{BB962C8B-B14F-4D97-AF65-F5344CB8AC3E}">
        <p14:creationId xmlns:p14="http://schemas.microsoft.com/office/powerpoint/2010/main" val="3389075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625" y="286604"/>
            <a:ext cx="10346055" cy="1559130"/>
          </a:xfrm>
        </p:spPr>
        <p:txBody>
          <a:bodyPr>
            <a:normAutofit/>
          </a:bodyPr>
          <a:lstStyle/>
          <a:p>
            <a:pPr lvl="0">
              <a:lnSpc>
                <a:spcPct val="114000"/>
              </a:lnSpc>
            </a:pP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0464" y="6445742"/>
            <a:ext cx="4822804" cy="365125"/>
          </a:xfrm>
        </p:spPr>
        <p:txBody>
          <a:bodyPr/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Союз городов Центра и Северо-Запада России</a:t>
            </a: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2024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4" y="6401292"/>
            <a:ext cx="370040" cy="373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318" y="109900"/>
            <a:ext cx="1066454" cy="1066454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68" y="58463"/>
            <a:ext cx="2864498" cy="1611280"/>
          </a:xfrm>
        </p:spPr>
      </p:pic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10611378"/>
              </p:ext>
            </p:extLst>
          </p:nvPr>
        </p:nvGraphicFramePr>
        <p:xfrm>
          <a:off x="580464" y="1669743"/>
          <a:ext cx="11093861" cy="4600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88678" y="491788"/>
            <a:ext cx="7445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Школы креативных индустрий в городах Союза</a:t>
            </a:r>
          </a:p>
        </p:txBody>
      </p:sp>
      <p:pic>
        <p:nvPicPr>
          <p:cNvPr id="11" name="Объект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08"/>
            <a:ext cx="2864498" cy="1611280"/>
          </a:xfrm>
          <a:prstGeom prst="rect">
            <a:avLst/>
          </a:prstGeom>
        </p:spPr>
      </p:pic>
      <p:pic>
        <p:nvPicPr>
          <p:cNvPr id="12" name="Объект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5092"/>
            <a:ext cx="2864498" cy="161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10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625" y="286604"/>
            <a:ext cx="10346055" cy="1559130"/>
          </a:xfrm>
        </p:spPr>
        <p:txBody>
          <a:bodyPr>
            <a:normAutofit/>
          </a:bodyPr>
          <a:lstStyle/>
          <a:p>
            <a:pPr lvl="0">
              <a:lnSpc>
                <a:spcPct val="114000"/>
              </a:lnSpc>
            </a:pP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0464" y="6445742"/>
            <a:ext cx="4822804" cy="365125"/>
          </a:xfrm>
        </p:spPr>
        <p:txBody>
          <a:bodyPr/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Союз городов Центра и Северо-Запада России</a:t>
            </a: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2024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4" y="6401292"/>
            <a:ext cx="370040" cy="373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318" y="109900"/>
            <a:ext cx="1066454" cy="1066454"/>
          </a:xfrm>
          <a:prstGeom prst="rect">
            <a:avLst/>
          </a:prstGeom>
        </p:spPr>
      </p:pic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82362264"/>
              </p:ext>
            </p:extLst>
          </p:nvPr>
        </p:nvGraphicFramePr>
        <p:xfrm>
          <a:off x="1038326" y="1845734"/>
          <a:ext cx="8644689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Объект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68" y="58463"/>
            <a:ext cx="2864498" cy="161128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814733" y="696837"/>
            <a:ext cx="67211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Школы креативных индустрий в городах Союза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05652" y="3946358"/>
            <a:ext cx="3128210" cy="1922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Школа креативных индустрий г. Смоленск </a:t>
            </a:r>
            <a:r>
              <a:rPr lang="ru-RU" dirty="0"/>
              <a:t>(открыта в 2024 году на базе  Смоленского Государственного института искусств)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32244" y="3859731"/>
            <a:ext cx="3051209" cy="1934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 ШКИ в других городах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553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Разнообразие форм и форматов креативных индустрий городов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Арт-резиденция, творческий квартал, </a:t>
            </a:r>
            <a:r>
              <a:rPr lang="ru-RU" sz="2400" b="1" dirty="0" err="1"/>
              <a:t>диджитал</a:t>
            </a:r>
            <a:r>
              <a:rPr lang="ru-RU" sz="2400" b="1" dirty="0"/>
              <a:t>-парк, творческие кластеры, мастерские, галереи, студии, </a:t>
            </a:r>
            <a:r>
              <a:rPr lang="en-US" sz="2400" b="1" dirty="0"/>
              <a:t>IT</a:t>
            </a:r>
            <a:r>
              <a:rPr lang="ru-RU" sz="2400" b="1" dirty="0"/>
              <a:t>-парки, школы и другие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Союз городов Центра и Северо-Запада России </a:t>
            </a:r>
          </a:p>
        </p:txBody>
      </p:sp>
    </p:spTree>
    <p:extLst>
      <p:ext uri="{BB962C8B-B14F-4D97-AF65-F5344CB8AC3E}">
        <p14:creationId xmlns:p14="http://schemas.microsoft.com/office/powerpoint/2010/main" val="2610417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Разнообразие мер поддержки 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dirty="0"/>
              <a:t>Гранты, премии, награды;</a:t>
            </a:r>
          </a:p>
          <a:p>
            <a:r>
              <a:rPr lang="ru-RU" sz="2400" b="1" dirty="0"/>
              <a:t>Бизнес-обучение, помощь в оформлении грантов на </a:t>
            </a:r>
            <a:r>
              <a:rPr lang="ru-RU" sz="2400" b="1" dirty="0" err="1"/>
              <a:t>стартапы</a:t>
            </a:r>
            <a:r>
              <a:rPr lang="ru-RU" sz="2400" b="1" dirty="0"/>
              <a:t>, оформление заявок на гранты Правительства региона, Президентские гранты и др.</a:t>
            </a:r>
          </a:p>
          <a:p>
            <a:r>
              <a:rPr lang="ru-RU" sz="2400" b="1" dirty="0"/>
              <a:t>Помощь в оформлении патентов и других форм фиксации авторского права;</a:t>
            </a:r>
          </a:p>
          <a:p>
            <a:r>
              <a:rPr lang="ru-RU" sz="2400" b="1" dirty="0"/>
              <a:t>Меры поддержки и продвижения продуктов и услуг местных креативных индустрий на региональном и внутрироссийском рынке;</a:t>
            </a:r>
          </a:p>
          <a:p>
            <a:r>
              <a:rPr lang="ru-RU" sz="2400" b="1" dirty="0"/>
              <a:t>Налогообложение и меры поддержки специалистов творческих специальностей и </a:t>
            </a:r>
            <a:r>
              <a:rPr lang="en-US" sz="2400" b="1" dirty="0"/>
              <a:t>IT</a:t>
            </a:r>
            <a:r>
              <a:rPr lang="ru-RU" sz="2400" b="1" dirty="0"/>
              <a:t>.</a:t>
            </a:r>
          </a:p>
          <a:p>
            <a:endParaRPr lang="ru-RU" sz="2400" b="1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Союз городов Центра и Северо-Запада России </a:t>
            </a:r>
          </a:p>
        </p:txBody>
      </p:sp>
    </p:spTree>
    <p:extLst>
      <p:ext uri="{BB962C8B-B14F-4D97-AF65-F5344CB8AC3E}">
        <p14:creationId xmlns:p14="http://schemas.microsoft.com/office/powerpoint/2010/main" val="1162524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625" y="286604"/>
            <a:ext cx="10346055" cy="1559130"/>
          </a:xfrm>
        </p:spPr>
        <p:txBody>
          <a:bodyPr>
            <a:normAutofit/>
          </a:bodyPr>
          <a:lstStyle/>
          <a:p>
            <a:pPr lvl="0">
              <a:lnSpc>
                <a:spcPct val="114000"/>
              </a:lnSpc>
            </a:pP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0464" y="6445742"/>
            <a:ext cx="4822804" cy="365125"/>
          </a:xfrm>
        </p:spPr>
        <p:txBody>
          <a:bodyPr/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Союз городов Центра и Северо-Запада России</a:t>
            </a: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2024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4" y="6401292"/>
            <a:ext cx="370040" cy="373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318" y="109900"/>
            <a:ext cx="1066454" cy="1066454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981144" y="1176354"/>
            <a:ext cx="5297736" cy="3407839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Премия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Russian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Awards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 в номинации «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Креативный проект, развивающий город»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присуждена празднованию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1000-летия Суздаля,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объединившим более 36 тысяч его жителей и гостей города.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1144" y="597408"/>
            <a:ext cx="8668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Российская национальная Премия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Russian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Creative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Awards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996" y="1308322"/>
            <a:ext cx="2464578" cy="4957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966" y="2926080"/>
            <a:ext cx="2407493" cy="3339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44" y="3657600"/>
            <a:ext cx="4623526" cy="2608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3318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Инфраструктура креативных индустрий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07342" y="1915427"/>
            <a:ext cx="4042612" cy="3953666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Министерства и ведомства</a:t>
            </a:r>
          </a:p>
          <a:p>
            <a:r>
              <a:rPr lang="ru-RU" b="1" dirty="0"/>
              <a:t>Учреждения</a:t>
            </a:r>
          </a:p>
          <a:p>
            <a:r>
              <a:rPr lang="ru-RU" b="1" dirty="0"/>
              <a:t>Ассоциации</a:t>
            </a:r>
          </a:p>
          <a:p>
            <a:r>
              <a:rPr lang="ru-RU" b="1" dirty="0"/>
              <a:t>НКО</a:t>
            </a:r>
          </a:p>
          <a:p>
            <a:r>
              <a:rPr lang="ru-RU" b="1" dirty="0"/>
              <a:t>Фонды</a:t>
            </a:r>
            <a:endParaRPr lang="en-US" b="1" dirty="0"/>
          </a:p>
          <a:p>
            <a:r>
              <a:rPr lang="ru-RU" b="1" dirty="0"/>
              <a:t>Школы КИ</a:t>
            </a:r>
          </a:p>
          <a:p>
            <a:r>
              <a:rPr lang="ru-RU" b="1" dirty="0"/>
              <a:t>Вузы </a:t>
            </a:r>
          </a:p>
          <a:p>
            <a:r>
              <a:rPr lang="ru-RU" b="1" dirty="0"/>
              <a:t>Объекты МСП </a:t>
            </a:r>
          </a:p>
          <a:p>
            <a:r>
              <a:rPr lang="ru-RU" b="1" dirty="0" err="1"/>
              <a:t>Самозанятые</a:t>
            </a:r>
            <a:endParaRPr lang="ru-RU" b="1" dirty="0"/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flipH="1">
            <a:off x="12522466" y="2002055"/>
            <a:ext cx="134753" cy="3867040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Союз городов Центра и Северо-Запада России </a:t>
            </a:r>
          </a:p>
        </p:txBody>
      </p:sp>
    </p:spTree>
    <p:extLst>
      <p:ext uri="{BB962C8B-B14F-4D97-AF65-F5344CB8AC3E}">
        <p14:creationId xmlns:p14="http://schemas.microsoft.com/office/powerpoint/2010/main" val="928470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625" y="513184"/>
            <a:ext cx="10346055" cy="707620"/>
          </a:xfrm>
        </p:spPr>
        <p:txBody>
          <a:bodyPr>
            <a:normAutofit fontScale="90000"/>
          </a:bodyPr>
          <a:lstStyle/>
          <a:p>
            <a:pPr lvl="0">
              <a:lnSpc>
                <a:spcPct val="114000"/>
              </a:lnSpc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Новгородский фонд развития креативной экономики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0464" y="6445742"/>
            <a:ext cx="4822804" cy="365125"/>
          </a:xfrm>
        </p:spPr>
        <p:txBody>
          <a:bodyPr/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Союз городов Центра и Северо-Запада России</a:t>
            </a: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2024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4" y="6401292"/>
            <a:ext cx="370040" cy="373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318" y="109900"/>
            <a:ext cx="1066454" cy="1066454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1750177"/>
            <a:ext cx="4938712" cy="3809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148873" y="1847460"/>
            <a:ext cx="5365103" cy="4030825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34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Новгородский фонд развития креативной экономики</a:t>
            </a: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создан и функционирует при содействии Правительства Новгородской области с целью развития креативных индустрий на территории Новгородского региона </a:t>
            </a:r>
            <a: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путем поддержки на старте проектов 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следующих областях: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цифровые технологии, игры и VR; 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архитектура и дизайн; 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мода и прикладное искусство; 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 и PR; 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кинематограф и индустрия развлечений;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музыка, композиция и исполнительское искусство;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литература и издательское дело;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городская среда.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оказывает комплексную поддержку предпринимателям из сферы креативных индустрий посредством предоставления грантов, выдачи займов, предоставления консультаций по развитию маркетинга, финансам и управлению.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825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399032" y="-539496"/>
            <a:ext cx="8651802" cy="10058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854" y="1344168"/>
            <a:ext cx="5074137" cy="54985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67" y="1049274"/>
            <a:ext cx="4103540" cy="58087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3722" y="100584"/>
            <a:ext cx="4563440" cy="6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40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625" y="286604"/>
            <a:ext cx="10346055" cy="781800"/>
          </a:xfrm>
        </p:spPr>
        <p:txBody>
          <a:bodyPr>
            <a:normAutofit/>
          </a:bodyPr>
          <a:lstStyle/>
          <a:p>
            <a:pPr lvl="0">
              <a:lnSpc>
                <a:spcPct val="114000"/>
              </a:lnSpc>
            </a:pP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0464" y="6445742"/>
            <a:ext cx="4822804" cy="365125"/>
          </a:xfrm>
        </p:spPr>
        <p:txBody>
          <a:bodyPr/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Союз городов Центра и Северо-Запада России</a:t>
            </a: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2024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4" y="6401292"/>
            <a:ext cx="370040" cy="373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318" y="109900"/>
            <a:ext cx="1066454" cy="106645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80" y="1245107"/>
            <a:ext cx="10318282" cy="1295961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Институт статистических исследований и экономики знаний НИУ ВШЭ впервые рассчитал Рейтинг креативных регионов России. Система ранжирования субъектов РФ включает </a:t>
            </a:r>
            <a:r>
              <a:rPr lang="ru-RU" b="1" dirty="0">
                <a:solidFill>
                  <a:schemeClr val="tx1"/>
                </a:solidFill>
              </a:rPr>
              <a:t>48 индикаторов</a:t>
            </a:r>
            <a:r>
              <a:rPr lang="ru-RU" dirty="0">
                <a:solidFill>
                  <a:schemeClr val="tx1"/>
                </a:solidFill>
              </a:rPr>
              <a:t>, характеризующих уровень развития креативного сектора и культурной среды, социально-экономические условия и меры поддержки </a:t>
            </a:r>
            <a:r>
              <a:rPr lang="ru-RU" b="1" dirty="0">
                <a:solidFill>
                  <a:schemeClr val="tx1"/>
                </a:solidFill>
              </a:rPr>
              <a:t>16 ключевых креативных индустрий.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357162" y="477449"/>
            <a:ext cx="5380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Рейтинг креативных регионов России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524" y="2377440"/>
            <a:ext cx="7983060" cy="367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15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0771" y="462013"/>
            <a:ext cx="10751418" cy="5407081"/>
          </a:xfrm>
        </p:spPr>
        <p:txBody>
          <a:bodyPr>
            <a:normAutofit fontScale="92500"/>
          </a:bodyPr>
          <a:lstStyle/>
          <a:p>
            <a:r>
              <a:rPr lang="ru-RU" sz="2400" b="1" dirty="0"/>
              <a:t>Культура как отражение глобальных процессов современности. Мир усложняется, ускоряется и унифицируется. Возрастная разница между поколениями уменьшается, а архив цивилизации увеличился в </a:t>
            </a:r>
            <a:r>
              <a:rPr lang="en-US" sz="2400" b="1" dirty="0"/>
              <a:t>XXI </a:t>
            </a:r>
            <a:r>
              <a:rPr lang="ru-RU" sz="2400" b="1" dirty="0"/>
              <a:t>веке в несколько тысяч раз и это только первая его четверть. Поэтому процессы </a:t>
            </a:r>
            <a:r>
              <a:rPr lang="ru-RU" sz="2400" b="1" dirty="0" err="1"/>
              <a:t>инкультурации</a:t>
            </a:r>
            <a:r>
              <a:rPr lang="ru-RU" sz="2400" b="1" dirty="0"/>
              <a:t> должны проходить быстрее. Динамика культуры возрастает. Современная культура фактически живет в двух мирах – реальном и цифровом. Меняются способы и каналы коммуникации между людьми и между людьми и машинами (интернет вещей).</a:t>
            </a:r>
          </a:p>
          <a:p>
            <a:r>
              <a:rPr lang="ru-RU" sz="2400" b="1" dirty="0"/>
              <a:t>Креативные индустрии стоит воспринимать как скачок социокультурных реальностей, новые формы культуры, отражающие «продуктовый» и «</a:t>
            </a:r>
            <a:r>
              <a:rPr lang="ru-RU" sz="2400" b="1" dirty="0" err="1"/>
              <a:t>услуговый</a:t>
            </a:r>
            <a:r>
              <a:rPr lang="ru-RU" sz="2400" b="1" dirty="0"/>
              <a:t>» подход к культуре и фактически являющиеся гуманитарной экономикой (по крайней мере в части отнесения к видам ОКВЭД и являющиеся творческими отраслями).  При этом креативные индустрии производят тексты, смыслы и коды КУЛЬТУРЫ.</a:t>
            </a:r>
          </a:p>
          <a:p>
            <a:r>
              <a:rPr lang="ru-RU" sz="2400" b="1" dirty="0"/>
              <a:t>Креативные индустрии  - это городской феномен (81% занятых — в городах с населением более 100 тыс. человек), 40,4% из них приходится на Москву и Санкт-Петербург.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Союз городов Центра и Северо-Запада России </a:t>
            </a:r>
          </a:p>
        </p:txBody>
      </p:sp>
    </p:spTree>
    <p:extLst>
      <p:ext uri="{BB962C8B-B14F-4D97-AF65-F5344CB8AC3E}">
        <p14:creationId xmlns:p14="http://schemas.microsoft.com/office/powerpoint/2010/main" val="3879968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0464" y="6445742"/>
            <a:ext cx="4822804" cy="365125"/>
          </a:xfrm>
        </p:spPr>
        <p:txBody>
          <a:bodyPr/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Союз городов Центра и Северо-Запада России</a:t>
            </a: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2024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4" y="6401292"/>
            <a:ext cx="370040" cy="373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318" y="109900"/>
            <a:ext cx="1066454" cy="1066454"/>
          </a:xfrm>
          <a:prstGeom prst="rect">
            <a:avLst/>
          </a:prstGeom>
        </p:spPr>
      </p:pic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50141073"/>
              </p:ext>
            </p:extLst>
          </p:nvPr>
        </p:nvGraphicFramePr>
        <p:xfrm>
          <a:off x="1096963" y="356135"/>
          <a:ext cx="9193212" cy="5512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49925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137" y="463132"/>
            <a:ext cx="6497053" cy="646331"/>
          </a:xfrm>
        </p:spPr>
        <p:txBody>
          <a:bodyPr>
            <a:normAutofit fontScale="90000"/>
          </a:bodyPr>
          <a:lstStyle/>
          <a:p>
            <a:pPr lvl="0">
              <a:lnSpc>
                <a:spcPct val="114000"/>
              </a:lnSpc>
            </a:pP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0464" y="6445742"/>
            <a:ext cx="4822804" cy="365125"/>
          </a:xfrm>
        </p:spPr>
        <p:txBody>
          <a:bodyPr/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Союз городов Центра и Северо-Запада России</a:t>
            </a: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2024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4" y="6401292"/>
            <a:ext cx="370040" cy="373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318" y="109900"/>
            <a:ext cx="1066454" cy="1066454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0713246"/>
              </p:ext>
            </p:extLst>
          </p:nvPr>
        </p:nvGraphicFramePr>
        <p:xfrm>
          <a:off x="895148" y="1478795"/>
          <a:ext cx="5871411" cy="4390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66313030"/>
              </p:ext>
            </p:extLst>
          </p:nvPr>
        </p:nvGraphicFramePr>
        <p:xfrm>
          <a:off x="6660682" y="1335625"/>
          <a:ext cx="4668253" cy="489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95148" y="356175"/>
            <a:ext cx="91764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 основе результатов ранжирования регионы были отнесены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 четырем группам с различными паттернами и условиями развития 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креативных индустрий: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559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625" y="286604"/>
            <a:ext cx="10346055" cy="1559130"/>
          </a:xfrm>
        </p:spPr>
        <p:txBody>
          <a:bodyPr>
            <a:normAutofit/>
          </a:bodyPr>
          <a:lstStyle/>
          <a:p>
            <a:pPr lvl="0">
              <a:lnSpc>
                <a:spcPct val="114000"/>
              </a:lnSpc>
            </a:pP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0464" y="6445742"/>
            <a:ext cx="4822804" cy="365125"/>
          </a:xfrm>
        </p:spPr>
        <p:txBody>
          <a:bodyPr/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Союз городов Центра и Северо-Запада России</a:t>
            </a: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2024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4" y="6401292"/>
            <a:ext cx="370040" cy="373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318" y="109900"/>
            <a:ext cx="1066454" cy="1066454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96" y="286604"/>
            <a:ext cx="5145876" cy="5813659"/>
          </a:xfrm>
        </p:spPr>
      </p:pic>
      <p:sp>
        <p:nvSpPr>
          <p:cNvPr id="8" name="TextBox 7"/>
          <p:cNvSpPr txBox="1"/>
          <p:nvPr/>
        </p:nvSpPr>
        <p:spPr>
          <a:xfrm>
            <a:off x="6583680" y="1501541"/>
            <a:ext cx="37153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4 группы по субъектам РФ на 2023 год:</a:t>
            </a: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- «лидеры» (21) 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- «эволюционные» (19) 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- «эффективные» (15)  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- «догоняющие» (30) </a:t>
            </a:r>
            <a:r>
              <a:rPr lang="ru-RU" sz="2000" b="1" dirty="0"/>
              <a:t> </a:t>
            </a:r>
            <a:br>
              <a:rPr lang="ru-RU" sz="2000" b="1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68363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625" y="286604"/>
            <a:ext cx="10346055" cy="1559130"/>
          </a:xfrm>
        </p:spPr>
        <p:txBody>
          <a:bodyPr>
            <a:normAutofit/>
          </a:bodyPr>
          <a:lstStyle/>
          <a:p>
            <a:pPr lvl="0">
              <a:lnSpc>
                <a:spcPct val="114000"/>
              </a:lnSpc>
            </a:pP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0464" y="6445742"/>
            <a:ext cx="4822804" cy="365125"/>
          </a:xfrm>
        </p:spPr>
        <p:txBody>
          <a:bodyPr/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Союз городов Центра и Северо-Запада России</a:t>
            </a: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2024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4" y="6401292"/>
            <a:ext cx="370040" cy="373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318" y="109900"/>
            <a:ext cx="1066454" cy="10664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97280" y="512171"/>
            <a:ext cx="88506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Рейтинг городов-членов Союза по результатам исследования ВШЭ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 итогам 2023 года:</a:t>
            </a:r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34559292"/>
              </p:ext>
            </p:extLst>
          </p:nvPr>
        </p:nvGraphicFramePr>
        <p:xfrm>
          <a:off x="1241342" y="1428208"/>
          <a:ext cx="6093109" cy="4714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690585" y="1560773"/>
            <a:ext cx="41292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Субъекты РФ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«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зеленой группы</a:t>
            </a:r>
            <a:r>
              <a:rPr lang="ru-RU" dirty="0"/>
              <a:t>» списка вошли в группу «Лидеров» креативных индустрий;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«</a:t>
            </a:r>
            <a:r>
              <a:rPr lang="ru-RU" b="1" dirty="0">
                <a:solidFill>
                  <a:srgbClr val="C00000"/>
                </a:solidFill>
              </a:rPr>
              <a:t>бордовой группы</a:t>
            </a:r>
            <a:r>
              <a:rPr lang="ru-RU" dirty="0"/>
              <a:t>» – в группу «Эволюционные»;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«</a:t>
            </a:r>
            <a:r>
              <a:rPr lang="ru-RU" b="1" dirty="0">
                <a:solidFill>
                  <a:srgbClr val="0070C0"/>
                </a:solidFill>
              </a:rPr>
              <a:t>синей группы</a:t>
            </a:r>
            <a:r>
              <a:rPr lang="ru-RU" dirty="0"/>
              <a:t>» – в группу «Догоняющие».</a:t>
            </a:r>
          </a:p>
          <a:p>
            <a:endParaRPr lang="ru-RU" dirty="0"/>
          </a:p>
          <a:p>
            <a:r>
              <a:rPr lang="ru-RU" dirty="0"/>
              <a:t>В группу «Эффективные» ни один город не вошел.</a:t>
            </a:r>
          </a:p>
        </p:txBody>
      </p:sp>
    </p:spTree>
    <p:extLst>
      <p:ext uri="{BB962C8B-B14F-4D97-AF65-F5344CB8AC3E}">
        <p14:creationId xmlns:p14="http://schemas.microsoft.com/office/powerpoint/2010/main" val="4147967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625" y="286604"/>
            <a:ext cx="10346055" cy="1559130"/>
          </a:xfrm>
        </p:spPr>
        <p:txBody>
          <a:bodyPr>
            <a:normAutofit/>
          </a:bodyPr>
          <a:lstStyle/>
          <a:p>
            <a:pPr lvl="0">
              <a:lnSpc>
                <a:spcPct val="114000"/>
              </a:lnSpc>
            </a:pP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0464" y="6445742"/>
            <a:ext cx="4822804" cy="365125"/>
          </a:xfrm>
        </p:spPr>
        <p:txBody>
          <a:bodyPr/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Союз городов Центра и Северо-Запада России</a:t>
            </a: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2024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4" y="6401292"/>
            <a:ext cx="370040" cy="373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318" y="109900"/>
            <a:ext cx="1066454" cy="1066454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4" y="341462"/>
            <a:ext cx="5419725" cy="1226043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59" y="1600009"/>
            <a:ext cx="5435955" cy="343452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1919352"/>
            <a:ext cx="5435955" cy="3382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05" y="2244509"/>
            <a:ext cx="5476875" cy="3619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8" y="2597081"/>
            <a:ext cx="5435955" cy="685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7" y="3305679"/>
            <a:ext cx="5435955" cy="3429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6" y="3639654"/>
            <a:ext cx="5435955" cy="3333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5" y="3993134"/>
            <a:ext cx="5476875" cy="31432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5" y="4342582"/>
            <a:ext cx="5486400" cy="3524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4" y="4701513"/>
            <a:ext cx="5505450" cy="3524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3" y="5040925"/>
            <a:ext cx="5457825" cy="3429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383143"/>
            <a:ext cx="5476875" cy="3238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3" y="5669657"/>
            <a:ext cx="5457825" cy="35242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39" y="5949842"/>
            <a:ext cx="5419725" cy="3429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900" y="4779321"/>
            <a:ext cx="5562600" cy="8382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875" y="6110664"/>
            <a:ext cx="1495425" cy="1809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696270" y="1919352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Рейтинг региональных и республиканских городов  Союза 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 результатам исследования ВШЭ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 итогам 2023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745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625" y="286604"/>
            <a:ext cx="10346055" cy="570044"/>
          </a:xfrm>
        </p:spPr>
        <p:txBody>
          <a:bodyPr>
            <a:normAutofit fontScale="90000"/>
          </a:bodyPr>
          <a:lstStyle/>
          <a:p>
            <a:pPr lvl="0">
              <a:lnSpc>
                <a:spcPct val="114000"/>
              </a:lnSpc>
            </a:pP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0464" y="6445742"/>
            <a:ext cx="4822804" cy="365125"/>
          </a:xfrm>
        </p:spPr>
        <p:txBody>
          <a:bodyPr/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Союз городов Центра и Северо-Запада России</a:t>
            </a: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2024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4" y="6401292"/>
            <a:ext cx="370040" cy="373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318" y="109900"/>
            <a:ext cx="1066454" cy="106645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9625" y="351663"/>
            <a:ext cx="4937760" cy="80121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«лидеры»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962526" y="1443789"/>
            <a:ext cx="10193154" cy="4425306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Свыше трети представителей этой группы имеют в своем составе город-миллионер.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«Лидеры» характеризуются высоким уровнем урбанизации, высокой степенью вовлеченности населения в культурную жизнь (посещаемость музеев и театров превышает средние значения по стране) и высокую степень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цифровизации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Эти субъекты исторически играли роль экономических и культурных центров в своих макрорегионах.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«Лидеры» превосходят другие регионы по большинству аспектов, они – регионы с развитой экономикой. И заработная плата работников КИ превышает среднюю по региону.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также отличает развитая инфраструктурная поддержка креативного сектора. В рассматриваемой группе сосредоточены региональные институты развития креативных индустрий, в том числе – креативные кластеры.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475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0464" y="6445742"/>
            <a:ext cx="4822804" cy="365125"/>
          </a:xfrm>
        </p:spPr>
        <p:txBody>
          <a:bodyPr/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Союз городов Центра и Северо-Запада России</a:t>
            </a: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2024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4" y="6401292"/>
            <a:ext cx="370040" cy="373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318" y="109900"/>
            <a:ext cx="1066454" cy="106645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62525" y="356135"/>
            <a:ext cx="9875521" cy="2097565"/>
          </a:xfrm>
        </p:spPr>
        <p:txBody>
          <a:bodyPr>
            <a:normAutofit fontScale="85000" lnSpcReduction="10000"/>
          </a:bodyPr>
          <a:lstStyle/>
          <a:p>
            <a:pPr marL="72000" algn="just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группу «догоняющих» вошли  отстающие по значению РРИКИ от лидера более чем на 69%.  Эти регионы менее урбанизированы, доля городского населения в них составляет в среднем 65%, а город-миллионер есть только в Республике Башкортостан.</a:t>
            </a:r>
          </a:p>
          <a:p>
            <a:pPr marL="72000" algn="just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«догоняющих» приходится более половины всех республик и автономных округов страны, среди них широко представлены регионы Северо-Кавказского федерального округа (5 из 7) и Дальнего Востока (6 из 11).</a:t>
            </a:r>
          </a:p>
          <a:p>
            <a:pPr marL="72000" algn="just">
              <a:spcBef>
                <a:spcPts val="600"/>
              </a:spcBef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algn="ctr">
              <a:spcBef>
                <a:spcPts val="600"/>
              </a:spcBef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Наибольшее отставание можно определить по следующим показателям:</a:t>
            </a:r>
          </a:p>
          <a:p>
            <a:pPr marL="72000" algn="just">
              <a:spcBef>
                <a:spcPts val="600"/>
              </a:spcBef>
            </a:pP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33868042"/>
              </p:ext>
            </p:extLst>
          </p:nvPr>
        </p:nvGraphicFramePr>
        <p:xfrm>
          <a:off x="732155" y="2522059"/>
          <a:ext cx="10423525" cy="3815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39036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625" y="286604"/>
            <a:ext cx="10346055" cy="1559130"/>
          </a:xfrm>
        </p:spPr>
        <p:txBody>
          <a:bodyPr>
            <a:normAutofit/>
          </a:bodyPr>
          <a:lstStyle/>
          <a:p>
            <a:pPr lvl="0">
              <a:lnSpc>
                <a:spcPct val="114000"/>
              </a:lnSpc>
            </a:pP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0464" y="6445742"/>
            <a:ext cx="4822804" cy="365125"/>
          </a:xfrm>
        </p:spPr>
        <p:txBody>
          <a:bodyPr/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Союз городов Центра и Северо-Запада России</a:t>
            </a: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2024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4" y="6401292"/>
            <a:ext cx="370040" cy="373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318" y="109900"/>
            <a:ext cx="1066454" cy="106645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9624" y="410468"/>
            <a:ext cx="8127341" cy="69533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«эволюционные» и «эффективные» 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809625" y="1105803"/>
            <a:ext cx="10346055" cy="4763292"/>
          </a:xfrm>
        </p:spPr>
        <p:txBody>
          <a:bodyPr>
            <a:normAutofit/>
          </a:bodyPr>
          <a:lstStyle/>
          <a:p>
            <a:endParaRPr lang="ru-RU" b="0" i="0" dirty="0">
              <a:solidFill>
                <a:srgbClr val="111111"/>
              </a:solidFill>
              <a:effectLst/>
              <a:latin typeface="Noto Sans" panose="020B0502040204020203" pitchFamily="34" charset="0"/>
            </a:endParaRPr>
          </a:p>
          <a:p>
            <a:r>
              <a:rPr lang="ru-RU" b="0" i="0" dirty="0">
                <a:solidFill>
                  <a:srgbClr val="111111"/>
                </a:solidFill>
                <a:effectLst/>
                <a:latin typeface="Noto Sans" panose="020B0502040204020203" pitchFamily="34" charset="0"/>
              </a:rPr>
              <a:t>Субъекты РФ из «эволюционной» группы чаще применяют региональные налоговые льготы и более склонны к стратегическому планированию креативного вектора. При этом институты развития в них представлены в четыре раза реже, чем у «лидеров». </a:t>
            </a:r>
          </a:p>
          <a:p>
            <a:endParaRPr lang="ru-RU" dirty="0">
              <a:solidFill>
                <a:srgbClr val="111111"/>
              </a:solidFill>
              <a:latin typeface="Noto Sans" panose="020B0502040204020203" pitchFamily="34" charset="0"/>
            </a:endParaRPr>
          </a:p>
          <a:p>
            <a:r>
              <a:rPr lang="ru-RU" b="0" i="0" dirty="0">
                <a:solidFill>
                  <a:srgbClr val="111111"/>
                </a:solidFill>
                <a:effectLst/>
                <a:latin typeface="Noto Sans" panose="020B0502040204020203" pitchFamily="34" charset="0"/>
              </a:rPr>
              <a:t>В «эффективной» группе активнее используют механизмы защиты интеллектуальной собственности: например, по числу патентных заявок на изобретения в расчете на 10 тыс. занятых в экономике они опережают группу «эволюционных» в среднем на 32%.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008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3" y="200714"/>
            <a:ext cx="10964225" cy="35940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549" y="-559481"/>
            <a:ext cx="9346130" cy="227997"/>
          </a:xfrm>
        </p:spPr>
        <p:txBody>
          <a:bodyPr>
            <a:normAutofit fontScale="90000"/>
          </a:bodyPr>
          <a:lstStyle/>
          <a:p>
            <a:r>
              <a:rPr lang="ru-RU"/>
              <a:t>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85559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en-US" sz="2600" b="1" dirty="0"/>
          </a:p>
          <a:p>
            <a:pPr marL="0" indent="0">
              <a:buNone/>
            </a:pPr>
            <a:r>
              <a:rPr lang="ru-RU" sz="2600" b="1" dirty="0"/>
              <a:t>100</a:t>
            </a:r>
            <a:r>
              <a:rPr lang="en-US" sz="2600" b="1" dirty="0"/>
              <a:t>gorodov.ru</a:t>
            </a:r>
          </a:p>
          <a:p>
            <a:r>
              <a:rPr lang="ru-RU" sz="2400" dirty="0" err="1"/>
              <a:t>Крауд</a:t>
            </a:r>
            <a:r>
              <a:rPr lang="ru-RU" sz="2400" dirty="0"/>
              <a:t>-платформа «100 Городов» направлена на развитие городских сообществ для их активного вовлечения в процесс изменения городов к лучшему. Работает при поддержке АСИ. Но с 2020 года нет динамики на ресурсе.</a:t>
            </a:r>
          </a:p>
          <a:p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0464" y="6401292"/>
            <a:ext cx="2922836" cy="373741"/>
          </a:xfrm>
        </p:spPr>
        <p:txBody>
          <a:bodyPr/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Союз городов Центра и Северо-Запада России</a:t>
            </a: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2024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4" y="6401292"/>
            <a:ext cx="370040" cy="373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318" y="109900"/>
            <a:ext cx="1066454" cy="106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4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925419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Ресурсы  платформы: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— Проводите голосования и анкетирования;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— Создавайте опросы;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— Собирайте лучшие предложения для усовершенствования вашей идеи;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— Пользуйтесь образовательными материалами, лекциями и инструкциями;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— Перенимайте опыт лидеров, реализовавших аналогичные проекты.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9412" y="2212023"/>
            <a:ext cx="9203904" cy="4022725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Союз городов Центра и Северо-Запада России </a:t>
            </a:r>
          </a:p>
        </p:txBody>
      </p:sp>
    </p:spTree>
    <p:extLst>
      <p:ext uri="{BB962C8B-B14F-4D97-AF65-F5344CB8AC3E}">
        <p14:creationId xmlns:p14="http://schemas.microsoft.com/office/powerpoint/2010/main" val="102004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389888" y="-841247"/>
            <a:ext cx="9454896" cy="4663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6274" y="4107314"/>
            <a:ext cx="11117179" cy="2245360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/>
              <a:t>Креативные индустрии: что это?</a:t>
            </a:r>
          </a:p>
          <a:p>
            <a:r>
              <a:rPr lang="ru-RU" sz="2800" dirty="0"/>
              <a:t>Самое широко известное определение Департамента культуры, медиа и спорта Великобритании (DCMS): </a:t>
            </a:r>
          </a:p>
          <a:p>
            <a:r>
              <a:rPr lang="ru-RU" sz="2800" dirty="0"/>
              <a:t>Креативные индустрии  - это индустрии, которые берут свое начало в индивидуальном творчестве, навыках и талантах и имеют потенциал для создания прибыли и рабочих мест за счет разработки, производства и эксплуатации интеллектуальной собственности</a:t>
            </a:r>
            <a:endParaRPr lang="ru-RU" sz="2800" b="1" dirty="0"/>
          </a:p>
        </p:txBody>
      </p:sp>
      <p:pic>
        <p:nvPicPr>
          <p:cNvPr id="4" name="Picture 2" descr="https://cdnstatic.rg.ru/uploads/images/214/62/21/Federaciia-kreativnyh-industrij-predstavila-novyj-servis-dlia-tvorcheskogo-sektora-Creative-Russia-Map_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88" y="98925"/>
            <a:ext cx="8156448" cy="397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2787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АСИ Атлас креативных городов, 2020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040" y="1573428"/>
            <a:ext cx="9153625" cy="4750369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Союз городов Центра и Северо-Запада России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78" y="936202"/>
            <a:ext cx="3185962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30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625" y="286604"/>
            <a:ext cx="10346055" cy="1559130"/>
          </a:xfrm>
        </p:spPr>
        <p:txBody>
          <a:bodyPr>
            <a:normAutofit/>
          </a:bodyPr>
          <a:lstStyle/>
          <a:p>
            <a:pPr lvl="0">
              <a:lnSpc>
                <a:spcPct val="114000"/>
              </a:lnSpc>
            </a:pP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0464" y="6445742"/>
            <a:ext cx="4822804" cy="365125"/>
          </a:xfrm>
        </p:spPr>
        <p:txBody>
          <a:bodyPr/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Союз городов Центра и Северо-Запада России</a:t>
            </a: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2024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4" y="6401292"/>
            <a:ext cx="370040" cy="373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318" y="109900"/>
            <a:ext cx="1066454" cy="1066454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86628" y="442762"/>
            <a:ext cx="6131292" cy="5496025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621154" y="1353058"/>
            <a:ext cx="5871409" cy="3700205"/>
          </a:xfrm>
        </p:spPr>
        <p:txBody>
          <a:bodyPr>
            <a:noAutofit/>
          </a:bodyPr>
          <a:lstStyle/>
          <a:p>
            <a:r>
              <a:rPr lang="ru-RU" sz="2400" dirty="0"/>
              <a:t>Креативность территории оценивалась по количеству занятых в творческих профессиях и бизнесах по более чем  30 различным видам деятельности, основанных на интеллектуальной деятельности и авторском праве, таких как дизайн, архитектура, кино, телевидение, анимация, реклама, исполнительские и визуальные искусства, мода, издательская деятельность, музыка, компьютерная графика, ремесла, программное обеспечение, телевидение, радио и многое другое.</a:t>
            </a:r>
          </a:p>
        </p:txBody>
      </p:sp>
    </p:spTree>
    <p:extLst>
      <p:ext uri="{BB962C8B-B14F-4D97-AF65-F5344CB8AC3E}">
        <p14:creationId xmlns:p14="http://schemas.microsoft.com/office/powerpoint/2010/main" val="41988106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571072"/>
          </a:xfrm>
        </p:spPr>
        <p:txBody>
          <a:bodyPr>
            <a:normAutofit/>
          </a:bodyPr>
          <a:lstStyle/>
          <a:p>
            <a:r>
              <a:rPr lang="ru-RU" dirty="0"/>
              <a:t>АСИ Атлас креативных городов, 2020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963" y="1732547"/>
            <a:ext cx="10058400" cy="4126459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Союз городов Центра и Северо-Запада России </a:t>
            </a:r>
          </a:p>
        </p:txBody>
      </p:sp>
    </p:spTree>
    <p:extLst>
      <p:ext uri="{BB962C8B-B14F-4D97-AF65-F5344CB8AC3E}">
        <p14:creationId xmlns:p14="http://schemas.microsoft.com/office/powerpoint/2010/main" val="31103754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625" y="286604"/>
            <a:ext cx="10346055" cy="1559130"/>
          </a:xfrm>
        </p:spPr>
        <p:txBody>
          <a:bodyPr>
            <a:normAutofit/>
          </a:bodyPr>
          <a:lstStyle/>
          <a:p>
            <a:pPr lvl="0">
              <a:lnSpc>
                <a:spcPct val="114000"/>
              </a:lnSpc>
            </a:pP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0464" y="6445742"/>
            <a:ext cx="4822804" cy="365125"/>
          </a:xfrm>
        </p:spPr>
        <p:txBody>
          <a:bodyPr/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Союз городов Центра и Северо-Запада России</a:t>
            </a: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2024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4" y="6401292"/>
            <a:ext cx="370040" cy="373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318" y="109900"/>
            <a:ext cx="1066454" cy="106645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80" y="1436914"/>
            <a:ext cx="10267406" cy="4646645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Сектор творческих (креативных) индустрий обладает потенциалом создания высокой добавленной стоимости, что делает его привлекательным как для предпринимателей, так и для инвесторов: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Низкий порог входа;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Низкая капитализация;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развития своего дела широким слоям населения (в том числе женщинам, лицам с ограниченными возможностями здоровья, людям, проживающим в сельской местности и в малых городах); 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Высокий потенциал сетевого взаимодействия (кластеры, сети, смарт-города (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Smart-city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творческие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коллаборации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Высокий потенциал для снижения диспропорций регионального развития.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Дает возможность развития даже для удаленных и локальных рынков;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Сохраняет человеческий капитал в регионах и  городах.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97280" y="737118"/>
            <a:ext cx="9642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основе идеи креативных индустрий –  креативный человек 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3981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Единой схемы траектории превращения в «креативный город» нет,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573428"/>
            <a:ext cx="10058400" cy="4644492"/>
          </a:xfrm>
        </p:spPr>
        <p:txBody>
          <a:bodyPr>
            <a:normAutofit/>
          </a:bodyPr>
          <a:lstStyle/>
          <a:p>
            <a:r>
              <a:rPr lang="ru-RU" sz="2800" b="1" dirty="0"/>
              <a:t>но вы можете выбрать ингредиенты, добавить креативности, локальной идентичности, влить историко-культурной самобытности, сформировать уникальное торговое предложение и приготовить одну или несколько креативных индустрий. Сделайте это вкусно!</a:t>
            </a:r>
          </a:p>
          <a:p>
            <a:r>
              <a:rPr lang="ru-RU" sz="2800" b="1" dirty="0"/>
              <a:t>Все получится!</a:t>
            </a:r>
          </a:p>
          <a:p>
            <a:pPr algn="ctr"/>
            <a:r>
              <a:rPr lang="en-US" sz="3600" b="1" dirty="0"/>
              <a:t>@Cat1313</a:t>
            </a:r>
          </a:p>
          <a:p>
            <a:pPr algn="ctr"/>
            <a:r>
              <a:rPr lang="en-US" sz="3600" b="1" dirty="0"/>
              <a:t>+79213602558</a:t>
            </a:r>
            <a:endParaRPr lang="ru-RU" sz="36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Союз городов Центра и Северо-Запада России </a:t>
            </a:r>
          </a:p>
        </p:txBody>
      </p:sp>
    </p:spTree>
    <p:extLst>
      <p:ext uri="{BB962C8B-B14F-4D97-AF65-F5344CB8AC3E}">
        <p14:creationId xmlns:p14="http://schemas.microsoft.com/office/powerpoint/2010/main" val="3890571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237744"/>
            <a:ext cx="9404723" cy="731520"/>
          </a:xfrm>
        </p:spPr>
        <p:txBody>
          <a:bodyPr/>
          <a:lstStyle/>
          <a:p>
            <a:pPr algn="ctr"/>
            <a:r>
              <a:rPr lang="ru-RU" sz="2800" b="1" dirty="0"/>
              <a:t>Классификация креативных индустрий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8" y="1074600"/>
            <a:ext cx="11576304" cy="5630005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 flipV="1">
            <a:off x="1103312" y="7004302"/>
            <a:ext cx="8946541" cy="7315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157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625" y="286604"/>
            <a:ext cx="10346055" cy="1559130"/>
          </a:xfrm>
        </p:spPr>
        <p:txBody>
          <a:bodyPr>
            <a:normAutofit/>
          </a:bodyPr>
          <a:lstStyle/>
          <a:p>
            <a:pPr lvl="0">
              <a:lnSpc>
                <a:spcPct val="114000"/>
              </a:lnSpc>
            </a:pP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0464" y="6445742"/>
            <a:ext cx="4822804" cy="365125"/>
          </a:xfrm>
        </p:spPr>
        <p:txBody>
          <a:bodyPr/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Союз городов Центра и Северо-Запада России</a:t>
            </a: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2024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4" y="6401292"/>
            <a:ext cx="370040" cy="373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318" y="109900"/>
            <a:ext cx="1066454" cy="106645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80" y="1890184"/>
            <a:ext cx="10454018" cy="4156052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№ 330-ФЗ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 на развитие креативной экономики и создание условий для самореализации граждан на основе их творческого и интеллектуального потенциала (ч. 2 ст. 1 Закона № 330-ФЗ);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том, числе должен способствовать достижению целевых показателей, заявленных в Концепции развития креативных индустрий, утвержденной Распоряжением Правительства РФ от 20.09.2021 г. № 2613-р. Таким образом, к 2030 году доля креативных индустрий должна вырасти с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2,21% до 6%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 занятость населения в творческих профессиях – с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4,67% до 15%;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установит единые правила для всех креативных индустрий, при этом регулирование во многом отдано непосредственно органам государственной власти субъектов РФ, в частности, самостоятельный отбор приоритетных творческих направлений, определение критерий отнесения бизнеса к субъектам креативных индустрий, а также ввод мер поддержки (ст. 5, 10 Закона № 330-ФЗ).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97280" y="513184"/>
            <a:ext cx="939979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 08.08.2024 г. № 330-ФЗ</a:t>
            </a:r>
            <a:b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развитии креативных (творческих) индустрий в Российской Федерации»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вступит в силу 05.02.2025 года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320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625" y="286604"/>
            <a:ext cx="10346055" cy="1559130"/>
          </a:xfrm>
        </p:spPr>
        <p:txBody>
          <a:bodyPr>
            <a:normAutofit/>
          </a:bodyPr>
          <a:lstStyle/>
          <a:p>
            <a:pPr lvl="0">
              <a:lnSpc>
                <a:spcPct val="114000"/>
              </a:lnSpc>
            </a:pP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0464" y="6445742"/>
            <a:ext cx="4822804" cy="365125"/>
          </a:xfrm>
        </p:spPr>
        <p:txBody>
          <a:bodyPr/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Союз городов Центра и Северо-Запада России</a:t>
            </a: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2024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4" y="6401292"/>
            <a:ext cx="370040" cy="373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318" y="109900"/>
            <a:ext cx="1066454" cy="106645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80" y="1795285"/>
            <a:ext cx="10379372" cy="415764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Предусмотрено создание общедоступного единого реестра субъектов креативных индустрий (ч. 3–5 ст. 7 Закона № 330-ФЗ).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будет формироваться на основе региональных реестров. Порядок его ведения, в том числе включаемые сведения, определит Правительство РФ.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Субъектам креативных индустрий предоставляется господдержка. Она включает финансовую, имущественную, информационную, образовательную и иную помощь (ст. 9–14 Закона № 330-ФЗ).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первую очередь регионы должны поддерживать субъектов приоритетных креативных индустрий (ч. 3 ст. 10 Закона № 330-ФЗ).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Получив финансовую или имущественную поддержку, субъекты обязаны отчитаться о затратах на создание и продвижение креативных продуктов, а также о полученной от их реализации выручке (ч. 1 ст. 15 Закона № 330-ФЗ). Порядок установит Правительство РФ.</a:t>
            </a:r>
          </a:p>
          <a:p>
            <a:pPr algn="just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97280" y="550506"/>
            <a:ext cx="9600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 08.08.2024 г. № 330-ФЗ</a:t>
            </a:r>
            <a:b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развитии креативных (творческих) индустрий в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val="2597920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625" y="286604"/>
            <a:ext cx="10346055" cy="1559130"/>
          </a:xfrm>
        </p:spPr>
        <p:txBody>
          <a:bodyPr>
            <a:normAutofit/>
          </a:bodyPr>
          <a:lstStyle/>
          <a:p>
            <a:pPr lvl="0">
              <a:lnSpc>
                <a:spcPct val="114000"/>
              </a:lnSpc>
            </a:pP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0464" y="6445742"/>
            <a:ext cx="4822804" cy="365125"/>
          </a:xfrm>
        </p:spPr>
        <p:txBody>
          <a:bodyPr/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Союз городов Центра и Северо-Запада России</a:t>
            </a: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2024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4" y="6401292"/>
            <a:ext cx="370040" cy="373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318" y="109900"/>
            <a:ext cx="1066454" cy="106645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79" y="2022438"/>
            <a:ext cx="10323389" cy="3846655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возможным «пробелам» Закона № 330-ФЗ можно отнести: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обозначены конкретные меры поддержки и источники финансирования;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определено, как будут включать в реестр субъектов креативных индустрий предпринимателей и компании, которые осуществляют деятельность в нескольких регионах;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указано, как будут относить к субъектам креативных индустрий тех, у кого несколько ОКВЭД, в том числе не связанных с творчеством.</a:t>
            </a:r>
          </a:p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9625" y="743003"/>
            <a:ext cx="9911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 08.08.2024 г. № 330-ФЗ</a:t>
            </a:r>
            <a:b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развитии креативных (творческих) индустрий в Российской Федерации»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77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0464" y="6401292"/>
            <a:ext cx="2922836" cy="373741"/>
          </a:xfrm>
        </p:spPr>
        <p:txBody>
          <a:bodyPr/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Союз городов Центра и Северо-Запада России</a:t>
            </a: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2024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4" y="6401292"/>
            <a:ext cx="370040" cy="3737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21" y="555111"/>
            <a:ext cx="998563" cy="12893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996" y="548581"/>
            <a:ext cx="1070877" cy="13024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895" y="540327"/>
            <a:ext cx="1054251" cy="13632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542" y="540327"/>
            <a:ext cx="1093155" cy="12926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824" y="548580"/>
            <a:ext cx="1037813" cy="13024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592" y="548581"/>
            <a:ext cx="1290145" cy="12728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15" y="561884"/>
            <a:ext cx="998563" cy="12338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849" y="1962133"/>
            <a:ext cx="781545" cy="134328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12" y="1990210"/>
            <a:ext cx="990239" cy="130521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85" y="3421441"/>
            <a:ext cx="1024177" cy="124784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54" y="3438402"/>
            <a:ext cx="998563" cy="12404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671" y="2029528"/>
            <a:ext cx="751944" cy="126589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48" y="1988661"/>
            <a:ext cx="1006845" cy="127114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809" y="3447968"/>
            <a:ext cx="992944" cy="122132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177" y="3414106"/>
            <a:ext cx="880722" cy="137943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499" y="3560859"/>
            <a:ext cx="938329" cy="119005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703" y="3454205"/>
            <a:ext cx="1470152" cy="122464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509" y="4890885"/>
            <a:ext cx="933434" cy="126947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35" y="4857453"/>
            <a:ext cx="1032624" cy="127184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74" y="4839098"/>
            <a:ext cx="932425" cy="129607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527" y="4834010"/>
            <a:ext cx="1005507" cy="123123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226" y="4857453"/>
            <a:ext cx="1007148" cy="120779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402" y="4780481"/>
            <a:ext cx="1021725" cy="136173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418" y="4681835"/>
            <a:ext cx="789528" cy="144746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741" y="540327"/>
            <a:ext cx="1048476" cy="130245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80" y="1990209"/>
            <a:ext cx="938988" cy="126959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88" y="1933295"/>
            <a:ext cx="1185389" cy="132650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212" y="2323481"/>
            <a:ext cx="2014641" cy="201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27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625" y="286604"/>
            <a:ext cx="10346055" cy="1559130"/>
          </a:xfrm>
        </p:spPr>
        <p:txBody>
          <a:bodyPr>
            <a:normAutofit/>
          </a:bodyPr>
          <a:lstStyle/>
          <a:p>
            <a:pPr lvl="0">
              <a:lnSpc>
                <a:spcPct val="114000"/>
              </a:lnSpc>
            </a:pP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0464" y="6445742"/>
            <a:ext cx="4822804" cy="365125"/>
          </a:xfrm>
        </p:spPr>
        <p:txBody>
          <a:bodyPr/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Союз городов Центра и Северо-Запада России</a:t>
            </a: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2024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4" y="6401292"/>
            <a:ext cx="370040" cy="373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318" y="109900"/>
            <a:ext cx="1066454" cy="10664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28884" y="443072"/>
            <a:ext cx="2063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Города Союза </a:t>
            </a:r>
          </a:p>
        </p:txBody>
      </p:sp>
      <p:graphicFrame>
        <p:nvGraphicFramePr>
          <p:cNvPr id="20" name="Объект 1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08024989"/>
              </p:ext>
            </p:extLst>
          </p:nvPr>
        </p:nvGraphicFramePr>
        <p:xfrm>
          <a:off x="1096962" y="999650"/>
          <a:ext cx="10058717" cy="5189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64925909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1838</TotalTime>
  <Words>2755</Words>
  <Application>Microsoft Office PowerPoint</Application>
  <PresentationFormat>Широкоэкранный</PresentationFormat>
  <Paragraphs>339</Paragraphs>
  <Slides>34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Arial</vt:lpstr>
      <vt:lpstr>Arial Black</vt:lpstr>
      <vt:lpstr>Arial Narrow</vt:lpstr>
      <vt:lpstr>Calibri</vt:lpstr>
      <vt:lpstr>Calibri Light</vt:lpstr>
      <vt:lpstr>Noto Sans</vt:lpstr>
      <vt:lpstr>Wingdings</vt:lpstr>
      <vt:lpstr>Ретро</vt:lpstr>
      <vt:lpstr>Креативный город: формула успеха. Анализ состояния креативных индустрий в городах Союза Центра и Северо-Запада России.</vt:lpstr>
      <vt:lpstr> </vt:lpstr>
      <vt:lpstr>Презентация PowerPoint</vt:lpstr>
      <vt:lpstr>Классификация креативных индустрий </vt:lpstr>
      <vt:lpstr> </vt:lpstr>
      <vt:lpstr> </vt:lpstr>
      <vt:lpstr> </vt:lpstr>
      <vt:lpstr>Презентация PowerPoint</vt:lpstr>
      <vt:lpstr> </vt:lpstr>
      <vt:lpstr>Школы креативных индустрий</vt:lpstr>
      <vt:lpstr> </vt:lpstr>
      <vt:lpstr> </vt:lpstr>
      <vt:lpstr>Разнообразие форм и форматов креативных индустрий городов</vt:lpstr>
      <vt:lpstr>Разнообразие мер поддержки КИ</vt:lpstr>
      <vt:lpstr> </vt:lpstr>
      <vt:lpstr>Инфраструктура креативных индустрий</vt:lpstr>
      <vt:lpstr>Новгородский фонд развития креативной экономики </vt:lpstr>
      <vt:lpstr>Презентация PowerPoint</vt:lpstr>
      <vt:lpstr> </vt:lpstr>
      <vt:lpstr>Презентация PowerPoint</vt:lpstr>
      <vt:lpstr> </vt:lpstr>
      <vt:lpstr> </vt:lpstr>
      <vt:lpstr> </vt:lpstr>
      <vt:lpstr> </vt:lpstr>
      <vt:lpstr> </vt:lpstr>
      <vt:lpstr>Презентация PowerPoint</vt:lpstr>
      <vt:lpstr> </vt:lpstr>
      <vt:lpstr>   </vt:lpstr>
      <vt:lpstr> Ресурсы  платформы: — Проводите голосования и анкетирования; — Создавайте опросы; — Собирайте лучшие предложения для усовершенствования вашей идеи; — Пользуйтесь образовательными материалами, лекциями и инструкциями; — Перенимайте опыт лидеров, реализовавших аналогичные проекты.</vt:lpstr>
      <vt:lpstr>АСИ Атлас креативных городов, 2020 </vt:lpstr>
      <vt:lpstr> </vt:lpstr>
      <vt:lpstr>АСИ Атлас креативных городов, 2020 </vt:lpstr>
      <vt:lpstr> </vt:lpstr>
      <vt:lpstr>Единой схемы траектории превращения в «креативный город» нет,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Котова Елена Юрьевна</cp:lastModifiedBy>
  <cp:revision>167</cp:revision>
  <dcterms:created xsi:type="dcterms:W3CDTF">2024-06-14T09:29:32Z</dcterms:created>
  <dcterms:modified xsi:type="dcterms:W3CDTF">2024-12-06T07:31:38Z</dcterms:modified>
</cp:coreProperties>
</file>