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4" r:id="rId2"/>
    <p:sldId id="264" r:id="rId3"/>
    <p:sldId id="269" r:id="rId4"/>
    <p:sldId id="284" r:id="rId5"/>
    <p:sldId id="276" r:id="rId6"/>
    <p:sldId id="278" r:id="rId7"/>
    <p:sldId id="283" r:id="rId8"/>
    <p:sldId id="275" r:id="rId9"/>
    <p:sldId id="281" r:id="rId10"/>
    <p:sldId id="285" r:id="rId11"/>
    <p:sldId id="286" r:id="rId12"/>
    <p:sldId id="272" r:id="rId13"/>
    <p:sldId id="282" r:id="rId14"/>
    <p:sldId id="287" r:id="rId15"/>
    <p:sldId id="288" r:id="rId16"/>
    <p:sldId id="277" r:id="rId17"/>
    <p:sldId id="279" r:id="rId18"/>
    <p:sldId id="289" r:id="rId19"/>
    <p:sldId id="290" r:id="rId20"/>
    <p:sldId id="291" r:id="rId21"/>
    <p:sldId id="292" r:id="rId22"/>
    <p:sldId id="29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1F6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04" autoAdjust="0"/>
  </p:normalViewPr>
  <p:slideViewPr>
    <p:cSldViewPr>
      <p:cViewPr varScale="1">
        <p:scale>
          <a:sx n="96" d="100"/>
          <a:sy n="96" d="100"/>
        </p:scale>
        <p:origin x="1500" y="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5E320-5702-4A5B-BE40-BE299B5B804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29F24-7FF0-4C63-BFA0-56AB9404E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70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52CFB-DCB8-4FE2-BC55-531C4A69DAE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10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2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5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75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6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92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92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5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4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33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68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59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15AA5-77EA-49C3-995C-789631891AA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02666-C373-4610-8772-6854B61B0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2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6727"/>
          </a:xfrm>
          <a:prstGeom prst="rect">
            <a:avLst/>
          </a:prstGeom>
        </p:spPr>
      </p:pic>
      <p:pic>
        <p:nvPicPr>
          <p:cNvPr id="4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6" y="6022704"/>
            <a:ext cx="1313892" cy="83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192.168.10.3\common\Лушникова Т.В\эмблема сиреневая прозрачна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2" y="273271"/>
            <a:ext cx="1080120" cy="9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0604" y="6026727"/>
            <a:ext cx="717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Школа креативных индустрий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92" y="-62099"/>
            <a:ext cx="8640960" cy="1540550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330175"/>
                </a:solidFill>
              </a:rPr>
              <a:t>Государственное  профессиональное  образовательное  учреждение </a:t>
            </a:r>
            <a:br>
              <a:rPr lang="ru-RU" sz="1600" b="1" dirty="0">
                <a:solidFill>
                  <a:srgbClr val="330175"/>
                </a:solidFill>
              </a:rPr>
            </a:br>
            <a:r>
              <a:rPr lang="ru-RU" sz="1600" b="1" dirty="0">
                <a:solidFill>
                  <a:srgbClr val="330175"/>
                </a:solidFill>
              </a:rPr>
              <a:t>Ярославской  области </a:t>
            </a:r>
            <a:br>
              <a:rPr lang="ru-RU" sz="1600" b="1" dirty="0">
                <a:solidFill>
                  <a:srgbClr val="330175"/>
                </a:solidFill>
              </a:rPr>
            </a:br>
            <a:r>
              <a:rPr lang="ru-RU" sz="2400" b="1" dirty="0">
                <a:solidFill>
                  <a:srgbClr val="330175"/>
                </a:solidFill>
              </a:rPr>
              <a:t>«Ярославский колледж культуры»</a:t>
            </a:r>
          </a:p>
        </p:txBody>
      </p:sp>
    </p:spTree>
    <p:extLst>
      <p:ext uri="{BB962C8B-B14F-4D97-AF65-F5344CB8AC3E}">
        <p14:creationId xmlns:p14="http://schemas.microsoft.com/office/powerpoint/2010/main" val="146085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Студия фото- и </a:t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видеопроизводства</a:t>
            </a:r>
          </a:p>
        </p:txBody>
      </p:sp>
      <p:pic>
        <p:nvPicPr>
          <p:cNvPr id="6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607632-5607-48BF-9D97-39B70D7D48DB}"/>
              </a:ext>
            </a:extLst>
          </p:cNvPr>
          <p:cNvSpPr txBox="1"/>
          <p:nvPr/>
        </p:nvSpPr>
        <p:spPr>
          <a:xfrm>
            <a:off x="235544" y="1218489"/>
            <a:ext cx="86729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учимся: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с профессиональным оборудованием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Фотографировать в разных жанрах и техниках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Видеосъемке, операторским приемам, монтажу, работе в специализированных программах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41D0F-FCCA-4C8E-97CF-28EC2B35F9EE}"/>
              </a:ext>
            </a:extLst>
          </p:cNvPr>
          <p:cNvSpPr txBox="1"/>
          <p:nvPr/>
        </p:nvSpPr>
        <p:spPr>
          <a:xfrm>
            <a:off x="291077" y="3645024"/>
            <a:ext cx="8672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применить: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медиаконтента для социальных сетей и сайтов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Фотосессии различного жанра, фотовыставки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Кинопроизводство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</a:t>
            </a:r>
          </a:p>
        </p:txBody>
      </p:sp>
    </p:spTree>
    <p:extLst>
      <p:ext uri="{BB962C8B-B14F-4D97-AF65-F5344CB8AC3E}">
        <p14:creationId xmlns:p14="http://schemas.microsoft.com/office/powerpoint/2010/main" val="114030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D08A20B6-0B79-43EA-A876-B26E0A9BD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E7A90-5702-48E6-84B9-9802F62B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1525F2-D653-4757-92C9-A681C19B4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8573" y="332656"/>
            <a:ext cx="2661555" cy="3993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BED1A8-D7AC-46A6-8746-D20E2C40B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40" y="332656"/>
            <a:ext cx="3140968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AB1D3D-7B8B-46EF-A86F-8A5CDE584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91" y="332656"/>
            <a:ext cx="2429786" cy="3645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C6FF13-A173-4AAC-BA67-7A32863CF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2" y="3977703"/>
            <a:ext cx="3924058" cy="2616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E218C6-746B-42A8-B156-5AA21E282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29" y="3613313"/>
            <a:ext cx="4711926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015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617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Студия дизайна </a:t>
            </a:r>
          </a:p>
        </p:txBody>
      </p:sp>
      <p:pic>
        <p:nvPicPr>
          <p:cNvPr id="15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BBB7CB-8C39-481B-BDE2-8E05A641E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145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30971" r="36231" b="13304"/>
          <a:stretch/>
        </p:blipFill>
        <p:spPr>
          <a:xfrm>
            <a:off x="-972616" y="4077072"/>
            <a:ext cx="5076057" cy="303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974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\\file-server\common\!Директор\GridArt_20231025_163645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80720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265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Студия дизайна</a:t>
            </a:r>
          </a:p>
        </p:txBody>
      </p:sp>
      <p:pic>
        <p:nvPicPr>
          <p:cNvPr id="6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607632-5607-48BF-9D97-39B70D7D48DB}"/>
              </a:ext>
            </a:extLst>
          </p:cNvPr>
          <p:cNvSpPr txBox="1"/>
          <p:nvPr/>
        </p:nvSpPr>
        <p:spPr>
          <a:xfrm>
            <a:off x="235544" y="1218489"/>
            <a:ext cx="86729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учимся: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цифровые изображения с использованием графического планшета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графических редакторах, создавать векторные изображения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Разрабатывать элементы фирменного стиля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41D0F-FCCA-4C8E-97CF-28EC2B35F9EE}"/>
              </a:ext>
            </a:extLst>
          </p:cNvPr>
          <p:cNvSpPr txBox="1"/>
          <p:nvPr/>
        </p:nvSpPr>
        <p:spPr>
          <a:xfrm>
            <a:off x="291077" y="3941200"/>
            <a:ext cx="86729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применить: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визуального оформления для социальных сетей и сайтов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логотипов, брендирование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изображений и анимации для различных сфер применения: от поздравительных открыток до рекламных роликов </a:t>
            </a:r>
          </a:p>
        </p:txBody>
      </p:sp>
    </p:spTree>
    <p:extLst>
      <p:ext uri="{BB962C8B-B14F-4D97-AF65-F5344CB8AC3E}">
        <p14:creationId xmlns:p14="http://schemas.microsoft.com/office/powerpoint/2010/main" val="1594714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A173B77-F184-47FC-9CAC-02A64AEA9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A3D19-A60C-4102-AE91-554EFFA7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DECB765-7233-46E9-923E-650884FAD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88" y="548680"/>
            <a:ext cx="2072125" cy="293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306187-11B7-47A0-AA14-E0CF9AFAC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58" y="333118"/>
            <a:ext cx="2225754" cy="314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2FE3E7-95F5-4872-ACE9-22D53029D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6" y="3743488"/>
            <a:ext cx="4632704" cy="2316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52E0E7-3BAA-4035-A41A-E469B9631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30" y="312778"/>
            <a:ext cx="2225754" cy="314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1737D5-998B-45E0-B48E-6CC65CB9F1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27464"/>
            <a:ext cx="3275856" cy="2316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6279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87868"/>
            <a:ext cx="75711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Студия интерактивных цифровых технологий</a:t>
            </a:r>
          </a:p>
        </p:txBody>
      </p:sp>
      <p:pic>
        <p:nvPicPr>
          <p:cNvPr id="7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553200-25DD-4EAB-A84B-C57A1F21CC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/>
          <a:stretch/>
        </p:blipFill>
        <p:spPr>
          <a:xfrm>
            <a:off x="5408" y="1600200"/>
            <a:ext cx="5646136" cy="406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EFDC7C-91BC-4856-B7A3-B15D357E3E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2" t="8990" b="9419"/>
          <a:stretch/>
        </p:blipFill>
        <p:spPr>
          <a:xfrm>
            <a:off x="3923928" y="2656597"/>
            <a:ext cx="6359458" cy="4198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B594693A-0D1B-4809-9E24-BF4E0BE57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993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\\file-server\common\!Директор\GridArt_20231025_155654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034"/>
            <a:ext cx="6480720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706C60C-6B7A-4E4E-B0E7-4314D8245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r="18664"/>
          <a:stretch/>
        </p:blipFill>
        <p:spPr>
          <a:xfrm>
            <a:off x="4006289" y="3329558"/>
            <a:ext cx="4022095" cy="3326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5084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Студия интерактивных</a:t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цифровых технологий</a:t>
            </a:r>
          </a:p>
        </p:txBody>
      </p:sp>
      <p:pic>
        <p:nvPicPr>
          <p:cNvPr id="6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77308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607632-5607-48BF-9D97-39B70D7D48DB}"/>
              </a:ext>
            </a:extLst>
          </p:cNvPr>
          <p:cNvSpPr txBox="1"/>
          <p:nvPr/>
        </p:nvSpPr>
        <p:spPr>
          <a:xfrm>
            <a:off x="235544" y="1218489"/>
            <a:ext cx="86729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учимся: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-моделированию и анимации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приложения и продукты с дополненной реальностью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иные интерактивные продукты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41D0F-FCCA-4C8E-97CF-28EC2B35F9EE}"/>
              </a:ext>
            </a:extLst>
          </p:cNvPr>
          <p:cNvSpPr txBox="1"/>
          <p:nvPr/>
        </p:nvSpPr>
        <p:spPr>
          <a:xfrm>
            <a:off x="235544" y="3513959"/>
            <a:ext cx="8672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применить: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продукты с дополненной реальностью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презентационные продукты: визитки, буклеты, афиши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 с дополненной реальностью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</a:t>
            </a:r>
          </a:p>
        </p:txBody>
      </p:sp>
    </p:spTree>
    <p:extLst>
      <p:ext uri="{BB962C8B-B14F-4D97-AF65-F5344CB8AC3E}">
        <p14:creationId xmlns:p14="http://schemas.microsoft.com/office/powerpoint/2010/main" val="2489401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" y="0"/>
            <a:ext cx="9143999" cy="68580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983ED56-4FE9-43E4-A92A-704852FE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Проекты ШКИ</a:t>
            </a:r>
          </a:p>
        </p:txBody>
      </p:sp>
      <p:pic>
        <p:nvPicPr>
          <p:cNvPr id="13" name="Picture 8" descr="https://krasnkolkult.krd.muzkult.ru/media/2022/05/06/1297393522/dd7f3b_ad144c6cc4c04221ad60f2223bf341a7_mv2.png">
            <a:extLst>
              <a:ext uri="{FF2B5EF4-FFF2-40B4-BE49-F238E27FC236}">
                <a16:creationId xmlns:a16="http://schemas.microsoft.com/office/drawing/2014/main" id="{938AE7B5-C993-49A6-AC77-34B130E0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77308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D6A72A-BC22-4F12-B694-DDEE17566264}"/>
              </a:ext>
            </a:extLst>
          </p:cNvPr>
          <p:cNvSpPr txBox="1"/>
          <p:nvPr/>
        </p:nvSpPr>
        <p:spPr>
          <a:xfrm>
            <a:off x="235544" y="1218489"/>
            <a:ext cx="8672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Презентационный комплект «Поречье-Рыбное»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 дополненной реальностью. К каждой карточке привязан тематический контент, который воспроизводится при наведении камеры на карточку в приложении.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CCED38-3A75-44CE-9504-F4FF8D384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96" y="2835242"/>
            <a:ext cx="5112157" cy="383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012319-6FC4-4396-91F8-045329BC8E3D}"/>
              </a:ext>
            </a:extLst>
          </p:cNvPr>
          <p:cNvSpPr txBox="1"/>
          <p:nvPr/>
        </p:nvSpPr>
        <p:spPr>
          <a:xfrm>
            <a:off x="291077" y="3690472"/>
            <a:ext cx="33403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был представлен на Международной выставке «Россия» на ВДНХ на стенде Ярославской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05938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2010976" y="83654"/>
            <a:ext cx="6336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Финансирование ШКИ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722" y="914340"/>
            <a:ext cx="875455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u="sng" dirty="0"/>
              <a:t>Всего: 53 848 494 руб., из них: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ФБ: 39 309 400 руб.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ОБ: 14 539 094 руб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2400" b="1" dirty="0"/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Контракты: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28 контрактов на сумму 53 848 494 руб. (контрактация 100%)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расходы бюджета Ярославской области на ШКИ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ремонтные работы в аудиториях ШКИ на сумму 839 508,17 руб. 5 аудиторий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мебели: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закуплена мебель на сумму 1 536 700 руб.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заключены контракты на сумму– 512 170 руб. 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кабельной системы на сумму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197 600 руб.  </a:t>
            </a:r>
          </a:p>
        </p:txBody>
      </p:sp>
      <p:pic>
        <p:nvPicPr>
          <p:cNvPr id="8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970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" y="0"/>
            <a:ext cx="9143999" cy="68580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983ED56-4FE9-43E4-A92A-704852FE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Проекты ШКИ</a:t>
            </a:r>
          </a:p>
        </p:txBody>
      </p:sp>
      <p:pic>
        <p:nvPicPr>
          <p:cNvPr id="13" name="Picture 8" descr="https://krasnkolkult.krd.muzkult.ru/media/2022/05/06/1297393522/dd7f3b_ad144c6cc4c04221ad60f2223bf341a7_mv2.png">
            <a:extLst>
              <a:ext uri="{FF2B5EF4-FFF2-40B4-BE49-F238E27FC236}">
                <a16:creationId xmlns:a16="http://schemas.microsoft.com/office/drawing/2014/main" id="{938AE7B5-C993-49A6-AC77-34B130E0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77308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D6A72A-BC22-4F12-B694-DDEE17566264}"/>
              </a:ext>
            </a:extLst>
          </p:cNvPr>
          <p:cNvSpPr txBox="1"/>
          <p:nvPr/>
        </p:nvSpPr>
        <p:spPr>
          <a:xfrm>
            <a:off x="235544" y="1218489"/>
            <a:ext cx="86729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Архитектурная подсветка Ярославля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по ночному Ярославлю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12319-6FC4-4396-91F8-045329BC8E3D}"/>
              </a:ext>
            </a:extLst>
          </p:cNvPr>
          <p:cNvSpPr txBox="1"/>
          <p:nvPr/>
        </p:nvSpPr>
        <p:spPr>
          <a:xfrm>
            <a:off x="323528" y="3429000"/>
            <a:ext cx="33403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была представлена в Совете Федерации на днях Ярославской области в марте 2024г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A2DD7-7F8A-40B8-9C12-191E661DA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84" y="2693454"/>
            <a:ext cx="5148064" cy="2895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432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" y="0"/>
            <a:ext cx="9143999" cy="68580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983ED56-4FE9-43E4-A92A-704852FE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Проекты ШКИ</a:t>
            </a:r>
          </a:p>
        </p:txBody>
      </p:sp>
      <p:pic>
        <p:nvPicPr>
          <p:cNvPr id="13" name="Picture 8" descr="https://krasnkolkult.krd.muzkult.ru/media/2022/05/06/1297393522/dd7f3b_ad144c6cc4c04221ad60f2223bf341a7_mv2.png">
            <a:extLst>
              <a:ext uri="{FF2B5EF4-FFF2-40B4-BE49-F238E27FC236}">
                <a16:creationId xmlns:a16="http://schemas.microsoft.com/office/drawing/2014/main" id="{938AE7B5-C993-49A6-AC77-34B130E0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77308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D6A72A-BC22-4F12-B694-DDEE17566264}"/>
              </a:ext>
            </a:extLst>
          </p:cNvPr>
          <p:cNvSpPr txBox="1"/>
          <p:nvPr/>
        </p:nvSpPr>
        <p:spPr>
          <a:xfrm>
            <a:off x="235544" y="1218489"/>
            <a:ext cx="867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проектах организаций-партнеров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Амбассадоры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Пушкинской карты»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12319-6FC4-4396-91F8-045329BC8E3D}"/>
              </a:ext>
            </a:extLst>
          </p:cNvPr>
          <p:cNvSpPr txBox="1"/>
          <p:nvPr/>
        </p:nvSpPr>
        <p:spPr>
          <a:xfrm>
            <a:off x="291077" y="3962160"/>
            <a:ext cx="3340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сняли с участниками короткометражный фильм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D4BD9-584A-4747-A615-59BD4D3C3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38" y="2996952"/>
            <a:ext cx="5148064" cy="303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2265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" y="0"/>
            <a:ext cx="9143999" cy="68580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983ED56-4FE9-43E4-A92A-704852FE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Проекты ШКИ</a:t>
            </a:r>
          </a:p>
        </p:txBody>
      </p:sp>
      <p:pic>
        <p:nvPicPr>
          <p:cNvPr id="13" name="Picture 8" descr="https://krasnkolkult.krd.muzkult.ru/media/2022/05/06/1297393522/dd7f3b_ad144c6cc4c04221ad60f2223bf341a7_mv2.png">
            <a:extLst>
              <a:ext uri="{FF2B5EF4-FFF2-40B4-BE49-F238E27FC236}">
                <a16:creationId xmlns:a16="http://schemas.microsoft.com/office/drawing/2014/main" id="{938AE7B5-C993-49A6-AC77-34B130E0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77308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D6A72A-BC22-4F12-B694-DDEE17566264}"/>
              </a:ext>
            </a:extLst>
          </p:cNvPr>
          <p:cNvSpPr txBox="1"/>
          <p:nvPr/>
        </p:nvSpPr>
        <p:spPr>
          <a:xfrm>
            <a:off x="235544" y="1218489"/>
            <a:ext cx="8728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детско-юношеский фестиваль 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в Ярославле 20-21 ноября 2024г.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12319-6FC4-4396-91F8-045329BC8E3D}"/>
              </a:ext>
            </a:extLst>
          </p:cNvPr>
          <p:cNvSpPr txBox="1"/>
          <p:nvPr/>
        </p:nvSpPr>
        <p:spPr>
          <a:xfrm>
            <a:off x="294931" y="3882611"/>
            <a:ext cx="3340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 работ оценило жюри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62D88-B1BB-4E35-9784-D06A95AE4D43}"/>
              </a:ext>
            </a:extLst>
          </p:cNvPr>
          <p:cNvSpPr txBox="1"/>
          <p:nvPr/>
        </p:nvSpPr>
        <p:spPr>
          <a:xfrm>
            <a:off x="291076" y="2218043"/>
            <a:ext cx="8529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Фестиваля прошли мастер-классы по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фотопроизводству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видеопроизводству и звукорежиссуре, а также презентационные площадки по дизайну и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AR-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0017E-D0AD-420E-A68C-154D62A66D60}"/>
              </a:ext>
            </a:extLst>
          </p:cNvPr>
          <p:cNvSpPr txBox="1"/>
          <p:nvPr/>
        </p:nvSpPr>
        <p:spPr>
          <a:xfrm>
            <a:off x="294930" y="4870070"/>
            <a:ext cx="3340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130 участников  подали заявки на участие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0CAACC-3CE9-4258-B470-88B257C0D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32598"/>
            <a:ext cx="4824536" cy="321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57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9752" y="137388"/>
            <a:ext cx="53190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Информация о ШКИ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544" y="1218489"/>
            <a:ext cx="8672909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студий: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звукорежиссуры;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 фото и видеопроизводства;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дизайна;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интерактивных цифровых технологий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Организационно-штатная структура: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ШКИ, педагоги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начала работы ШКИ: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 октября 2023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2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9752" y="137388"/>
            <a:ext cx="53190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Информация о ШКИ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544" y="1218489"/>
            <a:ext cx="86729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обучающихся: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 человек.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студии по 20 человек 1 года обучения и по 20 человек 2 года обучения.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7B0F87-089C-4A01-9112-B258B214252E}"/>
              </a:ext>
            </a:extLst>
          </p:cNvPr>
          <p:cNvSpPr/>
          <p:nvPr/>
        </p:nvSpPr>
        <p:spPr>
          <a:xfrm>
            <a:off x="291074" y="3202536"/>
            <a:ext cx="8457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обучающихся: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11 до 17 лет на момент зачисления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08B139-1938-4043-89C1-C05B914B7ED7}"/>
              </a:ext>
            </a:extLst>
          </p:cNvPr>
          <p:cNvSpPr/>
          <p:nvPr/>
        </p:nvSpPr>
        <p:spPr>
          <a:xfrm>
            <a:off x="291074" y="4130576"/>
            <a:ext cx="8457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обучения: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 в рамках Федерального проекта «Придумано в России».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8A7DEE-1845-458D-9502-F5C497AE782E}"/>
              </a:ext>
            </a:extLst>
          </p:cNvPr>
          <p:cNvSpPr/>
          <p:nvPr/>
        </p:nvSpPr>
        <p:spPr>
          <a:xfrm>
            <a:off x="291075" y="5526799"/>
            <a:ext cx="8457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обучения: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2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Студия звукорежиссеры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2" y="1143001"/>
            <a:ext cx="8184998" cy="547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1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\\file-server\common\!Директор\GridArt_20231025_155447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36" y="170637"/>
            <a:ext cx="6516725" cy="651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6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8" y="-3990"/>
            <a:ext cx="8229600" cy="1143000"/>
          </a:xfrm>
        </p:spPr>
        <p:txBody>
          <a:bodyPr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Студия звукорежиссеры</a:t>
            </a:r>
          </a:p>
        </p:txBody>
      </p:sp>
      <p:pic>
        <p:nvPicPr>
          <p:cNvPr id="6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607632-5607-48BF-9D97-39B70D7D48DB}"/>
              </a:ext>
            </a:extLst>
          </p:cNvPr>
          <p:cNvSpPr txBox="1"/>
          <p:nvPr/>
        </p:nvSpPr>
        <p:spPr>
          <a:xfrm>
            <a:off x="235544" y="1218489"/>
            <a:ext cx="86729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учимся: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с профессиональным оборудованием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Записывать и редактировать звук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комплексное многодорожечное сопровождение к видеоряду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41D0F-FCCA-4C8E-97CF-28EC2B35F9EE}"/>
              </a:ext>
            </a:extLst>
          </p:cNvPr>
          <p:cNvSpPr txBox="1"/>
          <p:nvPr/>
        </p:nvSpPr>
        <p:spPr>
          <a:xfrm>
            <a:off x="291077" y="3576939"/>
            <a:ext cx="86729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применить: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аудиоподкастов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аудиокниг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Озвучивание видеороликов, фильмов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Звуковое сопровождение мероприятий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56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1353"/>
            <a:ext cx="7797496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Студия фото- и видеопроизводства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9" y="1268760"/>
            <a:ext cx="8136905" cy="543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https://krasnkolkult.krd.muzkult.ru/media/2022/05/06/1297393522/dd7f3b_ad144c6cc4c04221ad60f2223bf341a7_mv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7" y="97186"/>
            <a:ext cx="1547664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84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18F49F-2E68-4ECD-8B08-E87CBB6C4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20864"/>
          <a:stretch/>
        </p:blipFill>
        <p:spPr>
          <a:xfrm>
            <a:off x="1547664" y="3996824"/>
            <a:ext cx="3629726" cy="278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6" y="-32793"/>
            <a:ext cx="4086606" cy="408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32" y="-32793"/>
            <a:ext cx="452596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0312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537</Words>
  <Application>Microsoft Office PowerPoint</Application>
  <PresentationFormat>Экран (4:3)</PresentationFormat>
  <Paragraphs>100</Paragraphs>
  <Slides>22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Тема Office</vt:lpstr>
      <vt:lpstr>Государственное  профессиональное  образовательное  учреждение  Ярославской  области  «Ярославский колледж культуры»</vt:lpstr>
      <vt:lpstr>Презентация PowerPoint</vt:lpstr>
      <vt:lpstr>Презентация PowerPoint</vt:lpstr>
      <vt:lpstr>Презентация PowerPoint</vt:lpstr>
      <vt:lpstr>Студия звукорежиссеры</vt:lpstr>
      <vt:lpstr>Презентация PowerPoint</vt:lpstr>
      <vt:lpstr>Студия звукорежиссеры</vt:lpstr>
      <vt:lpstr>Студия фото- и видеопроизводства</vt:lpstr>
      <vt:lpstr>Презентация PowerPoint</vt:lpstr>
      <vt:lpstr>Студия фото- и  видеопроизводства</vt:lpstr>
      <vt:lpstr>Презентация PowerPoint</vt:lpstr>
      <vt:lpstr>Презентация PowerPoint</vt:lpstr>
      <vt:lpstr>Презентация PowerPoint</vt:lpstr>
      <vt:lpstr>Студия дизайна</vt:lpstr>
      <vt:lpstr>Презентация PowerPoint</vt:lpstr>
      <vt:lpstr>Презентация PowerPoint</vt:lpstr>
      <vt:lpstr>Презентация PowerPoint</vt:lpstr>
      <vt:lpstr>Студия интерактивных цифровых технологий</vt:lpstr>
      <vt:lpstr>Проекты ШКИ</vt:lpstr>
      <vt:lpstr>Проекты ШКИ</vt:lpstr>
      <vt:lpstr>Проекты ШКИ</vt:lpstr>
      <vt:lpstr>Проекты ШКИ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</cp:revision>
  <dcterms:created xsi:type="dcterms:W3CDTF">2023-08-07T05:59:53Z</dcterms:created>
  <dcterms:modified xsi:type="dcterms:W3CDTF">2024-11-29T14:18:23Z</dcterms:modified>
</cp:coreProperties>
</file>