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91" r:id="rId3"/>
    <p:sldId id="289" r:id="rId4"/>
    <p:sldId id="288" r:id="rId5"/>
    <p:sldId id="292" r:id="rId6"/>
    <p:sldId id="29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F5F5F5"/>
    <a:srgbClr val="FFFFFF"/>
    <a:srgbClr val="F7EAE9"/>
    <a:srgbClr val="F0F0F0"/>
    <a:srgbClr val="FDEADB"/>
    <a:srgbClr val="EEEEEE"/>
    <a:srgbClr val="FEF1E6"/>
    <a:srgbClr val="CBCBCB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851" autoAdjust="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39999">
              <a:schemeClr val="accent4">
                <a:lumMod val="40000"/>
                <a:lumOff val="60000"/>
              </a:schemeClr>
            </a:gs>
            <a:gs pos="7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7890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Участие молодёжи в создании</a:t>
            </a:r>
          </a:p>
          <a:p>
            <a:pPr algn="ctr"/>
            <a:r>
              <a:rPr lang="ru-RU" sz="3600" b="1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общественных пространств</a:t>
            </a:r>
            <a:endParaRPr lang="ru-RU" sz="3600" dirty="0">
              <a:solidFill>
                <a:srgbClr val="29292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Мария\Downloads\ум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92696"/>
            <a:ext cx="4015909" cy="21602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59631" y="5373216"/>
            <a:ext cx="6696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примере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креативного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пространства «Салют, молодёжь!» на ул.Ленина, 12,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Добро.Центра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 ул.Пугачёва, 57а,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эко-центра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 ул.Центральная, 12            и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скейт-парка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«ЯМА» на ул.Мира, 17б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я\Downloads\умп сердц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75740" cy="720080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/>
          <p:nvPr/>
        </p:nvCxnSpPr>
        <p:spPr>
          <a:xfrm flipH="1">
            <a:off x="0" y="908720"/>
            <a:ext cx="539552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448122" y="908720"/>
            <a:ext cx="7695878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619672" y="404664"/>
            <a:ext cx="7524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Скейт-парк</a:t>
            </a:r>
            <a:r>
              <a:rPr lang="ru-RU" sz="2000" b="1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«ЯМА»</a:t>
            </a:r>
            <a:endParaRPr lang="ru-RU" sz="2000" dirty="0">
              <a:solidFill>
                <a:srgbClr val="29292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" name="Рисунок 35" descr="C:\Users\Zhirokhova_OA\Documents\ЯНА\Презентация\AZWxnRXpzH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72" y="1844824"/>
            <a:ext cx="3321382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Zhirokhova_OA\Documents\ЯНА\Презентация\b6b7f8b1254f4eca80a5368469e83ee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3312368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/>
          <p:cNvSpPr txBox="1"/>
          <p:nvPr/>
        </p:nvSpPr>
        <p:spPr>
          <a:xfrm>
            <a:off x="1835696" y="1412776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35696" y="3861048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11960" y="1844824"/>
            <a:ext cx="4392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Скейт-парк</a:t>
            </a:r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«ЯМА» возник на заброшенной территории бывшего хоккейного корта.</a:t>
            </a:r>
          </a:p>
          <a:p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Открытие состоялось 25 июня 2022 г.</a:t>
            </a:r>
          </a:p>
          <a:p>
            <a:endParaRPr lang="ru-RU" sz="1600" dirty="0" smtClean="0">
              <a:solidFill>
                <a:srgbClr val="29292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 err="1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Скейт-парк</a:t>
            </a:r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«ЯМА» стал первым в категории «Лучшая программа/проект по развитию физической активности среди населения» в рамках федерального конкурса «Здоровые города России».</a:t>
            </a:r>
          </a:p>
          <a:p>
            <a:endParaRPr lang="ru-RU" sz="1600" dirty="0" smtClean="0">
              <a:solidFill>
                <a:srgbClr val="29292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 err="1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Скейт-парк</a:t>
            </a:r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«ЯМА»– победитель конкурса </a:t>
            </a:r>
            <a:r>
              <a:rPr lang="ru-RU" sz="1600" dirty="0" err="1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Росмолодёжи</a:t>
            </a:r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«Точка притяжения».</a:t>
            </a:r>
            <a:b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1600" dirty="0" smtClean="0">
              <a:solidFill>
                <a:srgbClr val="29292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4574558" y="1199311"/>
            <a:ext cx="360040" cy="360040"/>
            <a:chOff x="4574558" y="1199311"/>
            <a:chExt cx="360040" cy="360040"/>
          </a:xfrm>
        </p:grpSpPr>
        <p:sp>
          <p:nvSpPr>
            <p:cNvPr id="40" name="Капля 39"/>
            <p:cNvSpPr/>
            <p:nvPr/>
          </p:nvSpPr>
          <p:spPr>
            <a:xfrm rot="8100000">
              <a:off x="4574558" y="1199311"/>
              <a:ext cx="360040" cy="360040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644008" y="1268760"/>
              <a:ext cx="216818" cy="2168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004048" y="1196752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ул. Мира, 17б</a:t>
            </a:r>
          </a:p>
        </p:txBody>
      </p:sp>
    </p:spTree>
    <p:extLst>
      <p:ext uri="{BB962C8B-B14F-4D97-AF65-F5344CB8AC3E}">
        <p14:creationId xmlns:p14="http://schemas.microsoft.com/office/powerpoint/2010/main" val="9452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C:\Users\Zhirokhova_OA\Documents\ЯНА\Презентация\ebebcc47e0fb1e27a65a2edc5a33561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1854746"/>
            <a:ext cx="121876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https://sun9-11.userapi.com/impg/ACijDNeLES06hMaC_uIrLLJSDh_xaq6Qj218BQ/39VWNDmyEFw.jpg?size=1920x1080&amp;quality=95&amp;sign=505ab2d9981c505853e17d0ac1e70723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2175721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2" descr="C:\Users\Мария\Downloads\умп сердц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2656"/>
            <a:ext cx="775740" cy="720080"/>
          </a:xfrm>
          <a:prstGeom prst="rect">
            <a:avLst/>
          </a:prstGeom>
          <a:noFill/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0" y="908720"/>
            <a:ext cx="539552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1448122" y="908720"/>
            <a:ext cx="7695878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619672" y="404664"/>
            <a:ext cx="7524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Креативное</a:t>
            </a:r>
            <a:r>
              <a:rPr lang="ru-RU" sz="2000" b="1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пространство «Салют, молодёжь!»</a:t>
            </a:r>
            <a:endParaRPr lang="ru-RU" sz="2000" dirty="0">
              <a:solidFill>
                <a:srgbClr val="29292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35696" y="1412776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35696" y="3861048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</a:t>
            </a:r>
          </a:p>
        </p:txBody>
      </p:sp>
      <p:pic>
        <p:nvPicPr>
          <p:cNvPr id="28" name="Рисунок 27" descr="https://sun9-8.userapi.com/impg/HZl_G68vW5vZ8A0G0FsvUny1mpU1odIKHrZMSw/mA7uQwxjIq4.jpg?size=1920x1080&amp;quality=95&amp;sign=176275faa145983369c24765974e4134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13176"/>
            <a:ext cx="2176242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48"/>
          <p:cNvSpPr txBox="1"/>
          <p:nvPr/>
        </p:nvSpPr>
        <p:spPr>
          <a:xfrm>
            <a:off x="4355976" y="1844824"/>
            <a:ext cx="45365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Молодёжное </a:t>
            </a:r>
            <a:r>
              <a:rPr lang="ru-RU" sz="1600" dirty="0" err="1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креативное</a:t>
            </a:r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пространство появилось в здании закрытого кинотеатра.</a:t>
            </a:r>
          </a:p>
          <a:p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Открытие состоялось 24 июня 2023 г.</a:t>
            </a:r>
          </a:p>
          <a:p>
            <a:endParaRPr lang="ru-RU" sz="1600" dirty="0" smtClean="0">
              <a:solidFill>
                <a:srgbClr val="29292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Обустройство </a:t>
            </a:r>
            <a:r>
              <a:rPr lang="ru-RU" sz="1600" dirty="0" err="1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креативного</a:t>
            </a:r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пространства прошло в том числе за счет победы Вологды во Всероссийском конкурсе «Лучшая муниципальная практика». На покупку мебели, звукового и светового оборудования было направлено 18 </a:t>
            </a:r>
            <a:r>
              <a:rPr lang="ru-RU" sz="1600" dirty="0" err="1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</a:t>
            </a:r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рублей.</a:t>
            </a:r>
          </a:p>
          <a:p>
            <a:endParaRPr lang="ru-RU" sz="1600" dirty="0" smtClean="0">
              <a:solidFill>
                <a:srgbClr val="29292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«Салют, молодёжь!» – победитель конкурса </a:t>
            </a:r>
            <a:r>
              <a:rPr lang="ru-RU" sz="1600" dirty="0" err="1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Росмолодёжи</a:t>
            </a:r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«Точка притяжения».</a:t>
            </a:r>
          </a:p>
          <a:p>
            <a:endParaRPr lang="ru-RU" sz="1600" dirty="0" smtClean="0">
              <a:solidFill>
                <a:srgbClr val="29292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«Салют, молодёжь!» – резиденция всероссийского </a:t>
            </a:r>
            <a:r>
              <a:rPr lang="ru-RU" sz="1600" dirty="0" err="1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арт-кластера</a:t>
            </a:r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«Таврида». </a:t>
            </a:r>
            <a:b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1600" dirty="0" smtClean="0">
              <a:solidFill>
                <a:srgbClr val="29292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4574558" y="1199311"/>
            <a:ext cx="360040" cy="360040"/>
            <a:chOff x="4574558" y="1199311"/>
            <a:chExt cx="360040" cy="360040"/>
          </a:xfrm>
        </p:grpSpPr>
        <p:sp>
          <p:nvSpPr>
            <p:cNvPr id="52" name="Капля 51"/>
            <p:cNvSpPr/>
            <p:nvPr/>
          </p:nvSpPr>
          <p:spPr>
            <a:xfrm rot="8100000">
              <a:off x="4574558" y="1199311"/>
              <a:ext cx="360040" cy="360040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4644008" y="1268760"/>
              <a:ext cx="216818" cy="2168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004048" y="1196752"/>
            <a:ext cx="2143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ул. Ленина, 12</a:t>
            </a:r>
          </a:p>
        </p:txBody>
      </p:sp>
      <p:pic>
        <p:nvPicPr>
          <p:cNvPr id="17" name="Рисунок 16" descr="https://sun9-45.userapi.com/impg/FDfMoU7F9cEybGP77fh3yiNBl3-0Ww1YGl9D_g/ep_rZOe7Mic.jpg?size=1600x1200&amp;quality=95&amp;sign=b0ac4f3be1acc9dfdf83a3ab45edb48d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33" y="1873398"/>
            <a:ext cx="1526540" cy="109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s://sun9-57.userapi.com/impg/Y4hibrIh7qUxskrnPgUGuvpV33tB__C9eDM1RQ/CKpPeghVmfA.jpg?size=1200x1600&amp;quality=95&amp;sign=d1ab18a7b2166fece763647535069879&amp;type=albu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427" y="1873795"/>
            <a:ext cx="1104900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sun9-63.userapi.com/impg/R8ro8DyDw5gItzRUFpXKaErneYUVzTDLMNa0Ww/Yp5xIQYggk8.jpg?size=1600x1200&amp;quality=95&amp;sign=c7b0d7cc5d6d74af4c46db6c06eeee80&amp;type=album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50" y="2761104"/>
            <a:ext cx="1246500" cy="1099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s://sun9-73.userapi.com/impg/h4LftJv1SWeScITzhY07VB7jcyemUE_UzwgG7w/xfa3jzowHjA.jpg?size=1600x1200&amp;quality=95&amp;sign=9561d6e8b5efbb9039c40d6c1534ae59&amp;type=album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52" y="2761104"/>
            <a:ext cx="1420362" cy="108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9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https://sun9-41.userapi.com/impg/CM4fz6OO-ZJOwrqdwyXuMwEK60b-ADzRXjXTpQ/3ZV0q79lEhU.jpg?size=1620x2160&amp;quality=95&amp;sign=f66e40d6c1d59d6c320a7fd5ff1baf32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1584176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C:\Users\Zhirokhova_OA\Documents\ЯНА\Презентация\1714286461_NkLE1WnB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3168352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https://sun9-11.userapi.com/impg/SgwpYJeHQtHz-BJGFAHHGOCdOWhaSX5xuttrnQ/-o4BCTsouY0.jpg?size=2560x1920&amp;quality=95&amp;sign=7475bf1ad7387c03b252442a5ee0373a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733256"/>
            <a:ext cx="1561624" cy="97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https://sun9-76.userapi.com/impg/gBzpP7V31sRxKj1wbPgUeEa84dwoKHbpGRHWMA/5e8GeCX7bwk.jpg?size=2560x1920&amp;quality=95&amp;sign=b76909e3fb80bd3800e18c5d3d2ee5dd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1"/>
            <a:ext cx="1728192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C:\Users\Мария\Downloads\умп сердце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32656"/>
            <a:ext cx="775740" cy="720080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 flipH="1">
            <a:off x="0" y="908720"/>
            <a:ext cx="539552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448122" y="908720"/>
            <a:ext cx="7695878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619672" y="404664"/>
            <a:ext cx="7524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Городской семейный экологический центр</a:t>
            </a:r>
            <a:endParaRPr lang="ru-RU" sz="2000" dirty="0">
              <a:solidFill>
                <a:srgbClr val="29292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1412776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35696" y="3861048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11960" y="1844825"/>
            <a:ext cx="45365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Экологический центр создан в здании закрытой школы искусств в </a:t>
            </a:r>
            <a:r>
              <a:rPr lang="ru-RU" sz="1600" dirty="0" err="1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мкн</a:t>
            </a:r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1600" dirty="0" err="1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Лоста</a:t>
            </a:r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Открытие состоялось 27 апреля 2024 г. в рамках проведения Первого молодёжного экологического форума.</a:t>
            </a:r>
          </a:p>
          <a:p>
            <a:endParaRPr lang="ru-RU" sz="1600" dirty="0" smtClean="0">
              <a:solidFill>
                <a:srgbClr val="29292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подготовку здания к открытию центра ушло порядка 4-х месяцев. Активное участие принимали местные жители, волонтёрские организации, наши партнёры, в т.ч. местный волонтёрский отряд «</a:t>
            </a:r>
            <a:r>
              <a:rPr lang="ru-RU" sz="1600" dirty="0" err="1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ДоброЛоста</a:t>
            </a:r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местное ТОС, волонтёрская рота «Боевого братства», Волонтёрский центр города Вологды, добровольческий комитет </a:t>
            </a:r>
            <a:r>
              <a:rPr lang="ru-RU" sz="1600" dirty="0" err="1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МолАГВ</a:t>
            </a:r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Все некоммерческие организации рабочей группы муниципального проекта «Пластик Ноль» оказывали информационную и методическую поддержку.</a:t>
            </a:r>
          </a:p>
          <a:p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1600" dirty="0" smtClean="0">
              <a:solidFill>
                <a:srgbClr val="29292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4574558" y="1199311"/>
            <a:ext cx="360040" cy="360040"/>
            <a:chOff x="4574558" y="1199311"/>
            <a:chExt cx="360040" cy="360040"/>
          </a:xfrm>
        </p:grpSpPr>
        <p:sp>
          <p:nvSpPr>
            <p:cNvPr id="35" name="Капля 34"/>
            <p:cNvSpPr/>
            <p:nvPr/>
          </p:nvSpPr>
          <p:spPr>
            <a:xfrm rot="8100000">
              <a:off x="4574558" y="1199311"/>
              <a:ext cx="360040" cy="360040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644008" y="1268760"/>
              <a:ext cx="216818" cy="2168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004048" y="1196752"/>
            <a:ext cx="2898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ул. Центральная, 12</a:t>
            </a:r>
          </a:p>
        </p:txBody>
      </p:sp>
    </p:spTree>
    <p:extLst>
      <p:ext uri="{BB962C8B-B14F-4D97-AF65-F5344CB8AC3E}">
        <p14:creationId xmlns:p14="http://schemas.microsoft.com/office/powerpoint/2010/main" val="38822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C:\Users\Zhirokhova_OA\Documents\ЯНА\Презентация\1725711046_5rY9VFY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3312368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C:\Users\Мария\Downloads\умп сердц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75740" cy="720080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 flipH="1">
            <a:off x="0" y="908720"/>
            <a:ext cx="539552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448122" y="908720"/>
            <a:ext cx="7695878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619672" y="404664"/>
            <a:ext cx="7524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Добро.Центр</a:t>
            </a:r>
            <a:endParaRPr lang="ru-RU" sz="2000" dirty="0">
              <a:solidFill>
                <a:srgbClr val="29292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35696" y="1412776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35696" y="3861048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</a:t>
            </a:r>
          </a:p>
        </p:txBody>
      </p:sp>
      <p:pic>
        <p:nvPicPr>
          <p:cNvPr id="25" name="Рисунок 24" descr="C:\Users\Zhirokhova_OA\Documents\ЯНА\Презентация\obj_0_171732383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01" y="1844825"/>
            <a:ext cx="1273541" cy="124361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4211960" y="1844825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Добро.Центр</a:t>
            </a:r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создан в здании бывшего учреждения дополнительного образования.</a:t>
            </a:r>
          </a:p>
          <a:p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Открытие состоялось 6 сентября 2024 г. </a:t>
            </a:r>
          </a:p>
          <a:p>
            <a:endParaRPr lang="ru-RU" sz="1600" dirty="0" smtClean="0">
              <a:solidFill>
                <a:srgbClr val="29292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Ремонт проводился силами волонтёров на средства, выделенные городскими предпринимателями. В здании установили новые окна, обновили кровлю и сделали косметический ремонт внутри, стены украсили рисунками. На обновленном фасаде появился </a:t>
            </a:r>
            <a:r>
              <a:rPr lang="ru-RU" sz="1600" dirty="0" err="1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мурал</a:t>
            </a:r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тему добровольчества, выполненный вологодским художником Олегом Ивановым.</a:t>
            </a:r>
          </a:p>
          <a:p>
            <a:endParaRPr lang="ru-RU" sz="1600" dirty="0" smtClean="0">
              <a:solidFill>
                <a:srgbClr val="29292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 err="1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Добро.Центр</a:t>
            </a:r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г.Вологды – победитель конкурса </a:t>
            </a:r>
            <a:r>
              <a:rPr lang="ru-RU" sz="1600" dirty="0" err="1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Добро.Центров</a:t>
            </a:r>
            <a: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ru-RU" sz="1600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1600" dirty="0" smtClean="0">
              <a:solidFill>
                <a:srgbClr val="29292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4574558" y="1199311"/>
            <a:ext cx="360040" cy="360040"/>
            <a:chOff x="4574558" y="1199311"/>
            <a:chExt cx="360040" cy="360040"/>
          </a:xfrm>
        </p:grpSpPr>
        <p:sp>
          <p:nvSpPr>
            <p:cNvPr id="36" name="Капля 35"/>
            <p:cNvSpPr/>
            <p:nvPr/>
          </p:nvSpPr>
          <p:spPr>
            <a:xfrm rot="8100000">
              <a:off x="4574558" y="1199311"/>
              <a:ext cx="360040" cy="360040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4644008" y="1268760"/>
              <a:ext cx="216818" cy="2168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004048" y="1196752"/>
            <a:ext cx="2537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ул. Пугачёва, 57а</a:t>
            </a:r>
          </a:p>
        </p:txBody>
      </p:sp>
      <p:pic>
        <p:nvPicPr>
          <p:cNvPr id="15" name="Рисунок 14" descr="https://sun9-23.userapi.com/impg/H2YqI0LobXq_0oyhWeOIzeihdKn-PpBOyyn2zw/26kiGA9NvS8.jpg?size=1200x1600&amp;quality=95&amp;sign=aa8b4c73d0670c334fd87158bb98498a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613" y="1810232"/>
            <a:ext cx="809561" cy="155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sun9-41.userapi.com/impg/G36okK-7etT2kmfg8muoOBadPXEW_HhFSxiAoQ/1HN42m4F5vA.jpg?size=1200x1600&amp;quality=95&amp;sign=7e40fdc455a567d2ba01942c2ce2e96e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37921"/>
            <a:ext cx="1294130" cy="153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s://sun9-57.userapi.com/impg/KwzvZKq8vUGL21dW0KJx_kxqmQzVhHJc3_urCw/A_m1shevLnQ.jpg?size=1600x900&amp;quality=95&amp;sign=cb5852d032c73ed615539e1415fa591d&amp;type=albu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51" y="2941167"/>
            <a:ext cx="1327341" cy="93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sun9-28.userapi.com/impg/Kf_HwhB3tbHKEsT2a3Q6f8reyxDSOMCodLIGnw/dPmQaEEkB3w.jpg?size=1280x1280&amp;quality=95&amp;sign=a99833796f012333ba38e355cc7e8ab1&amp;type=album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61" y="2727544"/>
            <a:ext cx="1178872" cy="1178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9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7890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2929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sz="3600" dirty="0">
              <a:solidFill>
                <a:srgbClr val="29292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Мария\Downloads\ум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869160"/>
            <a:ext cx="1880408" cy="1011510"/>
          </a:xfrm>
          <a:prstGeom prst="rect">
            <a:avLst/>
          </a:prstGeom>
          <a:noFill/>
        </p:spPr>
      </p:pic>
      <p:pic>
        <p:nvPicPr>
          <p:cNvPr id="5" name="Рисунок 4" descr="https://sun9-14.userapi.com/impg/S5rjJM-g9Puua0jz4HiHct0LK2odGWq3y_rK6w/nVS8kjBb43s.jpg?size=2560x1707&amp;quality=95&amp;sign=f4528f834907f58b9464eb2847801775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3816424" cy="2242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2755</TotalTime>
  <Words>131</Words>
  <Application>Microsoft Office PowerPoint</Application>
  <PresentationFormat>Экран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Комарова Екатерина Владимировна</dc:creator>
  <cp:lastModifiedBy>Жирохова Ольга Александровна</cp:lastModifiedBy>
  <cp:revision>339</cp:revision>
  <dcterms:created xsi:type="dcterms:W3CDTF">2021-02-03T05:57:38Z</dcterms:created>
  <dcterms:modified xsi:type="dcterms:W3CDTF">2024-11-22T10:42:15Z</dcterms:modified>
</cp:coreProperties>
</file>