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сения" initials="К" lastIdx="1" clrIdx="0">
    <p:extLst>
      <p:ext uri="{19B8F6BF-5375-455C-9EA6-DF929625EA0E}">
        <p15:presenceInfo xmlns:p15="http://schemas.microsoft.com/office/powerpoint/2012/main" userId="Ксени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21T02:05:33.070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21T02:05:33.070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E0338-C072-422F-8096-39942E0F3235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F5307-6855-4DC6-A14A-D241CF3B2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647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ru.wikipedia.org/wiki/%D0%9A-560_%C2%AB%D0%A1%D0%B5%D0%B2%D0%B5%D1%80%D0%BE%D0%B4%D0%B2%D0%B8%D0%BD%D1%81%D0%BA%C2%BB" TargetMode="External"/><Relationship Id="rId7" Type="http://schemas.openxmlformats.org/officeDocument/2006/relationships/hyperlink" Target="https://ru.wikipedia.org/wiki/%D0%9A-564_%C2%AB%D0%90%D1%80%D1%85%D0%B0%D0%BD%D0%B3%D0%B5%D0%BB%D1%8C%D1%81%D0%BA%C2%BB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9A-571_%C2%AB%D0%9A%D1%80%D0%B0%D1%81%D0%BD%D0%BE%D1%8F%D1%80%D1%81%D0%BA%C2%BB" TargetMode="External"/><Relationship Id="rId5" Type="http://schemas.openxmlformats.org/officeDocument/2006/relationships/hyperlink" Target="https://ru.wikipedia.org/wiki/%D0%9A-573_%C2%AB%D0%9D%D0%BE%D0%B2%D0%BE%D1%81%D0%B8%D0%B1%D0%B8%D1%80%D1%81%D0%BA%C2%BB" TargetMode="External"/><Relationship Id="rId10" Type="http://schemas.openxmlformats.org/officeDocument/2006/relationships/comments" Target="../comments/comment1.xml"/><Relationship Id="rId4" Type="http://schemas.openxmlformats.org/officeDocument/2006/relationships/hyperlink" Target="https://ru.wikipedia.org/wiki/%D0%9A-561_%C2%AB%D0%9A%D0%B0%D0%B7%D0%B0%D0%BD%D1%8C%C2%BB" TargetMode="External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-553_%C2%AB%D0%93%D0%B5%D0%BD%D0%B5%D1%80%D0%B0%D0%BB%D0%B8%D1%81%D1%81%D0%B8%D0%BC%D1%83%D1%81_%D0%A1%D1%83%D0%B2%D0%BE%D1%80%D0%BE%D0%B2%C2%BB" TargetMode="External"/><Relationship Id="rId13" Type="http://schemas.openxmlformats.org/officeDocument/2006/relationships/comments" Target="../comments/comment2.xml"/><Relationship Id="rId3" Type="http://schemas.openxmlformats.org/officeDocument/2006/relationships/hyperlink" Target="https://ru.wikipedia.org/wiki/%D0%9A-535_%C2%AB%D0%AE%D1%80%D0%B8%D0%B9_%D0%94%D0%BE%D0%BB%D0%B3%D0%BE%D1%80%D1%83%D0%BA%D0%B8%D0%B9%C2%BB" TargetMode="External"/><Relationship Id="rId7" Type="http://schemas.openxmlformats.org/officeDocument/2006/relationships/hyperlink" Target="https://ru.wikipedia.org/wiki/%D0%9A-552_%C2%AB%D0%9A%D0%BD%D1%8F%D0%B7%D1%8C_%D0%9E%D0%BB%D0%B5%D0%B3%C2%BB" TargetMode="External"/><Relationship Id="rId12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9A-549_%C2%AB%D0%9A%D0%BD%D1%8F%D0%B7%D1%8C_%D0%92%D0%BB%D0%B0%D0%B4%D0%B8%D0%BC%D0%B8%D1%80%C2%BB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ru.wikipedia.org/wiki/%D0%9A-551_%C2%AB%D0%92%D0%BB%D0%B0%D0%B4%D0%B8%D0%BC%D0%B8%D1%80_%D0%9C%D0%BE%D0%BD%D0%BE%D0%BC%D0%B0%D1%85%C2%BB" TargetMode="External"/><Relationship Id="rId10" Type="http://schemas.openxmlformats.org/officeDocument/2006/relationships/hyperlink" Target="https://ru.wikipedia.org/wiki/%D0%9A-555_%C2%AB%D0%9A%D0%BD%D1%8F%D0%B7%D1%8C_%D0%9F%D0%BE%D0%B6%D0%B0%D1%80%D1%81%D0%BA%D0%B8%D0%B9%C2%BB" TargetMode="External"/><Relationship Id="rId4" Type="http://schemas.openxmlformats.org/officeDocument/2006/relationships/hyperlink" Target="https://ru.wikipedia.org/wiki/%D0%9A-550_%C2%AB%D0%90%D0%BB%D0%B5%D0%BA%D1%81%D0%B0%D0%BD%D0%B4%D1%80_%D0%9D%D0%B5%D0%B2%D1%81%D0%BA%D0%B8%D0%B9%C2%BB" TargetMode="External"/><Relationship Id="rId9" Type="http://schemas.openxmlformats.org/officeDocument/2006/relationships/hyperlink" Target="https://ru.wikipedia.org/wiki/%D0%9A-554_%C2%AB%D0%98%D0%BC%D0%BF%D0%B5%D1%80%D0%B0%D1%82%D0%BE%D1%80_%D0%90%D0%BB%D0%B5%D0%BA%D1%81%D0%B0%D0%BD%D0%B4%D1%80_III%C2%B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3354" y="291976"/>
            <a:ext cx="4880565" cy="6581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Северодвинск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0394" y="963008"/>
            <a:ext cx="7310257" cy="3837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Муниципальный округ Архангельской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8648" r="8299" b="28108"/>
          <a:stretch/>
        </p:blipFill>
        <p:spPr>
          <a:xfrm>
            <a:off x="501333" y="291976"/>
            <a:ext cx="846909" cy="9683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47499" y="2761328"/>
            <a:ext cx="7310257" cy="3837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30" y="291976"/>
            <a:ext cx="938349" cy="9383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 b="14417"/>
          <a:stretch/>
        </p:blipFill>
        <p:spPr>
          <a:xfrm>
            <a:off x="1825639" y="1703604"/>
            <a:ext cx="8585458" cy="43706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55359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3354" y="291976"/>
            <a:ext cx="4880565" cy="6581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Северодвинск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0394" y="963008"/>
            <a:ext cx="7310257" cy="3837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Муниципальный округ Архангельской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8648" r="8299" b="28108"/>
          <a:stretch/>
        </p:blipFill>
        <p:spPr>
          <a:xfrm>
            <a:off x="501333" y="291976"/>
            <a:ext cx="846909" cy="9683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47499" y="2761328"/>
            <a:ext cx="7310257" cy="3837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30" y="291976"/>
            <a:ext cx="938349" cy="9383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8" y="2060546"/>
            <a:ext cx="4933565" cy="37001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21" b="13250"/>
          <a:stretch/>
        </p:blipFill>
        <p:spPr>
          <a:xfrm>
            <a:off x="6574978" y="2060546"/>
            <a:ext cx="4769098" cy="37001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6621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3354" y="291976"/>
            <a:ext cx="4880565" cy="6581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Северодвинск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0394" y="963008"/>
            <a:ext cx="7310257" cy="3837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Муниципальный округ Архангельской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8648" r="8299" b="28108"/>
          <a:stretch/>
        </p:blipFill>
        <p:spPr>
          <a:xfrm>
            <a:off x="501333" y="291976"/>
            <a:ext cx="846909" cy="9683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47499" y="2761328"/>
            <a:ext cx="7310257" cy="3837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30" y="291976"/>
            <a:ext cx="938349" cy="9383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9" b="10096"/>
          <a:stretch/>
        </p:blipFill>
        <p:spPr>
          <a:xfrm>
            <a:off x="1528355" y="1575313"/>
            <a:ext cx="9427264" cy="46960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673412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3354" y="291976"/>
            <a:ext cx="4880565" cy="6581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Северодвинск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0394" y="963008"/>
            <a:ext cx="7310257" cy="3837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Муниципальный округ Архангельской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8648" r="8299" b="28108"/>
          <a:stretch/>
        </p:blipFill>
        <p:spPr>
          <a:xfrm>
            <a:off x="501333" y="291976"/>
            <a:ext cx="846909" cy="9683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47499" y="2761328"/>
            <a:ext cx="7310257" cy="3837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30" y="291976"/>
            <a:ext cx="938349" cy="9383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4"/>
          <a:stretch/>
        </p:blipFill>
        <p:spPr>
          <a:xfrm>
            <a:off x="847500" y="1915542"/>
            <a:ext cx="5174478" cy="39310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t="2703" r="8692"/>
          <a:stretch/>
        </p:blipFill>
        <p:spPr>
          <a:xfrm>
            <a:off x="6361611" y="1915541"/>
            <a:ext cx="4990013" cy="39310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02227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3354" y="291976"/>
            <a:ext cx="4880565" cy="6581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Северодвинск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0394" y="963008"/>
            <a:ext cx="7310257" cy="3837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Муниципальный округ Архангельской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8648" r="8299" b="28108"/>
          <a:stretch/>
        </p:blipFill>
        <p:spPr>
          <a:xfrm>
            <a:off x="501333" y="291976"/>
            <a:ext cx="846909" cy="9683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47499" y="2761328"/>
            <a:ext cx="7310257" cy="3837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30" y="291976"/>
            <a:ext cx="938349" cy="9383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10"/>
                    </a14:imgEffect>
                    <a14:imgEffect>
                      <a14:saturation sat="80000"/>
                    </a14:imgEffect>
                    <a14:imgEffect>
                      <a14:brightnessContrast bright="17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" t="4185"/>
          <a:stretch/>
        </p:blipFill>
        <p:spPr>
          <a:xfrm>
            <a:off x="729933" y="2103120"/>
            <a:ext cx="5119955" cy="347306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7005" r="-1507" b="-3767"/>
          <a:stretch/>
        </p:blipFill>
        <p:spPr>
          <a:xfrm>
            <a:off x="6163774" y="2103120"/>
            <a:ext cx="5403994" cy="36314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1676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3354" y="291976"/>
            <a:ext cx="4880565" cy="6581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Северодвинск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0394" y="963008"/>
            <a:ext cx="7310257" cy="3837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Муниципальный округ Архангельской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8648" r="8299" b="28108"/>
          <a:stretch/>
        </p:blipFill>
        <p:spPr>
          <a:xfrm>
            <a:off x="501333" y="291976"/>
            <a:ext cx="846909" cy="9683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714002" y="2478141"/>
            <a:ext cx="3274923" cy="2479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u="sng" dirty="0">
                <a:hlinkClick r:id="rId3" tooltip="К-560 «Северодвинск»"/>
              </a:rPr>
              <a:t>«Северодвинск</a:t>
            </a:r>
            <a:r>
              <a:rPr lang="ru-RU" u="sng" dirty="0" smtClean="0">
                <a:hlinkClick r:id="rId3" tooltip="К-560 «Северодвинск»"/>
              </a:rPr>
              <a:t>»</a:t>
            </a:r>
            <a:endParaRPr lang="ru-RU" u="sng" dirty="0" smtClean="0"/>
          </a:p>
          <a:p>
            <a:r>
              <a:rPr lang="ru-RU" u="sng" dirty="0">
                <a:hlinkClick r:id="rId4" tooltip="К-561 «Казань»"/>
              </a:rPr>
              <a:t>«Казань</a:t>
            </a:r>
            <a:r>
              <a:rPr lang="ru-RU" u="sng" dirty="0" smtClean="0">
                <a:hlinkClick r:id="rId4" tooltip="К-561 «Казань»"/>
              </a:rPr>
              <a:t>»</a:t>
            </a:r>
            <a:endParaRPr lang="ru-RU" u="sng" dirty="0" smtClean="0"/>
          </a:p>
          <a:p>
            <a:r>
              <a:rPr lang="ru-RU" dirty="0">
                <a:hlinkClick r:id="rId5" tooltip="К-573 «Новосибирск»"/>
              </a:rPr>
              <a:t>«Новосибирск</a:t>
            </a:r>
            <a:r>
              <a:rPr lang="ru-RU" dirty="0" smtClean="0">
                <a:hlinkClick r:id="rId5" tooltip="К-573 «Новосибирск»"/>
              </a:rPr>
              <a:t>»</a:t>
            </a:r>
            <a:endParaRPr lang="ru-RU" dirty="0" smtClean="0"/>
          </a:p>
          <a:p>
            <a:r>
              <a:rPr lang="ru-RU" dirty="0">
                <a:hlinkClick r:id="rId6" tooltip="К-571 «Красноярск»"/>
              </a:rPr>
              <a:t>«Красноярск</a:t>
            </a:r>
            <a:r>
              <a:rPr lang="ru-RU" dirty="0" smtClean="0">
                <a:hlinkClick r:id="rId6" tooltip="К-571 «Красноярск»"/>
              </a:rPr>
              <a:t>»</a:t>
            </a:r>
            <a:endParaRPr lang="ru-RU" dirty="0" smtClean="0"/>
          </a:p>
          <a:p>
            <a:r>
              <a:rPr lang="ru-RU" dirty="0">
                <a:hlinkClick r:id="rId7" tooltip="К-564 «Архангельск»"/>
              </a:rPr>
              <a:t>«Архангельск»</a:t>
            </a:r>
            <a:endParaRPr lang="ru-RU" dirty="0" smtClean="0"/>
          </a:p>
          <a:p>
            <a:endParaRPr lang="ru-RU" u="sng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30" y="291976"/>
            <a:ext cx="938349" cy="9383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14002" y="1837524"/>
            <a:ext cx="2714510" cy="4878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Ясень (ясень-м)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28" y="1915449"/>
            <a:ext cx="5403802" cy="3605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195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3354" y="291976"/>
            <a:ext cx="4880565" cy="6581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Северодвинск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0394" y="963008"/>
            <a:ext cx="7310257" cy="3837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Муниципальный округ Архангельской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8648" r="8299" b="28108"/>
          <a:stretch/>
        </p:blipFill>
        <p:spPr>
          <a:xfrm>
            <a:off x="501333" y="291976"/>
            <a:ext cx="846909" cy="9683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283222" y="2479964"/>
            <a:ext cx="5026828" cy="362989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hlinkClick r:id="rId3" tooltip="К-535 «Юрий Долгорукий»"/>
              </a:rPr>
              <a:t>«Юрий Долгорукий»</a:t>
            </a:r>
            <a:endParaRPr lang="ru-RU" dirty="0" smtClean="0"/>
          </a:p>
          <a:p>
            <a:r>
              <a:rPr lang="ru-RU" u="sng" dirty="0" smtClean="0">
                <a:hlinkClick r:id="rId4" tooltip="К-550 «Александр Невский»"/>
              </a:rPr>
              <a:t>«Александр Невский»</a:t>
            </a:r>
            <a:endParaRPr lang="ru-RU" dirty="0" smtClean="0"/>
          </a:p>
          <a:p>
            <a:r>
              <a:rPr lang="ru-RU" dirty="0" smtClean="0">
                <a:hlinkClick r:id="rId5" tooltip="К-551 «Владимир Мономах»"/>
              </a:rPr>
              <a:t>«Владимир Мономах»</a:t>
            </a:r>
            <a:endParaRPr lang="ru-RU" dirty="0" smtClean="0"/>
          </a:p>
          <a:p>
            <a:r>
              <a:rPr lang="ru-RU" dirty="0" smtClean="0">
                <a:hlinkClick r:id="rId6" tooltip="К-549 «Князь Владимир»"/>
              </a:rPr>
              <a:t>«</a:t>
            </a:r>
            <a:r>
              <a:rPr lang="ru-RU" dirty="0">
                <a:hlinkClick r:id="rId6" tooltip="К-549 «Князь Владимир»"/>
              </a:rPr>
              <a:t>Князь Владимир»</a:t>
            </a:r>
            <a:endParaRPr lang="ru-RU" dirty="0" smtClean="0"/>
          </a:p>
          <a:p>
            <a:r>
              <a:rPr lang="ru-RU" dirty="0" smtClean="0">
                <a:hlinkClick r:id="rId7" tooltip="К-552 «Князь Олег»"/>
              </a:rPr>
              <a:t>«</a:t>
            </a:r>
            <a:r>
              <a:rPr lang="ru-RU" dirty="0">
                <a:hlinkClick r:id="rId7" tooltip="К-552 «Князь Олег»"/>
              </a:rPr>
              <a:t>Князь Олег</a:t>
            </a:r>
            <a:r>
              <a:rPr lang="ru-RU" dirty="0" smtClean="0">
                <a:hlinkClick r:id="rId7" tooltip="К-552 «Князь Олег»"/>
              </a:rPr>
              <a:t>»</a:t>
            </a:r>
            <a:endParaRPr lang="ru-RU" dirty="0" smtClean="0"/>
          </a:p>
          <a:p>
            <a:r>
              <a:rPr lang="ru-RU" dirty="0" smtClean="0">
                <a:hlinkClick r:id="rId8" tooltip="К-553 «Генералиссимус Суворов»"/>
              </a:rPr>
              <a:t>«</a:t>
            </a:r>
            <a:r>
              <a:rPr lang="ru-RU" dirty="0">
                <a:hlinkClick r:id="rId8" tooltip="К-553 «Генералиссимус Суворов»"/>
              </a:rPr>
              <a:t>Генералиссимус Суворов</a:t>
            </a:r>
            <a:r>
              <a:rPr lang="ru-RU" dirty="0" smtClean="0">
                <a:hlinkClick r:id="rId8" tooltip="К-553 «Генералиссимус Суворов»"/>
              </a:rPr>
              <a:t>»</a:t>
            </a:r>
            <a:endParaRPr lang="ru-RU" dirty="0" smtClean="0"/>
          </a:p>
          <a:p>
            <a:r>
              <a:rPr lang="ru-RU" dirty="0" smtClean="0">
                <a:hlinkClick r:id="rId9" tooltip="К-554 «Император Александр III»"/>
              </a:rPr>
              <a:t>«</a:t>
            </a:r>
            <a:r>
              <a:rPr lang="ru-RU" dirty="0">
                <a:hlinkClick r:id="rId9" tooltip="К-554 «Император Александр III»"/>
              </a:rPr>
              <a:t>Император Александр </a:t>
            </a:r>
            <a:r>
              <a:rPr lang="en-US" dirty="0">
                <a:hlinkClick r:id="rId9" tooltip="К-554 «Император Александр III»"/>
              </a:rPr>
              <a:t>III</a:t>
            </a:r>
            <a:r>
              <a:rPr lang="en-US" dirty="0" smtClean="0">
                <a:hlinkClick r:id="rId9" tooltip="К-554 «Император Александр III»"/>
              </a:rPr>
              <a:t>»</a:t>
            </a:r>
            <a:endParaRPr lang="ru-RU" dirty="0" smtClean="0"/>
          </a:p>
          <a:p>
            <a:r>
              <a:rPr lang="ru-RU" dirty="0" smtClean="0">
                <a:hlinkClick r:id="rId10" tooltip="К-555 «Князь Пожарский»"/>
              </a:rPr>
              <a:t>«</a:t>
            </a:r>
            <a:r>
              <a:rPr lang="ru-RU" dirty="0">
                <a:hlinkClick r:id="rId10" tooltip="К-555 «Князь Пожарский»"/>
              </a:rPr>
              <a:t>Князь Пожарский»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30" y="291976"/>
            <a:ext cx="938349" cy="9383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283222" y="1837048"/>
            <a:ext cx="2714510" cy="4878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БОРЕЙ (борей-А)</a:t>
            </a:r>
            <a:endParaRPr lang="ru-RU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330" r="5755" b="-330"/>
          <a:stretch/>
        </p:blipFill>
        <p:spPr>
          <a:xfrm>
            <a:off x="5800254" y="1837048"/>
            <a:ext cx="5407329" cy="3975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475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3354" y="291976"/>
            <a:ext cx="4880565" cy="6581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Северодвинск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0394" y="963008"/>
            <a:ext cx="7310257" cy="3837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Муниципальный округ Архангельской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8648" r="8299" b="28108"/>
          <a:stretch/>
        </p:blipFill>
        <p:spPr>
          <a:xfrm>
            <a:off x="501333" y="291976"/>
            <a:ext cx="846909" cy="9683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47499" y="2761328"/>
            <a:ext cx="7310257" cy="3837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30" y="291976"/>
            <a:ext cx="938349" cy="9383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" t="-1" r="-2485" b="2233"/>
          <a:stretch/>
        </p:blipFill>
        <p:spPr>
          <a:xfrm>
            <a:off x="2586445" y="1562350"/>
            <a:ext cx="7315199" cy="4577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24635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108</TotalTime>
  <Words>96</Words>
  <Application>Microsoft Office PowerPoint</Application>
  <PresentationFormat>Широкоэкранный</PresentationFormat>
  <Paragraphs>31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Calibri</vt:lpstr>
      <vt:lpstr>Century Gothic</vt:lpstr>
      <vt:lpstr>Wingdings 3</vt:lpstr>
      <vt:lpstr>Сектор</vt:lpstr>
      <vt:lpstr>Северодвинск</vt:lpstr>
      <vt:lpstr>Северодвинск</vt:lpstr>
      <vt:lpstr>Северодвинск</vt:lpstr>
      <vt:lpstr>Северодвинск</vt:lpstr>
      <vt:lpstr>Северодвинск</vt:lpstr>
      <vt:lpstr>Северодвинск</vt:lpstr>
      <vt:lpstr>Северодвинск</vt:lpstr>
      <vt:lpstr>Северодвинск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Северодвинск</dc:title>
  <dc:creator>Ксения</dc:creator>
  <cp:lastModifiedBy>Ксения</cp:lastModifiedBy>
  <cp:revision>10</cp:revision>
  <dcterms:created xsi:type="dcterms:W3CDTF">2025-10-20T22:04:12Z</dcterms:created>
  <dcterms:modified xsi:type="dcterms:W3CDTF">2025-10-20T23:52:22Z</dcterms:modified>
</cp:coreProperties>
</file>