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18" r:id="rId2"/>
    <p:sldMasterId id="2147483888" r:id="rId3"/>
    <p:sldMasterId id="2147483945" r:id="rId4"/>
    <p:sldMasterId id="2147484009" r:id="rId5"/>
    <p:sldMasterId id="2147484066" r:id="rId6"/>
  </p:sldMasterIdLst>
  <p:notesMasterIdLst>
    <p:notesMasterId r:id="rId18"/>
  </p:notesMasterIdLst>
  <p:handoutMasterIdLst>
    <p:handoutMasterId r:id="rId19"/>
  </p:handoutMasterIdLst>
  <p:sldIdLst>
    <p:sldId id="305" r:id="rId7"/>
    <p:sldId id="309" r:id="rId8"/>
    <p:sldId id="310" r:id="rId9"/>
    <p:sldId id="311" r:id="rId10"/>
    <p:sldId id="312" r:id="rId11"/>
    <p:sldId id="295" r:id="rId12"/>
    <p:sldId id="307" r:id="rId13"/>
    <p:sldId id="270" r:id="rId14"/>
    <p:sldId id="300" r:id="rId15"/>
    <p:sldId id="296" r:id="rId16"/>
    <p:sldId id="313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484"/>
    <a:srgbClr val="960008"/>
    <a:srgbClr val="005A64"/>
    <a:srgbClr val="06A05A"/>
    <a:srgbClr val="780000"/>
    <a:srgbClr val="D9D9D9"/>
    <a:srgbClr val="FFC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EA8CE-4267-4615-BD84-BFF880B3756D}" v="24" dt="2024-02-20T19:50:32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Генцлер" userId="df38da47f4709cad" providerId="LiveId" clId="{B9EEA8CE-4267-4615-BD84-BFF880B3756D}"/>
    <pc:docChg chg="undo custSel addSld delSld modSld sldOrd delMainMaster">
      <pc:chgData name="Ирина Генцлер" userId="df38da47f4709cad" providerId="LiveId" clId="{B9EEA8CE-4267-4615-BD84-BFF880B3756D}" dt="2024-02-20T19:54:36.924" v="2184"/>
      <pc:docMkLst>
        <pc:docMk/>
      </pc:docMkLst>
      <pc:sldChg chg="modSp mod">
        <pc:chgData name="Ирина Генцлер" userId="df38da47f4709cad" providerId="LiveId" clId="{B9EEA8CE-4267-4615-BD84-BFF880B3756D}" dt="2024-02-20T18:26:28.875" v="34" actId="6549"/>
        <pc:sldMkLst>
          <pc:docMk/>
          <pc:sldMk cId="611286219" sldId="257"/>
        </pc:sldMkLst>
        <pc:spChg chg="mod">
          <ac:chgData name="Ирина Генцлер" userId="df38da47f4709cad" providerId="LiveId" clId="{B9EEA8CE-4267-4615-BD84-BFF880B3756D}" dt="2024-02-20T18:25:41.959" v="15" actId="6549"/>
          <ac:spMkLst>
            <pc:docMk/>
            <pc:sldMk cId="611286219" sldId="257"/>
            <ac:spMk id="4" creationId="{14812F77-ECD0-FD47-ABF9-093562C8048D}"/>
          </ac:spMkLst>
        </pc:spChg>
        <pc:spChg chg="mod">
          <ac:chgData name="Ирина Генцлер" userId="df38da47f4709cad" providerId="LiveId" clId="{B9EEA8CE-4267-4615-BD84-BFF880B3756D}" dt="2024-02-20T18:25:52.007" v="16" actId="1076"/>
          <ac:spMkLst>
            <pc:docMk/>
            <pc:sldMk cId="611286219" sldId="257"/>
            <ac:spMk id="5" creationId="{C220E7FD-9A2E-9649-AC71-F8D74294737D}"/>
          </ac:spMkLst>
        </pc:spChg>
        <pc:spChg chg="mod">
          <ac:chgData name="Ирина Генцлер" userId="df38da47f4709cad" providerId="LiveId" clId="{B9EEA8CE-4267-4615-BD84-BFF880B3756D}" dt="2024-02-20T18:25:57.761" v="17" actId="1076"/>
          <ac:spMkLst>
            <pc:docMk/>
            <pc:sldMk cId="611286219" sldId="257"/>
            <ac:spMk id="7" creationId="{C7492EF8-CC4A-904F-A92A-77DA8A612821}"/>
          </ac:spMkLst>
        </pc:spChg>
        <pc:spChg chg="mod">
          <ac:chgData name="Ирина Генцлер" userId="df38da47f4709cad" providerId="LiveId" clId="{B9EEA8CE-4267-4615-BD84-BFF880B3756D}" dt="2024-02-20T18:26:28.875" v="34" actId="6549"/>
          <ac:spMkLst>
            <pc:docMk/>
            <pc:sldMk cId="611286219" sldId="257"/>
            <ac:spMk id="8" creationId="{20564CCD-464B-D94C-82A2-4D6F7FC61B98}"/>
          </ac:spMkLst>
        </pc:spChg>
      </pc:sldChg>
      <pc:sldChg chg="addSp delSp modSp mod">
        <pc:chgData name="Ирина Генцлер" userId="df38da47f4709cad" providerId="LiveId" clId="{B9EEA8CE-4267-4615-BD84-BFF880B3756D}" dt="2024-02-20T19:18:45.604" v="976" actId="20577"/>
        <pc:sldMkLst>
          <pc:docMk/>
          <pc:sldMk cId="3318244750" sldId="258"/>
        </pc:sldMkLst>
        <pc:spChg chg="mod">
          <ac:chgData name="Ирина Генцлер" userId="df38da47f4709cad" providerId="LiveId" clId="{B9EEA8CE-4267-4615-BD84-BFF880B3756D}" dt="2024-02-20T18:34:56.607" v="183" actId="1035"/>
          <ac:spMkLst>
            <pc:docMk/>
            <pc:sldMk cId="3318244750" sldId="258"/>
            <ac:spMk id="2" creationId="{00000000-0000-0000-0000-000000000000}"/>
          </ac:spMkLst>
        </pc:spChg>
        <pc:spChg chg="mod">
          <ac:chgData name="Ирина Генцлер" userId="df38da47f4709cad" providerId="LiveId" clId="{B9EEA8CE-4267-4615-BD84-BFF880B3756D}" dt="2024-02-20T18:34:41.791" v="161" actId="1076"/>
          <ac:spMkLst>
            <pc:docMk/>
            <pc:sldMk cId="3318244750" sldId="258"/>
            <ac:spMk id="3" creationId="{00000000-0000-0000-0000-000000000000}"/>
          </ac:spMkLst>
        </pc:spChg>
        <pc:spChg chg="mod">
          <ac:chgData name="Ирина Генцлер" userId="df38da47f4709cad" providerId="LiveId" clId="{B9EEA8CE-4267-4615-BD84-BFF880B3756D}" dt="2024-02-20T18:34:50.949" v="162" actId="1076"/>
          <ac:spMkLst>
            <pc:docMk/>
            <pc:sldMk cId="3318244750" sldId="258"/>
            <ac:spMk id="4" creationId="{00000000-0000-0000-0000-000000000000}"/>
          </ac:spMkLst>
        </pc:spChg>
        <pc:spChg chg="mod">
          <ac:chgData name="Ирина Генцлер" userId="df38da47f4709cad" providerId="LiveId" clId="{B9EEA8CE-4267-4615-BD84-BFF880B3756D}" dt="2024-02-20T18:39:31.557" v="216" actId="1076"/>
          <ac:spMkLst>
            <pc:docMk/>
            <pc:sldMk cId="3318244750" sldId="258"/>
            <ac:spMk id="6" creationId="{00000000-0000-0000-0000-000000000000}"/>
          </ac:spMkLst>
        </pc:spChg>
        <pc:spChg chg="del">
          <ac:chgData name="Ирина Генцлер" userId="df38da47f4709cad" providerId="LiveId" clId="{B9EEA8CE-4267-4615-BD84-BFF880B3756D}" dt="2024-02-20T18:32:59.162" v="150" actId="478"/>
          <ac:spMkLst>
            <pc:docMk/>
            <pc:sldMk cId="3318244750" sldId="258"/>
            <ac:spMk id="7" creationId="{00000000-0000-0000-0000-000000000000}"/>
          </ac:spMkLst>
        </pc:spChg>
        <pc:spChg chg="add del mod">
          <ac:chgData name="Ирина Генцлер" userId="df38da47f4709cad" providerId="LiveId" clId="{B9EEA8CE-4267-4615-BD84-BFF880B3756D}" dt="2024-02-20T18:32:13.422" v="146" actId="478"/>
          <ac:spMkLst>
            <pc:docMk/>
            <pc:sldMk cId="3318244750" sldId="258"/>
            <ac:spMk id="8" creationId="{1D75D956-DDA9-C6D3-5C05-AB1B52C44AD5}"/>
          </ac:spMkLst>
        </pc:spChg>
        <pc:spChg chg="del">
          <ac:chgData name="Ирина Генцлер" userId="df38da47f4709cad" providerId="LiveId" clId="{B9EEA8CE-4267-4615-BD84-BFF880B3756D}" dt="2024-02-20T18:32:04.935" v="145" actId="478"/>
          <ac:spMkLst>
            <pc:docMk/>
            <pc:sldMk cId="3318244750" sldId="258"/>
            <ac:spMk id="9" creationId="{00000000-0000-0000-0000-000000000000}"/>
          </ac:spMkLst>
        </pc:spChg>
        <pc:spChg chg="mod">
          <ac:chgData name="Ирина Генцлер" userId="df38da47f4709cad" providerId="LiveId" clId="{B9EEA8CE-4267-4615-BD84-BFF880B3756D}" dt="2024-02-20T18:46:24.258" v="259" actId="1076"/>
          <ac:spMkLst>
            <pc:docMk/>
            <pc:sldMk cId="3318244750" sldId="258"/>
            <ac:spMk id="10" creationId="{00000000-0000-0000-0000-000000000000}"/>
          </ac:spMkLst>
        </pc:spChg>
        <pc:spChg chg="del">
          <ac:chgData name="Ирина Генцлер" userId="df38da47f4709cad" providerId="LiveId" clId="{B9EEA8CE-4267-4615-BD84-BFF880B3756D}" dt="2024-02-20T18:34:35.385" v="160" actId="478"/>
          <ac:spMkLst>
            <pc:docMk/>
            <pc:sldMk cId="3318244750" sldId="258"/>
            <ac:spMk id="11" creationId="{00000000-0000-0000-0000-000000000000}"/>
          </ac:spMkLst>
        </pc:spChg>
        <pc:spChg chg="add mod">
          <ac:chgData name="Ирина Генцлер" userId="df38da47f4709cad" providerId="LiveId" clId="{B9EEA8CE-4267-4615-BD84-BFF880B3756D}" dt="2024-02-20T18:46:41.844" v="326" actId="1035"/>
          <ac:spMkLst>
            <pc:docMk/>
            <pc:sldMk cId="3318244750" sldId="258"/>
            <ac:spMk id="12" creationId="{01FA75F7-7A05-7A83-ECDC-7202B85E774C}"/>
          </ac:spMkLst>
        </pc:spChg>
        <pc:spChg chg="add mod">
          <ac:chgData name="Ирина Генцлер" userId="df38da47f4709cad" providerId="LiveId" clId="{B9EEA8CE-4267-4615-BD84-BFF880B3756D}" dt="2024-02-20T19:18:45.604" v="976" actId="20577"/>
          <ac:spMkLst>
            <pc:docMk/>
            <pc:sldMk cId="3318244750" sldId="258"/>
            <ac:spMk id="13" creationId="{36543807-A355-10CB-A21A-4600AD2B58D1}"/>
          </ac:spMkLst>
        </pc:spChg>
      </pc:sldChg>
      <pc:sldChg chg="modSp del mod">
        <pc:chgData name="Ирина Генцлер" userId="df38da47f4709cad" providerId="LiveId" clId="{B9EEA8CE-4267-4615-BD84-BFF880B3756D}" dt="2024-02-20T19:02:55.707" v="617" actId="2696"/>
        <pc:sldMkLst>
          <pc:docMk/>
          <pc:sldMk cId="1527683248" sldId="259"/>
        </pc:sldMkLst>
        <pc:spChg chg="mod">
          <ac:chgData name="Ирина Генцлер" userId="df38da47f4709cad" providerId="LiveId" clId="{B9EEA8CE-4267-4615-BD84-BFF880B3756D}" dt="2024-02-20T19:01:21.626" v="615" actId="115"/>
          <ac:spMkLst>
            <pc:docMk/>
            <pc:sldMk cId="1527683248" sldId="259"/>
            <ac:spMk id="29" creationId="{71489A62-AA04-F4EE-61C3-DEBF8444B670}"/>
          </ac:spMkLst>
        </pc:spChg>
      </pc:sldChg>
      <pc:sldChg chg="del">
        <pc:chgData name="Ирина Генцлер" userId="df38da47f4709cad" providerId="LiveId" clId="{B9EEA8CE-4267-4615-BD84-BFF880B3756D}" dt="2024-02-20T18:33:48.837" v="158" actId="2696"/>
        <pc:sldMkLst>
          <pc:docMk/>
          <pc:sldMk cId="1661297235" sldId="259"/>
        </pc:sldMkLst>
      </pc:sldChg>
      <pc:sldChg chg="modSp mod ord">
        <pc:chgData name="Ирина Генцлер" userId="df38da47f4709cad" providerId="LiveId" clId="{B9EEA8CE-4267-4615-BD84-BFF880B3756D}" dt="2024-02-20T19:53:19.899" v="2182"/>
        <pc:sldMkLst>
          <pc:docMk/>
          <pc:sldMk cId="3629746287" sldId="259"/>
        </pc:sldMkLst>
        <pc:spChg chg="mod">
          <ac:chgData name="Ирина Генцлер" userId="df38da47f4709cad" providerId="LiveId" clId="{B9EEA8CE-4267-4615-BD84-BFF880B3756D}" dt="2024-02-20T19:05:44.087" v="625" actId="207"/>
          <ac:spMkLst>
            <pc:docMk/>
            <pc:sldMk cId="3629746287" sldId="259"/>
            <ac:spMk id="7" creationId="{28EC7F02-89CB-E290-630F-A450B6788853}"/>
          </ac:spMkLst>
        </pc:spChg>
        <pc:spChg chg="mod">
          <ac:chgData name="Ирина Генцлер" userId="df38da47f4709cad" providerId="LiveId" clId="{B9EEA8CE-4267-4615-BD84-BFF880B3756D}" dt="2024-02-20T19:04:46.984" v="622" actId="108"/>
          <ac:spMkLst>
            <pc:docMk/>
            <pc:sldMk cId="3629746287" sldId="259"/>
            <ac:spMk id="29" creationId="{AB204B95-5BE8-7FA2-5BA9-D415CDF7A3DC}"/>
          </ac:spMkLst>
        </pc:spChg>
      </pc:sldChg>
      <pc:sldChg chg="delSp modSp mod">
        <pc:chgData name="Ирина Генцлер" userId="df38da47f4709cad" providerId="LiveId" clId="{B9EEA8CE-4267-4615-BD84-BFF880B3756D}" dt="2024-02-20T18:56:07.215" v="604" actId="14100"/>
        <pc:sldMkLst>
          <pc:docMk/>
          <pc:sldMk cId="1475011906" sldId="260"/>
        </pc:sldMkLst>
        <pc:spChg chg="mod">
          <ac:chgData name="Ирина Генцлер" userId="df38da47f4709cad" providerId="LiveId" clId="{B9EEA8CE-4267-4615-BD84-BFF880B3756D}" dt="2024-02-20T18:45:52.388" v="257" actId="1076"/>
          <ac:spMkLst>
            <pc:docMk/>
            <pc:sldMk cId="1475011906" sldId="260"/>
            <ac:spMk id="42" creationId="{DC6B85C1-ACBB-494C-B641-CFD30897F859}"/>
          </ac:spMkLst>
        </pc:spChg>
        <pc:spChg chg="mod">
          <ac:chgData name="Ирина Генцлер" userId="df38da47f4709cad" providerId="LiveId" clId="{B9EEA8CE-4267-4615-BD84-BFF880B3756D}" dt="2024-02-20T18:56:02.552" v="603" actId="20577"/>
          <ac:spMkLst>
            <pc:docMk/>
            <pc:sldMk cId="1475011906" sldId="260"/>
            <ac:spMk id="45" creationId="{9ACB73FA-A200-7A45-9D0F-2104D7A9B4B1}"/>
          </ac:spMkLst>
        </pc:spChg>
        <pc:spChg chg="mod">
          <ac:chgData name="Ирина Генцлер" userId="df38da47f4709cad" providerId="LiveId" clId="{B9EEA8CE-4267-4615-BD84-BFF880B3756D}" dt="2024-02-20T18:45:57.233" v="258" actId="1076"/>
          <ac:spMkLst>
            <pc:docMk/>
            <pc:sldMk cId="1475011906" sldId="260"/>
            <ac:spMk id="49" creationId="{6DE76BE5-FA0E-EE4C-AC86-37267363B717}"/>
          </ac:spMkLst>
        </pc:spChg>
        <pc:spChg chg="mod">
          <ac:chgData name="Ирина Генцлер" userId="df38da47f4709cad" providerId="LiveId" clId="{B9EEA8CE-4267-4615-BD84-BFF880B3756D}" dt="2024-02-20T18:56:07.215" v="604" actId="14100"/>
          <ac:spMkLst>
            <pc:docMk/>
            <pc:sldMk cId="1475011906" sldId="260"/>
            <ac:spMk id="54" creationId="{00000000-0000-0000-0000-000000000000}"/>
          </ac:spMkLst>
        </pc:spChg>
        <pc:cxnChg chg="del">
          <ac:chgData name="Ирина Генцлер" userId="df38da47f4709cad" providerId="LiveId" clId="{B9EEA8CE-4267-4615-BD84-BFF880B3756D}" dt="2024-02-20T18:45:43.682" v="256" actId="478"/>
          <ac:cxnSpMkLst>
            <pc:docMk/>
            <pc:sldMk cId="1475011906" sldId="260"/>
            <ac:cxnSpMk id="23" creationId="{00000000-0000-0000-0000-000000000000}"/>
          </ac:cxnSpMkLst>
        </pc:cxnChg>
      </pc:sldChg>
      <pc:sldChg chg="modSp mod ord">
        <pc:chgData name="Ирина Генцлер" userId="df38da47f4709cad" providerId="LiveId" clId="{B9EEA8CE-4267-4615-BD84-BFF880B3756D}" dt="2024-02-20T19:11:19.406" v="770"/>
        <pc:sldMkLst>
          <pc:docMk/>
          <pc:sldMk cId="4278005818" sldId="261"/>
        </pc:sldMkLst>
        <pc:spChg chg="mod">
          <ac:chgData name="Ирина Генцлер" userId="df38da47f4709cad" providerId="LiveId" clId="{B9EEA8CE-4267-4615-BD84-BFF880B3756D}" dt="2024-02-20T18:35:30.902" v="190" actId="6549"/>
          <ac:spMkLst>
            <pc:docMk/>
            <pc:sldMk cId="4278005818" sldId="261"/>
            <ac:spMk id="42" creationId="{DC6B85C1-ACBB-494C-B641-CFD30897F859}"/>
          </ac:spMkLst>
        </pc:spChg>
        <pc:spChg chg="mod">
          <ac:chgData name="Ирина Генцлер" userId="df38da47f4709cad" providerId="LiveId" clId="{B9EEA8CE-4267-4615-BD84-BFF880B3756D}" dt="2024-02-20T18:38:00.849" v="212" actId="6549"/>
          <ac:spMkLst>
            <pc:docMk/>
            <pc:sldMk cId="4278005818" sldId="261"/>
            <ac:spMk id="52" creationId="{00000000-0000-0000-0000-000000000000}"/>
          </ac:spMkLst>
        </pc:spChg>
        <pc:grpChg chg="mod">
          <ac:chgData name="Ирина Генцлер" userId="df38da47f4709cad" providerId="LiveId" clId="{B9EEA8CE-4267-4615-BD84-BFF880B3756D}" dt="2024-02-20T18:38:05.400" v="213" actId="1076"/>
          <ac:grpSpMkLst>
            <pc:docMk/>
            <pc:sldMk cId="4278005818" sldId="261"/>
            <ac:grpSpMk id="29" creationId="{00000000-0000-0000-0000-000000000000}"/>
          </ac:grpSpMkLst>
        </pc:grpChg>
        <pc:graphicFrameChg chg="modGraphic">
          <ac:chgData name="Ирина Генцлер" userId="df38da47f4709cad" providerId="LiveId" clId="{B9EEA8CE-4267-4615-BD84-BFF880B3756D}" dt="2024-02-20T18:40:07.588" v="218" actId="14734"/>
          <ac:graphicFrameMkLst>
            <pc:docMk/>
            <pc:sldMk cId="4278005818" sldId="261"/>
            <ac:graphicFrameMk id="3" creationId="{00000000-0000-0000-0000-000000000000}"/>
          </ac:graphicFrameMkLst>
        </pc:graphicFrameChg>
      </pc:sldChg>
      <pc:sldChg chg="add del">
        <pc:chgData name="Ирина Генцлер" userId="df38da47f4709cad" providerId="LiveId" clId="{B9EEA8CE-4267-4615-BD84-BFF880B3756D}" dt="2024-02-20T19:50:16.716" v="2168" actId="2696"/>
        <pc:sldMkLst>
          <pc:docMk/>
          <pc:sldMk cId="443273559" sldId="262"/>
        </pc:sldMkLst>
      </pc:sldChg>
      <pc:sldChg chg="modSp mod">
        <pc:chgData name="Ирина Генцлер" userId="df38da47f4709cad" providerId="LiveId" clId="{B9EEA8CE-4267-4615-BD84-BFF880B3756D}" dt="2024-02-20T19:52:00.483" v="2180" actId="14734"/>
        <pc:sldMkLst>
          <pc:docMk/>
          <pc:sldMk cId="1154575703" sldId="262"/>
        </pc:sldMkLst>
        <pc:graphicFrameChg chg="modGraphic">
          <ac:chgData name="Ирина Генцлер" userId="df38da47f4709cad" providerId="LiveId" clId="{B9EEA8CE-4267-4615-BD84-BFF880B3756D}" dt="2024-02-20T19:52:00.483" v="2180" actId="14734"/>
          <ac:graphicFrameMkLst>
            <pc:docMk/>
            <pc:sldMk cId="1154575703" sldId="262"/>
            <ac:graphicFrameMk id="15" creationId="{6B88F1D3-EC37-CA28-7DB2-E2F87FA50D35}"/>
          </ac:graphicFrameMkLst>
        </pc:graphicFrameChg>
      </pc:sldChg>
      <pc:sldChg chg="modSp mod">
        <pc:chgData name="Ирина Генцлер" userId="df38da47f4709cad" providerId="LiveId" clId="{B9EEA8CE-4267-4615-BD84-BFF880B3756D}" dt="2024-02-20T19:44:41.724" v="1953" actId="6549"/>
        <pc:sldMkLst>
          <pc:docMk/>
          <pc:sldMk cId="2176575554" sldId="263"/>
        </pc:sldMkLst>
        <pc:graphicFrameChg chg="modGraphic">
          <ac:chgData name="Ирина Генцлер" userId="df38da47f4709cad" providerId="LiveId" clId="{B9EEA8CE-4267-4615-BD84-BFF880B3756D}" dt="2024-02-20T19:44:41.724" v="1953" actId="6549"/>
          <ac:graphicFrameMkLst>
            <pc:docMk/>
            <pc:sldMk cId="2176575554" sldId="263"/>
            <ac:graphicFrameMk id="2" creationId="{00000000-0000-0000-0000-000000000000}"/>
          </ac:graphicFrameMkLst>
        </pc:graphicFrameChg>
      </pc:sldChg>
      <pc:sldChg chg="addSp delSp modSp mod">
        <pc:chgData name="Ирина Генцлер" userId="df38da47f4709cad" providerId="LiveId" clId="{B9EEA8CE-4267-4615-BD84-BFF880B3756D}" dt="2024-02-20T19:34:27.474" v="1731" actId="20577"/>
        <pc:sldMkLst>
          <pc:docMk/>
          <pc:sldMk cId="1969482376" sldId="265"/>
        </pc:sldMkLst>
        <pc:spChg chg="mod">
          <ac:chgData name="Ирина Генцлер" userId="df38da47f4709cad" providerId="LiveId" clId="{B9EEA8CE-4267-4615-BD84-BFF880B3756D}" dt="2024-02-20T19:10:28.837" v="711" actId="1036"/>
          <ac:spMkLst>
            <pc:docMk/>
            <pc:sldMk cId="1969482376" sldId="265"/>
            <ac:spMk id="2" creationId="{ABC7A937-8744-151E-F513-ED7A171E48D7}"/>
          </ac:spMkLst>
        </pc:spChg>
        <pc:spChg chg="mod">
          <ac:chgData name="Ирина Генцлер" userId="df38da47f4709cad" providerId="LiveId" clId="{B9EEA8CE-4267-4615-BD84-BFF880B3756D}" dt="2024-02-20T19:34:27.474" v="1731" actId="20577"/>
          <ac:spMkLst>
            <pc:docMk/>
            <pc:sldMk cId="1969482376" sldId="265"/>
            <ac:spMk id="3" creationId="{7A288848-9DCB-04B3-2DA4-710425E85B4D}"/>
          </ac:spMkLst>
        </pc:spChg>
        <pc:spChg chg="del">
          <ac:chgData name="Ирина Генцлер" userId="df38da47f4709cad" providerId="LiveId" clId="{B9EEA8CE-4267-4615-BD84-BFF880B3756D}" dt="2024-02-20T19:08:50.347" v="652" actId="478"/>
          <ac:spMkLst>
            <pc:docMk/>
            <pc:sldMk cId="1969482376" sldId="265"/>
            <ac:spMk id="4" creationId="{D4E51D4F-A1DC-2CCB-3F5B-230DFEBF79BE}"/>
          </ac:spMkLst>
        </pc:spChg>
        <pc:spChg chg="add mod">
          <ac:chgData name="Ирина Генцлер" userId="df38da47f4709cad" providerId="LiveId" clId="{B9EEA8CE-4267-4615-BD84-BFF880B3756D}" dt="2024-02-20T19:32:45.112" v="1713" actId="6549"/>
          <ac:spMkLst>
            <pc:docMk/>
            <pc:sldMk cId="1969482376" sldId="265"/>
            <ac:spMk id="5" creationId="{13345279-918F-9EFA-3763-C59FE7EEA42F}"/>
          </ac:spMkLst>
        </pc:spChg>
        <pc:spChg chg="mod">
          <ac:chgData name="Ирина Генцлер" userId="df38da47f4709cad" providerId="LiveId" clId="{B9EEA8CE-4267-4615-BD84-BFF880B3756D}" dt="2024-02-20T19:28:15.423" v="1427" actId="20577"/>
          <ac:spMkLst>
            <pc:docMk/>
            <pc:sldMk cId="1969482376" sldId="265"/>
            <ac:spMk id="6" creationId="{858FEA51-A747-BD3F-FE9E-C6C8BF1C7472}"/>
          </ac:spMkLst>
        </pc:spChg>
        <pc:spChg chg="mod">
          <ac:chgData name="Ирина Генцлер" userId="df38da47f4709cad" providerId="LiveId" clId="{B9EEA8CE-4267-4615-BD84-BFF880B3756D}" dt="2024-02-20T19:10:06.644" v="693" actId="1036"/>
          <ac:spMkLst>
            <pc:docMk/>
            <pc:sldMk cId="1969482376" sldId="265"/>
            <ac:spMk id="7" creationId="{6A2C66A0-7988-54EB-093F-150FD70BF126}"/>
          </ac:spMkLst>
        </pc:spChg>
        <pc:spChg chg="add mod">
          <ac:chgData name="Ирина Генцлер" userId="df38da47f4709cad" providerId="LiveId" clId="{B9EEA8CE-4267-4615-BD84-BFF880B3756D}" dt="2024-02-20T19:32:04.723" v="1693" actId="1036"/>
          <ac:spMkLst>
            <pc:docMk/>
            <pc:sldMk cId="1969482376" sldId="265"/>
            <ac:spMk id="8" creationId="{EF72FE7C-42F8-741F-783A-B3A94FE71035}"/>
          </ac:spMkLst>
        </pc:spChg>
        <pc:spChg chg="mod">
          <ac:chgData name="Ирина Генцлер" userId="df38da47f4709cad" providerId="LiveId" clId="{B9EEA8CE-4267-4615-BD84-BFF880B3756D}" dt="2024-02-20T19:27:54.623" v="1403" actId="1076"/>
          <ac:spMkLst>
            <pc:docMk/>
            <pc:sldMk cId="1969482376" sldId="265"/>
            <ac:spMk id="9" creationId="{6734C725-BA1D-8C15-3B56-F1E0064CE677}"/>
          </ac:spMkLst>
        </pc:spChg>
        <pc:spChg chg="del">
          <ac:chgData name="Ирина Генцлер" userId="df38da47f4709cad" providerId="LiveId" clId="{B9EEA8CE-4267-4615-BD84-BFF880B3756D}" dt="2024-02-20T19:25:27.223" v="1293" actId="478"/>
          <ac:spMkLst>
            <pc:docMk/>
            <pc:sldMk cId="1969482376" sldId="265"/>
            <ac:spMk id="10" creationId="{47E9E6A1-C7CA-0079-1AA6-B9CEE1133D84}"/>
          </ac:spMkLst>
        </pc:spChg>
        <pc:spChg chg="mod">
          <ac:chgData name="Ирина Генцлер" userId="df38da47f4709cad" providerId="LiveId" clId="{B9EEA8CE-4267-4615-BD84-BFF880B3756D}" dt="2024-02-20T19:33:01.520" v="1714" actId="1038"/>
          <ac:spMkLst>
            <pc:docMk/>
            <pc:sldMk cId="1969482376" sldId="265"/>
            <ac:spMk id="11" creationId="{6D5FA4E5-CCD6-032E-53AA-8BD0FB49F371}"/>
          </ac:spMkLst>
        </pc:spChg>
        <pc:spChg chg="add del mod">
          <ac:chgData name="Ирина Генцлер" userId="df38da47f4709cad" providerId="LiveId" clId="{B9EEA8CE-4267-4615-BD84-BFF880B3756D}" dt="2024-02-20T19:29:19.927" v="1428" actId="1076"/>
          <ac:spMkLst>
            <pc:docMk/>
            <pc:sldMk cId="1969482376" sldId="265"/>
            <ac:spMk id="12" creationId="{E76DF4BD-FCF6-28D2-6C02-2B3EB94E5494}"/>
          </ac:spMkLst>
        </pc:spChg>
        <pc:spChg chg="mod">
          <ac:chgData name="Ирина Генцлер" userId="df38da47f4709cad" providerId="LiveId" clId="{B9EEA8CE-4267-4615-BD84-BFF880B3756D}" dt="2024-02-20T19:11:03.350" v="768" actId="20577"/>
          <ac:spMkLst>
            <pc:docMk/>
            <pc:sldMk cId="1969482376" sldId="265"/>
            <ac:spMk id="13" creationId="{8C1A64E2-AAE8-CE39-3717-DFEE8F8575EE}"/>
          </ac:spMkLst>
        </pc:spChg>
        <pc:spChg chg="del">
          <ac:chgData name="Ирина Генцлер" userId="df38da47f4709cad" providerId="LiveId" clId="{B9EEA8CE-4267-4615-BD84-BFF880B3756D}" dt="2024-02-20T19:08:54.504" v="653" actId="478"/>
          <ac:spMkLst>
            <pc:docMk/>
            <pc:sldMk cId="1969482376" sldId="265"/>
            <ac:spMk id="14" creationId="{EAED97F4-271D-053F-691C-E100C82355CD}"/>
          </ac:spMkLst>
        </pc:spChg>
        <pc:spChg chg="mod">
          <ac:chgData name="Ирина Генцлер" userId="df38da47f4709cad" providerId="LiveId" clId="{B9EEA8CE-4267-4615-BD84-BFF880B3756D}" dt="2024-02-20T19:32:21.542" v="1698" actId="1038"/>
          <ac:spMkLst>
            <pc:docMk/>
            <pc:sldMk cId="1969482376" sldId="265"/>
            <ac:spMk id="15" creationId="{D717088D-AC2E-2ECB-EFAB-DC10BD1B6858}"/>
          </ac:spMkLst>
        </pc:spChg>
        <pc:spChg chg="del">
          <ac:chgData name="Ирина Генцлер" userId="df38da47f4709cad" providerId="LiveId" clId="{B9EEA8CE-4267-4615-BD84-BFF880B3756D}" dt="2024-02-20T19:25:30.847" v="1294" actId="478"/>
          <ac:spMkLst>
            <pc:docMk/>
            <pc:sldMk cId="1969482376" sldId="265"/>
            <ac:spMk id="16" creationId="{86EEE726-8C9F-1151-D285-3584B9ED40AB}"/>
          </ac:spMkLst>
        </pc:spChg>
      </pc:sldChg>
      <pc:sldChg chg="del">
        <pc:chgData name="Ирина Генцлер" userId="df38da47f4709cad" providerId="LiveId" clId="{B9EEA8CE-4267-4615-BD84-BFF880B3756D}" dt="2024-02-20T19:06:30.639" v="626" actId="2696"/>
        <pc:sldMkLst>
          <pc:docMk/>
          <pc:sldMk cId="3719587759" sldId="265"/>
        </pc:sldMkLst>
      </pc:sldChg>
      <pc:sldChg chg="del">
        <pc:chgData name="Ирина Генцлер" userId="df38da47f4709cad" providerId="LiveId" clId="{B9EEA8CE-4267-4615-BD84-BFF880B3756D}" dt="2024-02-20T18:39:02.562" v="215" actId="2696"/>
        <pc:sldMkLst>
          <pc:docMk/>
          <pc:sldMk cId="29928971" sldId="269"/>
        </pc:sldMkLst>
      </pc:sldChg>
      <pc:sldChg chg="del">
        <pc:chgData name="Ирина Генцлер" userId="df38da47f4709cad" providerId="LiveId" clId="{B9EEA8CE-4267-4615-BD84-BFF880B3756D}" dt="2024-02-20T19:02:55.707" v="617" actId="2696"/>
        <pc:sldMkLst>
          <pc:docMk/>
          <pc:sldMk cId="1816284418" sldId="269"/>
        </pc:sldMkLst>
      </pc:sldChg>
      <pc:sldChg chg="addSp modSp mod ord">
        <pc:chgData name="Ирина Генцлер" userId="df38da47f4709cad" providerId="LiveId" clId="{B9EEA8CE-4267-4615-BD84-BFF880B3756D}" dt="2024-02-20T19:21:25" v="1081" actId="255"/>
        <pc:sldMkLst>
          <pc:docMk/>
          <pc:sldMk cId="2709173894" sldId="269"/>
        </pc:sldMkLst>
        <pc:spChg chg="add mod">
          <ac:chgData name="Ирина Генцлер" userId="df38da47f4709cad" providerId="LiveId" clId="{B9EEA8CE-4267-4615-BD84-BFF880B3756D}" dt="2024-02-20T19:21:25" v="1081" actId="255"/>
          <ac:spMkLst>
            <pc:docMk/>
            <pc:sldMk cId="2709173894" sldId="269"/>
            <ac:spMk id="2" creationId="{91E4AFF9-2E2C-AE87-FFCF-4F19D08CEDCB}"/>
          </ac:spMkLst>
        </pc:spChg>
        <pc:spChg chg="mod">
          <ac:chgData name="Ирина Генцлер" userId="df38da47f4709cad" providerId="LiveId" clId="{B9EEA8CE-4267-4615-BD84-BFF880B3756D}" dt="2024-02-20T19:13:43.068" v="850" actId="1076"/>
          <ac:spMkLst>
            <pc:docMk/>
            <pc:sldMk cId="2709173894" sldId="269"/>
            <ac:spMk id="6" creationId="{545D9A35-BD3C-6DFE-9AE0-7C09848C9C24}"/>
          </ac:spMkLst>
        </pc:spChg>
        <pc:spChg chg="mod">
          <ac:chgData name="Ирина Генцлер" userId="df38da47f4709cad" providerId="LiveId" clId="{B9EEA8CE-4267-4615-BD84-BFF880B3756D}" dt="2024-02-20T19:14:39.943" v="855" actId="6549"/>
          <ac:spMkLst>
            <pc:docMk/>
            <pc:sldMk cId="2709173894" sldId="269"/>
            <ac:spMk id="7" creationId="{E76977BC-7BB2-168D-6226-C6ABC333F3F4}"/>
          </ac:spMkLst>
        </pc:spChg>
        <pc:spChg chg="mod">
          <ac:chgData name="Ирина Генцлер" userId="df38da47f4709cad" providerId="LiveId" clId="{B9EEA8CE-4267-4615-BD84-BFF880B3756D}" dt="2024-02-20T19:13:48.822" v="851" actId="1076"/>
          <ac:spMkLst>
            <pc:docMk/>
            <pc:sldMk cId="2709173894" sldId="269"/>
            <ac:spMk id="29" creationId="{C1CDFAE8-B5C5-933F-99E7-8659F24A86D0}"/>
          </ac:spMkLst>
        </pc:spChg>
      </pc:sldChg>
      <pc:sldChg chg="modSp mod">
        <pc:chgData name="Ирина Генцлер" userId="df38da47f4709cad" providerId="LiveId" clId="{B9EEA8CE-4267-4615-BD84-BFF880B3756D}" dt="2024-02-20T18:29:41.636" v="72" actId="1076"/>
        <pc:sldMkLst>
          <pc:docMk/>
          <pc:sldMk cId="1741343281" sldId="270"/>
        </pc:sldMkLst>
        <pc:spChg chg="mod">
          <ac:chgData name="Ирина Генцлер" userId="df38da47f4709cad" providerId="LiveId" clId="{B9EEA8CE-4267-4615-BD84-BFF880B3756D}" dt="2024-02-20T18:29:41.636" v="72" actId="1076"/>
          <ac:spMkLst>
            <pc:docMk/>
            <pc:sldMk cId="1741343281" sldId="270"/>
            <ac:spMk id="4" creationId="{00000000-0000-0000-0000-000000000000}"/>
          </ac:spMkLst>
        </pc:spChg>
      </pc:sldChg>
      <pc:sldChg chg="modSp mod">
        <pc:chgData name="Ирина Генцлер" userId="df38da47f4709cad" providerId="LiveId" clId="{B9EEA8CE-4267-4615-BD84-BFF880B3756D}" dt="2024-02-20T19:17:46.815" v="884" actId="20577"/>
        <pc:sldMkLst>
          <pc:docMk/>
          <pc:sldMk cId="1306722118" sldId="272"/>
        </pc:sldMkLst>
        <pc:spChg chg="mod">
          <ac:chgData name="Ирина Генцлер" userId="df38da47f4709cad" providerId="LiveId" clId="{B9EEA8CE-4267-4615-BD84-BFF880B3756D}" dt="2024-02-20T19:17:46.815" v="884" actId="20577"/>
          <ac:spMkLst>
            <pc:docMk/>
            <pc:sldMk cId="1306722118" sldId="272"/>
            <ac:spMk id="4" creationId="{AECA7A81-760A-AC4D-B051-4CB2DE22B428}"/>
          </ac:spMkLst>
        </pc:spChg>
      </pc:sldChg>
      <pc:sldChg chg="del">
        <pc:chgData name="Ирина Генцлер" userId="df38da47f4709cad" providerId="LiveId" clId="{B9EEA8CE-4267-4615-BD84-BFF880B3756D}" dt="2024-02-20T18:51:09.148" v="486" actId="2696"/>
        <pc:sldMkLst>
          <pc:docMk/>
          <pc:sldMk cId="664894175" sldId="273"/>
        </pc:sldMkLst>
      </pc:sldChg>
      <pc:sldChg chg="modSp mod">
        <pc:chgData name="Ирина Генцлер" userId="df38da47f4709cad" providerId="LiveId" clId="{B9EEA8CE-4267-4615-BD84-BFF880B3756D}" dt="2024-02-20T18:50:48.544" v="485" actId="6549"/>
        <pc:sldMkLst>
          <pc:docMk/>
          <pc:sldMk cId="3834215169" sldId="274"/>
        </pc:sldMkLst>
        <pc:spChg chg="mod">
          <ac:chgData name="Ирина Генцлер" userId="df38da47f4709cad" providerId="LiveId" clId="{B9EEA8CE-4267-4615-BD84-BFF880B3756D}" dt="2024-02-20T18:50:48.544" v="485" actId="6549"/>
          <ac:spMkLst>
            <pc:docMk/>
            <pc:sldMk cId="3834215169" sldId="274"/>
            <ac:spMk id="6" creationId="{00000000-0000-0000-0000-000000000000}"/>
          </ac:spMkLst>
        </pc:spChg>
      </pc:sldChg>
      <pc:sldChg chg="del">
        <pc:chgData name="Ирина Генцлер" userId="df38da47f4709cad" providerId="LiveId" clId="{B9EEA8CE-4267-4615-BD84-BFF880B3756D}" dt="2024-02-20T19:02:47.441" v="616" actId="2696"/>
        <pc:sldMkLst>
          <pc:docMk/>
          <pc:sldMk cId="3720031969" sldId="275"/>
        </pc:sldMkLst>
      </pc:sldChg>
      <pc:sldChg chg="modSp mod">
        <pc:chgData name="Ирина Генцлер" userId="df38da47f4709cad" providerId="LiveId" clId="{B9EEA8CE-4267-4615-BD84-BFF880B3756D}" dt="2024-02-20T19:39:55.826" v="1845" actId="6549"/>
        <pc:sldMkLst>
          <pc:docMk/>
          <pc:sldMk cId="2438391013" sldId="276"/>
        </pc:sldMkLst>
        <pc:spChg chg="mod">
          <ac:chgData name="Ирина Генцлер" userId="df38da47f4709cad" providerId="LiveId" clId="{B9EEA8CE-4267-4615-BD84-BFF880B3756D}" dt="2024-02-20T19:39:55.826" v="1845" actId="6549"/>
          <ac:spMkLst>
            <pc:docMk/>
            <pc:sldMk cId="2438391013" sldId="276"/>
            <ac:spMk id="6" creationId="{00000000-0000-0000-0000-000000000000}"/>
          </ac:spMkLst>
        </pc:spChg>
      </pc:sldChg>
      <pc:sldChg chg="modSp mod">
        <pc:chgData name="Ирина Генцлер" userId="df38da47f4709cad" providerId="LiveId" clId="{B9EEA8CE-4267-4615-BD84-BFF880B3756D}" dt="2024-02-20T18:52:55.865" v="538" actId="1076"/>
        <pc:sldMkLst>
          <pc:docMk/>
          <pc:sldMk cId="1102134383" sldId="277"/>
        </pc:sldMkLst>
        <pc:spChg chg="mod">
          <ac:chgData name="Ирина Генцлер" userId="df38da47f4709cad" providerId="LiveId" clId="{B9EEA8CE-4267-4615-BD84-BFF880B3756D}" dt="2024-02-20T18:52:44.739" v="537" actId="6549"/>
          <ac:spMkLst>
            <pc:docMk/>
            <pc:sldMk cId="1102134383" sldId="277"/>
            <ac:spMk id="7" creationId="{6605DBC2-48B2-4AA5-AB6A-FA41DA4BCD49}"/>
          </ac:spMkLst>
        </pc:spChg>
        <pc:grpChg chg="mod">
          <ac:chgData name="Ирина Генцлер" userId="df38da47f4709cad" providerId="LiveId" clId="{B9EEA8CE-4267-4615-BD84-BFF880B3756D}" dt="2024-02-20T18:52:55.865" v="538" actId="1076"/>
          <ac:grpSpMkLst>
            <pc:docMk/>
            <pc:sldMk cId="1102134383" sldId="277"/>
            <ac:grpSpMk id="15" creationId="{011A8B7C-AC6A-2C4D-A9B6-88CAD579DF7A}"/>
          </ac:grpSpMkLst>
        </pc:grpChg>
      </pc:sldChg>
      <pc:sldChg chg="modSp mod">
        <pc:chgData name="Ирина Генцлер" userId="df38da47f4709cad" providerId="LiveId" clId="{B9EEA8CE-4267-4615-BD84-BFF880B3756D}" dt="2024-02-20T19:50:08.728" v="2167" actId="1076"/>
        <pc:sldMkLst>
          <pc:docMk/>
          <pc:sldMk cId="1054796276" sldId="278"/>
        </pc:sldMkLst>
        <pc:grpChg chg="mod">
          <ac:chgData name="Ирина Генцлер" userId="df38da47f4709cad" providerId="LiveId" clId="{B9EEA8CE-4267-4615-BD84-BFF880B3756D}" dt="2024-02-20T19:50:08.728" v="2167" actId="1076"/>
          <ac:grpSpMkLst>
            <pc:docMk/>
            <pc:sldMk cId="1054796276" sldId="278"/>
            <ac:grpSpMk id="27" creationId="{011A8B7C-AC6A-2C4D-A9B6-88CAD579DF7A}"/>
          </ac:grpSpMkLst>
        </pc:grpChg>
      </pc:sldChg>
      <pc:sldChg chg="modSp mod ord">
        <pc:chgData name="Ирина Генцлер" userId="df38da47f4709cad" providerId="LiveId" clId="{B9EEA8CE-4267-4615-BD84-BFF880B3756D}" dt="2024-02-20T19:54:36.924" v="2184"/>
        <pc:sldMkLst>
          <pc:docMk/>
          <pc:sldMk cId="996907021" sldId="279"/>
        </pc:sldMkLst>
        <pc:grpChg chg="mod">
          <ac:chgData name="Ирина Генцлер" userId="df38da47f4709cad" providerId="LiveId" clId="{B9EEA8CE-4267-4615-BD84-BFF880B3756D}" dt="2024-02-20T19:49:54.640" v="2165" actId="1076"/>
          <ac:grpSpMkLst>
            <pc:docMk/>
            <pc:sldMk cId="996907021" sldId="279"/>
            <ac:grpSpMk id="27" creationId="{011A8B7C-AC6A-2C4D-A9B6-88CAD579DF7A}"/>
          </ac:grpSpMkLst>
        </pc:grpChg>
      </pc:sldChg>
      <pc:sldChg chg="modSp mod">
        <pc:chgData name="Ирина Генцлер" userId="df38da47f4709cad" providerId="LiveId" clId="{B9EEA8CE-4267-4615-BD84-BFF880B3756D}" dt="2024-02-20T19:48:14.300" v="2098" actId="20577"/>
        <pc:sldMkLst>
          <pc:docMk/>
          <pc:sldMk cId="2597855203" sldId="281"/>
        </pc:sldMkLst>
        <pc:graphicFrameChg chg="modGraphic">
          <ac:chgData name="Ирина Генцлер" userId="df38da47f4709cad" providerId="LiveId" clId="{B9EEA8CE-4267-4615-BD84-BFF880B3756D}" dt="2024-02-20T19:48:14.300" v="2098" actId="20577"/>
          <ac:graphicFrameMkLst>
            <pc:docMk/>
            <pc:sldMk cId="2597855203" sldId="281"/>
            <ac:graphicFrameMk id="6" creationId="{00000000-0000-0000-0000-000000000000}"/>
          </ac:graphicFrameMkLst>
        </pc:graphicFrameChg>
      </pc:sldChg>
      <pc:sldChg chg="modSp mod">
        <pc:chgData name="Ирина Генцлер" userId="df38da47f4709cad" providerId="LiveId" clId="{B9EEA8CE-4267-4615-BD84-BFF880B3756D}" dt="2024-02-20T19:07:59.980" v="651" actId="20577"/>
        <pc:sldMkLst>
          <pc:docMk/>
          <pc:sldMk cId="2246278402" sldId="282"/>
        </pc:sldMkLst>
        <pc:spChg chg="mod">
          <ac:chgData name="Ирина Генцлер" userId="df38da47f4709cad" providerId="LiveId" clId="{B9EEA8CE-4267-4615-BD84-BFF880B3756D}" dt="2024-02-20T19:07:59.980" v="651" actId="20577"/>
          <ac:spMkLst>
            <pc:docMk/>
            <pc:sldMk cId="2246278402" sldId="282"/>
            <ac:spMk id="4" creationId="{F98A1813-D0CE-63F6-77C4-538D2DF23D34}"/>
          </ac:spMkLst>
        </pc:spChg>
      </pc:sldChg>
      <pc:sldChg chg="modSp mod">
        <pc:chgData name="Ирина Генцлер" userId="df38da47f4709cad" providerId="LiveId" clId="{B9EEA8CE-4267-4615-BD84-BFF880B3756D}" dt="2024-02-20T19:49:45.605" v="2164" actId="20577"/>
        <pc:sldMkLst>
          <pc:docMk/>
          <pc:sldMk cId="1289737797" sldId="283"/>
        </pc:sldMkLst>
        <pc:spChg chg="mod">
          <ac:chgData name="Ирина Генцлер" userId="df38da47f4709cad" providerId="LiveId" clId="{B9EEA8CE-4267-4615-BD84-BFF880B3756D}" dt="2024-02-20T19:49:45.605" v="2164" actId="20577"/>
          <ac:spMkLst>
            <pc:docMk/>
            <pc:sldMk cId="1289737797" sldId="283"/>
            <ac:spMk id="7" creationId="{CCD198C0-2923-D641-0319-D2F5C09A04E5}"/>
          </ac:spMkLst>
        </pc:spChg>
      </pc:sldChg>
      <pc:sldMasterChg chg="del delSldLayout">
        <pc:chgData name="Ирина Генцлер" userId="df38da47f4709cad" providerId="LiveId" clId="{B9EEA8CE-4267-4615-BD84-BFF880B3756D}" dt="2024-02-20T18:51:09.148" v="486" actId="2696"/>
        <pc:sldMasterMkLst>
          <pc:docMk/>
          <pc:sldMasterMk cId="960682840" sldId="2147483774"/>
        </pc:sldMasterMkLst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693335228" sldId="214748377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25597207" sldId="214748377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849559987" sldId="214748377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894991263" sldId="214748377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378941796" sldId="214748377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35557468" sldId="214748378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909364728" sldId="214748378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521839759" sldId="2147483782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133998736" sldId="214748378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729821291" sldId="214748378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506836618" sldId="214748378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259771124" sldId="214748378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058837199" sldId="214748378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563336114" sldId="214748378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960409095" sldId="214748378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176699174" sldId="214748379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734745106" sldId="214748379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902413972" sldId="2147483792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725632662" sldId="214748379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018066787" sldId="214748379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475633289" sldId="214748379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718948741" sldId="214748379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844454071" sldId="214748379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93213393" sldId="214748379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840251923" sldId="214748379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895080631" sldId="214748380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637114702" sldId="214748380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161241398" sldId="2147483802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008235256" sldId="214748380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676382362" sldId="214748380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995815718" sldId="214748380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541746277" sldId="214748380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699954374" sldId="214748380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289065206" sldId="214748380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313496497" sldId="214748380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813496451" sldId="214748381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165483574" sldId="214748381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685446337" sldId="2147483812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675762021" sldId="214748381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008320086" sldId="214748381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214487602" sldId="214748381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138794133" sldId="214748381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596019874" sldId="214748381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668209322" sldId="214748381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408645885" sldId="2147483819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431455958" sldId="2147483820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459205608" sldId="2147483821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003882803" sldId="2147483822"/>
          </pc:sldLayoutMkLst>
        </pc:sldLayoutChg>
        <pc:sldLayoutChg chg="del">
          <pc:chgData name="Ирина Генцлер" userId="df38da47f4709cad" providerId="LiveId" clId="{B9EEA8CE-4267-4615-BD84-BFF880B3756D}" dt="2024-02-20T18:39:02.562" v="215" actId="2696"/>
          <pc:sldLayoutMkLst>
            <pc:docMk/>
            <pc:sldMasterMk cId="960682840" sldId="2147483774"/>
            <pc:sldLayoutMk cId="1146329913" sldId="2147483823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481603016" sldId="2147483824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05806537" sldId="2147483825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798440013" sldId="2147483826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3669302880" sldId="2147483827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2337072964" sldId="2147483828"/>
          </pc:sldLayoutMkLst>
        </pc:sldLayoutChg>
        <pc:sldLayoutChg chg="del">
          <pc:chgData name="Ирина Генцлер" userId="df38da47f4709cad" providerId="LiveId" clId="{B9EEA8CE-4267-4615-BD84-BFF880B3756D}" dt="2024-02-20T18:51:09.148" v="486" actId="2696"/>
          <pc:sldLayoutMkLst>
            <pc:docMk/>
            <pc:sldMasterMk cId="960682840" sldId="2147483774"/>
            <pc:sldLayoutMk cId="1033455251" sldId="214748382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4A-4FD3-8F2C-9EFC288A42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4A-4FD3-8F2C-9EFC288A42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4A-4FD3-8F2C-9EFC288A42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4A-4FD3-8F2C-9EFC288A42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84A-4FD3-8F2C-9EFC288A4275}"/>
              </c:ext>
            </c:extLst>
          </c:dPt>
          <c:dLbls>
            <c:dLbl>
              <c:idx val="0"/>
              <c:layout>
                <c:manualLayout>
                  <c:x val="2.3768222628264956E-2"/>
                  <c:y val="-5.2283584483407307E-4"/>
                </c:manualLayout>
              </c:layout>
              <c:tx>
                <c:rich>
                  <a:bodyPr/>
                  <a:lstStyle/>
                  <a:p>
                    <a:fld id="{49BC0742-7BFF-445E-B47C-DD7B45E0EFDF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4A-4FD3-8F2C-9EFC288A4275}"/>
                </c:ext>
              </c:extLst>
            </c:dLbl>
            <c:dLbl>
              <c:idx val="1"/>
              <c:layout>
                <c:manualLayout>
                  <c:x val="-3.1233157624912912E-3"/>
                  <c:y val="-7.3787606931772021E-3"/>
                </c:manualLayout>
              </c:layout>
              <c:tx>
                <c:rich>
                  <a:bodyPr/>
                  <a:lstStyle/>
                  <a:p>
                    <a:fld id="{EBEEFCC4-5B99-4A7F-95DB-1F4B5A23DBA8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4A-4FD3-8F2C-9EFC288A4275}"/>
                </c:ext>
              </c:extLst>
            </c:dLbl>
            <c:dLbl>
              <c:idx val="3"/>
              <c:layout>
                <c:manualLayout>
                  <c:x val="-1.5716921027609444E-2"/>
                  <c:y val="-4.6778818552877924E-2"/>
                </c:manualLayout>
              </c:layout>
              <c:tx>
                <c:rich>
                  <a:bodyPr/>
                  <a:lstStyle/>
                  <a:p>
                    <a:fld id="{9AAC1C92-7334-4D7E-B42D-B7BF07496F38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84A-4FD3-8F2C-9EFC288A4275}"/>
                </c:ext>
              </c:extLst>
            </c:dLbl>
            <c:dLbl>
              <c:idx val="4"/>
              <c:layout>
                <c:manualLayout>
                  <c:x val="-1.2126071887090908E-2"/>
                  <c:y val="-4.4189222206733013E-3"/>
                </c:manualLayout>
              </c:layout>
              <c:tx>
                <c:rich>
                  <a:bodyPr/>
                  <a:lstStyle/>
                  <a:p>
                    <a:fld id="{61A71BEB-7536-413B-A88B-DDBD7ADCEE61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72255158422389E-2"/>
                      <c:h val="3.93871668382971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84A-4FD3-8F2C-9EFC288A4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'Управление МКД'!$A$13:$E$13</c:f>
              <c:strCache>
                <c:ptCount val="5"/>
                <c:pt idx="0">
                  <c:v>Не выбрали способ управления  </c:v>
                </c:pt>
                <c:pt idx="1">
                  <c:v>Управление управляющей организацией</c:v>
                </c:pt>
                <c:pt idx="2">
                  <c:v> МКД, управление которыми осуществляется УО, определенными по результатам открытого конкурса</c:v>
                </c:pt>
                <c:pt idx="3">
                  <c:v>Управление ТСЖ, ЖК или иным специализированным потребительским кооперативом</c:v>
                </c:pt>
                <c:pt idx="4">
                  <c:v>Непосредственное управление собственниками помещений</c:v>
                </c:pt>
              </c:strCache>
            </c:strRef>
          </c:cat>
          <c:val>
            <c:numRef>
              <c:f>'Управление МКД'!$A$14:$E$14</c:f>
              <c:numCache>
                <c:formatCode>0.00%</c:formatCode>
                <c:ptCount val="5"/>
                <c:pt idx="0">
                  <c:v>7.8E-2</c:v>
                </c:pt>
                <c:pt idx="1">
                  <c:v>0.61152004043386199</c:v>
                </c:pt>
                <c:pt idx="2">
                  <c:v>4.3073294397021999E-4</c:v>
                </c:pt>
                <c:pt idx="3">
                  <c:v>6.6562439830562911E-2</c:v>
                </c:pt>
                <c:pt idx="4">
                  <c:v>0.244285909120082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4A-4FD3-8F2C-9EFC288A4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597097524746"/>
          <c:y val="4.8244497707346831E-2"/>
          <c:w val="0.38817697036618337"/>
          <c:h val="0.86418649410685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55555555555552E-2"/>
          <c:y val="7.5396825396825393E-2"/>
          <c:w val="0.50694444444444442"/>
          <c:h val="0.869047619047619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C-4079-A480-F7C7114CBB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4C-4079-A480-F7C7114CBB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4C-4079-A480-F7C7114CBB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4C-4079-A480-F7C7114CBB27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4C-4079-A480-F7C7114CBB27}"/>
              </c:ext>
            </c:extLst>
          </c:dPt>
          <c:dLbls>
            <c:dLbl>
              <c:idx val="0"/>
              <c:layout>
                <c:manualLayout>
                  <c:x val="1.8233085447652377E-2"/>
                  <c:y val="-5.0971128608924027E-2"/>
                </c:manualLayout>
              </c:layout>
              <c:tx>
                <c:rich>
                  <a:bodyPr/>
                  <a:lstStyle/>
                  <a:p>
                    <a:fld id="{C5EF5AA3-9BD2-4866-AE7A-60F695608197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4C-4079-A480-F7C7114CBB27}"/>
                </c:ext>
              </c:extLst>
            </c:dLbl>
            <c:dLbl>
              <c:idx val="1"/>
              <c:layout>
                <c:manualLayout>
                  <c:x val="9.5080562846310817E-3"/>
                  <c:y val="-1.8146481689788812E-2"/>
                </c:manualLayout>
              </c:layout>
              <c:tx>
                <c:rich>
                  <a:bodyPr/>
                  <a:lstStyle/>
                  <a:p>
                    <a:fld id="{2127D40A-959F-403B-BB5C-FEC566BC1A55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4C-4079-A480-F7C7114CBB27}"/>
                </c:ext>
              </c:extLst>
            </c:dLbl>
            <c:dLbl>
              <c:idx val="2"/>
              <c:layout>
                <c:manualLayout>
                  <c:x val="6.8143044619422364E-3"/>
                  <c:y val="1.1353893263342092E-2"/>
                </c:manualLayout>
              </c:layout>
              <c:tx>
                <c:rich>
                  <a:bodyPr/>
                  <a:lstStyle/>
                  <a:p>
                    <a:fld id="{9A81E56B-8CA0-488B-9AFA-FB6097DB07A6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4C-4079-A480-F7C7114CBB27}"/>
                </c:ext>
              </c:extLst>
            </c:dLbl>
            <c:dLbl>
              <c:idx val="3"/>
              <c:layout>
                <c:manualLayout>
                  <c:x val="5.0475721784776903E-3"/>
                  <c:y val="-1.3581427321584813E-2"/>
                </c:manualLayout>
              </c:layout>
              <c:tx>
                <c:rich>
                  <a:bodyPr/>
                  <a:lstStyle/>
                  <a:p>
                    <a:fld id="{29BC8A05-6C1F-48FD-B1A3-6904782AD31C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4C-4079-A480-F7C7114CBB27}"/>
                </c:ext>
              </c:extLst>
            </c:dLbl>
            <c:dLbl>
              <c:idx val="4"/>
              <c:layout>
                <c:manualLayout>
                  <c:x val="3.1842373869932925E-2"/>
                  <c:y val="-4.90501187351581E-3"/>
                </c:manualLayout>
              </c:layout>
              <c:tx>
                <c:rich>
                  <a:bodyPr/>
                  <a:lstStyle/>
                  <a:p>
                    <a:fld id="{7C69BB65-2C11-4588-891F-84ECF5CC6D02}" type="PERCENTAGE">
                      <a:rPr lang="en-US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4C-4079-A480-F7C7114CB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Управление управляющей организацией</c:v>
                </c:pt>
                <c:pt idx="1">
                  <c:v>Управление ТСЖ, ЖК или иным специализированным потребительским кооперативом</c:v>
                </c:pt>
                <c:pt idx="2">
                  <c:v>Непосредственное управление собственниками помещений</c:v>
                </c:pt>
                <c:pt idx="3">
                  <c:v> МКД, управление которыми осуществляется УО, определенными по результатам открытого конкурса</c:v>
                </c:pt>
                <c:pt idx="4">
                  <c:v>Не выбрали способ управления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</c:v>
                </c:pt>
                <c:pt idx="1">
                  <c:v>12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4C-4079-A480-F7C7114CBB27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F4C-4079-A480-F7C7114CBB27}"/>
              </c:ext>
            </c:extLst>
          </c:dPt>
          <c:cat>
            <c:strRef>
              <c:f>Лист1!$A$2:$A$6</c:f>
              <c:strCache>
                <c:ptCount val="5"/>
                <c:pt idx="0">
                  <c:v>Управление управляющей организацией</c:v>
                </c:pt>
                <c:pt idx="1">
                  <c:v>Управление ТСЖ, ЖК или иным специализированным потребительским кооперативом</c:v>
                </c:pt>
                <c:pt idx="2">
                  <c:v>Непосредственное управление собственниками помещений</c:v>
                </c:pt>
                <c:pt idx="3">
                  <c:v> МКД, управление которыми осуществляется УО, определенными по результатам открытого конкурса</c:v>
                </c:pt>
                <c:pt idx="4">
                  <c:v>Не выбрали способ управления  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4C-4079-A480-F7C7114CBB27}"/>
            </c:ext>
          </c:extLst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4C-4079-A480-F7C7114CBB27}"/>
              </c:ext>
            </c:extLst>
          </c:dPt>
          <c:cat>
            <c:strRef>
              <c:f>Лист1!$A$2:$A$6</c:f>
              <c:strCache>
                <c:ptCount val="5"/>
                <c:pt idx="0">
                  <c:v>Управление управляющей организацией</c:v>
                </c:pt>
                <c:pt idx="1">
                  <c:v>Управление ТСЖ, ЖК или иным специализированным потребительским кооперативом</c:v>
                </c:pt>
                <c:pt idx="2">
                  <c:v>Непосредственное управление собственниками помещений</c:v>
                </c:pt>
                <c:pt idx="3">
                  <c:v> МКД, управление которыми осуществляется УО, определенными по результатам открытого конкурса</c:v>
                </c:pt>
                <c:pt idx="4">
                  <c:v>Не выбрали способ управления  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F4C-4079-A480-F7C7114CBB27}"/>
            </c:ext>
          </c:extLst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CF4C-4079-A480-F7C7114CBB27}"/>
              </c:ext>
            </c:extLst>
          </c:dPt>
          <c:cat>
            <c:strRef>
              <c:f>Лист1!$A$2:$A$6</c:f>
              <c:strCache>
                <c:ptCount val="5"/>
                <c:pt idx="0">
                  <c:v>Управление управляющей организацией</c:v>
                </c:pt>
                <c:pt idx="1">
                  <c:v>Управление ТСЖ, ЖК или иным специализированным потребительским кооперативом</c:v>
                </c:pt>
                <c:pt idx="2">
                  <c:v>Непосредственное управление собственниками помещений</c:v>
                </c:pt>
                <c:pt idx="3">
                  <c:v> МКД, управление которыми осуществляется УО, определенными по результатам открытого конкурса</c:v>
                </c:pt>
                <c:pt idx="4">
                  <c:v>Не выбрали способ управления  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F4C-4079-A480-F7C7114CB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632290755322248"/>
          <c:y val="3.7089113860767402E-2"/>
          <c:w val="0.40136227763196269"/>
          <c:h val="0.9139170103737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1F68-C579-4A71-A259-CBCF0F58DC0D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A0EBD-EB61-4CB2-94B1-2C944A70E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BF03-10BE-4A5F-AED6-E1DDBA9281C9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DD09-E9C3-4F26-A198-A3DCAFE2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9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1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2CF8F-38A3-BE9E-437E-CD591997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A0821D-E824-D483-DDBC-4E3885EFC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46B637-4DE5-2EBB-C427-7B2AC7BA6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ABAED-4CD3-6772-96C2-2E6B7BAC7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6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2CF8F-38A3-BE9E-437E-CD591997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A0821D-E824-D483-DDBC-4E3885EFC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46B637-4DE5-2EBB-C427-7B2AC7BA6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8ABAED-4CD3-6772-96C2-2E6B7BAC7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7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358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500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495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345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32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0" y="974041"/>
            <a:ext cx="1126966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1170" y="376816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695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407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9548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25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24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1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922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817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285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1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468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422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34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235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1184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160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30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1288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767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763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923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13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203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304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016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445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64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823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811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955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024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355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332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877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68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107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8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12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504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06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408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744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586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223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06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38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5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226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061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063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771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70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043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78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436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195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800" y="974041"/>
            <a:ext cx="679811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76816"/>
            <a:ext cx="6798110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049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0" y="974041"/>
            <a:ext cx="1126966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1170" y="376816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1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04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307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1707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829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312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2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416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DD897-5574-5510-EEFA-DF2A71D5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B7D24B-832B-ED17-B346-6B61FE719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00238-31F6-5912-1DF0-D99FC87B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C101C-E7D4-F51A-CFB1-1BCE64D6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FA771-293A-7E56-43BD-20387185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158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369B1-AF73-DF2E-4FC3-58ABC406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E285F-BACE-E2EC-7C65-6B0332399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DDBDD-C57B-4AFA-FCA7-736FA1DA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4CF92-818B-C154-26ED-A0069D5D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0B6B3-9AC6-D752-A957-76309E8D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240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8A696-9C8E-BAE7-B95F-C57D1F4E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E0D4AE-0E6E-E131-689E-4696ED65D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A8CBD-4545-A995-12DA-BEC60B70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CEAA5-2060-4B9D-04B6-1116ADE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49890-8C49-59F7-CE2B-97DC17A4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18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F1C60-F20B-7065-76D2-E03BE4C8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37AC6-B987-E383-6D87-3F7AEE94D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CB012A-87EE-0223-F066-640A60C18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E7309-3921-5757-9E3B-2CD2F78E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1C97C4-8AF4-27DA-07DE-77223C66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9322-3919-9AD7-F665-6F681C66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1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38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A9104-EBC0-CF02-EFE6-94669669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0BFC09-83B0-7186-FE62-1AD1DAE20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4D5604-6E3D-800E-0BC5-35E8890B2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32E951-201D-9A5A-760F-78917829B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EC5A70-5995-34C8-631E-B542C98AA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DAF5A6-152E-2F90-9BAF-CF26A7B2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0DC0DB-686F-5DA9-0313-D360411E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84C792-3E73-13C1-B427-127A1FDA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9435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155B4-CD23-AC59-ACC1-D0338DBE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1A8C4-287C-ABFD-3214-4DF37FA17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814EA1-3963-04BA-F037-120FC0CE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05CDE-0FBA-6689-9DEC-1AC5930D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11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9AF5D4-891D-0698-B62D-F064F6B2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7D27E0-411B-3D92-63C8-58156428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C534C5-ADA2-4CE6-A977-F6B76614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7046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63552-3671-E699-B9A1-7DA5DBBD3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61A83-679C-D114-0235-570D9860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F99A8E-FE17-2D3A-71A3-520FE6C0B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F90B19-5A20-61A5-E51B-D9DBEC33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D884E6-B5DC-E746-FCF2-E281E467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50A014-5F1C-F295-F49B-203B7333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049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F82C9-31B3-891F-8CC3-06806E14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67AE26-5B51-656A-3E5F-2B0A44352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CCC7AF-AC85-F983-98C4-FEFA808D5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B3CE67-1542-0A8E-8D36-B188D50D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AA2C94-7FF5-9CF4-1351-618543E6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E9FA93-B86C-7D14-31DD-651A79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344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F0233-0A62-A711-BE71-496CA5D4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B5AF3-697C-94DF-F6B0-163ABCDA5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B9B3E-D183-3B2E-2C4C-E87F1B7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95106-C4D0-258B-518E-AFC17C6F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E54C1-B67C-3652-5B01-2CBFCFAA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193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29A047-F10B-2099-A8E1-31E17C804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41C14D-A47E-5133-D55F-419FCF4E6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13808-7AAF-10C6-0BE3-0A58E290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26C14-1511-0B9E-E797-ED1C3BC7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E33FD-DDF1-C60C-919E-C91B1C6E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86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392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175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82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31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431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3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222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252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9769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3989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6175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433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506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1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935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62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190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63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77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184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2469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0532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71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637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6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02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420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234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0380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4007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3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435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623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3823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893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55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30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64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2629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030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88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4158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61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62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9025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394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4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4048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0681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0011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8035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570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270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800" y="974041"/>
            <a:ext cx="679811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76816"/>
            <a:ext cx="6798110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839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0" y="974041"/>
            <a:ext cx="1126966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1170" y="376816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3935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0365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9247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595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388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144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960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7425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806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463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72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3560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027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06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350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899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75437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929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8361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4421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11440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959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723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867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240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7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28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365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681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034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59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614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63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9369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02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9309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4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710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0128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991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6298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3370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2200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6239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6417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93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6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8636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1923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752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846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480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361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4755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532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397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3226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35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031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886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1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02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52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67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86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69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0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0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8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93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55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73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08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79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15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37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48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18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40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800" y="974041"/>
            <a:ext cx="679811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76816"/>
            <a:ext cx="6798110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1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10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0" y="974041"/>
            <a:ext cx="11269662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61170" y="376816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72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03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6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4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66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83" b="1" i="0">
                <a:solidFill>
                  <a:srgbClr val="5C5C5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ru-RU" sz="90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1D8BD707-D9CF-40AE-B4C6-C98DA3205C09}" type="datetimeFigureOut">
              <a:rPr lang="en-US" sz="900" smtClean="0">
                <a:solidFill>
                  <a:srgbClr val="262626">
                    <a:tint val="75000"/>
                  </a:srgbClr>
                </a:solidFill>
              </a:rPr>
              <a:pPr defTabSz="457200">
                <a:defRPr/>
              </a:pPr>
              <a:t>10/8/2025</a:t>
            </a:fld>
            <a:endParaRPr lang="en-US" sz="90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B6F15528-21DE-4FAA-801E-634DDDAF4B2B}" type="slidenum">
              <a:rPr lang="ru-RU" sz="900" smtClean="0">
                <a:solidFill>
                  <a:srgbClr val="262626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ru-RU" sz="90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382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79" y="365125"/>
            <a:ext cx="6090557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0121" y="2930979"/>
            <a:ext cx="6008915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91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57" y="365125"/>
            <a:ext cx="7045779" cy="256585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2930979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21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85" y="3504428"/>
            <a:ext cx="11487151" cy="113288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885" y="4612822"/>
            <a:ext cx="11487151" cy="569094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5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97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6196446" y="1548246"/>
            <a:ext cx="5523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6445" y="1548607"/>
            <a:ext cx="5523995" cy="46029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40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61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323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7477" y="1548607"/>
            <a:ext cx="3633355" cy="460295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21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46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206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7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246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13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664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774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79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1169" y="440531"/>
            <a:ext cx="5634832" cy="5820569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7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69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2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05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170" y="440532"/>
            <a:ext cx="11269662" cy="58310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67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3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97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2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9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20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86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3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40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94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6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8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299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8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4" y="1480458"/>
            <a:ext cx="2198400" cy="3028042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86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700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7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7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19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31525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199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621315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9068298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621315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9068298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991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430891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8109818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430891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8109818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40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06548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885456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876364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5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800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91158"/>
            <a:ext cx="6096002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719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45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383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106643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2435226" y="1449614"/>
            <a:ext cx="1641475" cy="163885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108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0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5841" y="376816"/>
            <a:ext cx="5644991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5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260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244" y="1473202"/>
            <a:ext cx="4564994" cy="38258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633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8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10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603" indent="-228603" algn="ctr">
              <a:buNone/>
              <a:defRPr lang="en-US" sz="1334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53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2" cy="3355538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398" y="974041"/>
            <a:ext cx="1115781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93" indent="0">
              <a:buNone/>
              <a:defRPr sz="1600"/>
            </a:lvl2pPr>
            <a:lvl3pPr marL="1219185" indent="0">
              <a:buNone/>
              <a:defRPr sz="1334"/>
            </a:lvl3pPr>
            <a:lvl4pPr marL="1828778" indent="0">
              <a:buNone/>
              <a:defRPr sz="1200"/>
            </a:lvl4pPr>
            <a:lvl5pPr marL="2438369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4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98" y="376816"/>
            <a:ext cx="11157818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50" Type="http://schemas.openxmlformats.org/officeDocument/2006/relationships/slideLayout" Target="../slideLayouts/slideLayout105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3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52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63.xml"/><Relationship Id="rId51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Relationship Id="rId54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slideLayout" Target="../slideLayouts/slideLayout10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47" Type="http://schemas.openxmlformats.org/officeDocument/2006/relationships/slideLayout" Target="../slideLayouts/slideLayout156.xml"/><Relationship Id="rId50" Type="http://schemas.openxmlformats.org/officeDocument/2006/relationships/slideLayout" Target="../slideLayouts/slideLayout159.xml"/><Relationship Id="rId55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45" Type="http://schemas.openxmlformats.org/officeDocument/2006/relationships/slideLayout" Target="../slideLayouts/slideLayout154.xml"/><Relationship Id="rId53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48" Type="http://schemas.openxmlformats.org/officeDocument/2006/relationships/slideLayout" Target="../slideLayouts/slideLayout157.xml"/><Relationship Id="rId56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17.xml"/><Relationship Id="rId51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4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50.xml"/><Relationship Id="rId54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49" Type="http://schemas.openxmlformats.org/officeDocument/2006/relationships/slideLayout" Target="../slideLayouts/slideLayout158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153.xml"/><Relationship Id="rId52" Type="http://schemas.openxmlformats.org/officeDocument/2006/relationships/slideLayout" Target="../slideLayouts/slideLayout1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94.xml"/><Relationship Id="rId26" Type="http://schemas.openxmlformats.org/officeDocument/2006/relationships/slideLayout" Target="../slideLayouts/slideLayout202.xml"/><Relationship Id="rId39" Type="http://schemas.openxmlformats.org/officeDocument/2006/relationships/slideLayout" Target="../slideLayouts/slideLayout215.xml"/><Relationship Id="rId21" Type="http://schemas.openxmlformats.org/officeDocument/2006/relationships/slideLayout" Target="../slideLayouts/slideLayout197.xml"/><Relationship Id="rId34" Type="http://schemas.openxmlformats.org/officeDocument/2006/relationships/slideLayout" Target="../slideLayouts/slideLayout210.xml"/><Relationship Id="rId42" Type="http://schemas.openxmlformats.org/officeDocument/2006/relationships/slideLayout" Target="../slideLayouts/slideLayout218.xml"/><Relationship Id="rId47" Type="http://schemas.openxmlformats.org/officeDocument/2006/relationships/slideLayout" Target="../slideLayouts/slideLayout223.xml"/><Relationship Id="rId50" Type="http://schemas.openxmlformats.org/officeDocument/2006/relationships/slideLayout" Target="../slideLayouts/slideLayout226.xml"/><Relationship Id="rId55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187.xml"/><Relationship Id="rId24" Type="http://schemas.openxmlformats.org/officeDocument/2006/relationships/slideLayout" Target="../slideLayouts/slideLayout200.xml"/><Relationship Id="rId32" Type="http://schemas.openxmlformats.org/officeDocument/2006/relationships/slideLayout" Target="../slideLayouts/slideLayout208.xml"/><Relationship Id="rId37" Type="http://schemas.openxmlformats.org/officeDocument/2006/relationships/slideLayout" Target="../slideLayouts/slideLayout213.xml"/><Relationship Id="rId40" Type="http://schemas.openxmlformats.org/officeDocument/2006/relationships/slideLayout" Target="../slideLayouts/slideLayout216.xml"/><Relationship Id="rId45" Type="http://schemas.openxmlformats.org/officeDocument/2006/relationships/slideLayout" Target="../slideLayouts/slideLayout221.xml"/><Relationship Id="rId53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Relationship Id="rId22" Type="http://schemas.openxmlformats.org/officeDocument/2006/relationships/slideLayout" Target="../slideLayouts/slideLayout198.xml"/><Relationship Id="rId27" Type="http://schemas.openxmlformats.org/officeDocument/2006/relationships/slideLayout" Target="../slideLayouts/slideLayout203.xml"/><Relationship Id="rId30" Type="http://schemas.openxmlformats.org/officeDocument/2006/relationships/slideLayout" Target="../slideLayouts/slideLayout206.xml"/><Relationship Id="rId35" Type="http://schemas.openxmlformats.org/officeDocument/2006/relationships/slideLayout" Target="../slideLayouts/slideLayout211.xml"/><Relationship Id="rId43" Type="http://schemas.openxmlformats.org/officeDocument/2006/relationships/slideLayout" Target="../slideLayouts/slideLayout219.xml"/><Relationship Id="rId48" Type="http://schemas.openxmlformats.org/officeDocument/2006/relationships/slideLayout" Target="../slideLayouts/slideLayout224.xml"/><Relationship Id="rId56" Type="http://schemas.openxmlformats.org/officeDocument/2006/relationships/slideLayout" Target="../slideLayouts/slideLayout232.xml"/><Relationship Id="rId8" Type="http://schemas.openxmlformats.org/officeDocument/2006/relationships/slideLayout" Target="../slideLayouts/slideLayout184.xml"/><Relationship Id="rId51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5" Type="http://schemas.openxmlformats.org/officeDocument/2006/relationships/slideLayout" Target="../slideLayouts/slideLayout201.xml"/><Relationship Id="rId33" Type="http://schemas.openxmlformats.org/officeDocument/2006/relationships/slideLayout" Target="../slideLayouts/slideLayout209.xml"/><Relationship Id="rId38" Type="http://schemas.openxmlformats.org/officeDocument/2006/relationships/slideLayout" Target="../slideLayouts/slideLayout214.xml"/><Relationship Id="rId46" Type="http://schemas.openxmlformats.org/officeDocument/2006/relationships/slideLayout" Target="../slideLayouts/slideLayout222.xml"/><Relationship Id="rId20" Type="http://schemas.openxmlformats.org/officeDocument/2006/relationships/slideLayout" Target="../slideLayouts/slideLayout196.xml"/><Relationship Id="rId41" Type="http://schemas.openxmlformats.org/officeDocument/2006/relationships/slideLayout" Target="../slideLayouts/slideLayout217.xml"/><Relationship Id="rId54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1.xml"/><Relationship Id="rId23" Type="http://schemas.openxmlformats.org/officeDocument/2006/relationships/slideLayout" Target="../slideLayouts/slideLayout199.xml"/><Relationship Id="rId28" Type="http://schemas.openxmlformats.org/officeDocument/2006/relationships/slideLayout" Target="../slideLayouts/slideLayout204.xml"/><Relationship Id="rId36" Type="http://schemas.openxmlformats.org/officeDocument/2006/relationships/slideLayout" Target="../slideLayouts/slideLayout212.xml"/><Relationship Id="rId49" Type="http://schemas.openxmlformats.org/officeDocument/2006/relationships/slideLayout" Target="../slideLayouts/slideLayout225.xml"/><Relationship Id="rId57" Type="http://schemas.openxmlformats.org/officeDocument/2006/relationships/theme" Target="../theme/theme5.xml"/><Relationship Id="rId10" Type="http://schemas.openxmlformats.org/officeDocument/2006/relationships/slideLayout" Target="../slideLayouts/slideLayout186.xml"/><Relationship Id="rId31" Type="http://schemas.openxmlformats.org/officeDocument/2006/relationships/slideLayout" Target="../slideLayouts/slideLayout207.xml"/><Relationship Id="rId44" Type="http://schemas.openxmlformats.org/officeDocument/2006/relationships/slideLayout" Target="../slideLayouts/slideLayout220.xml"/><Relationship Id="rId52" Type="http://schemas.openxmlformats.org/officeDocument/2006/relationships/slideLayout" Target="../slideLayouts/slideLayout22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9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theme" Target="../theme/theme6.xm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20" Type="http://schemas.openxmlformats.org/officeDocument/2006/relationships/slideLayout" Target="../slideLayouts/slideLayout252.xml"/><Relationship Id="rId41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92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3" r:id="rId52"/>
    <p:sldLayoutId id="2147483714" r:id="rId53"/>
    <p:sldLayoutId id="2147483715" r:id="rId54"/>
    <p:sldLayoutId id="2147483717" r:id="rId55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8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764" r:id="rId46"/>
    <p:sldLayoutId id="2147483765" r:id="rId47"/>
    <p:sldLayoutId id="2147483766" r:id="rId48"/>
    <p:sldLayoutId id="2147483767" r:id="rId49"/>
    <p:sldLayoutId id="2147483768" r:id="rId50"/>
    <p:sldLayoutId id="2147483770" r:id="rId51"/>
    <p:sldLayoutId id="2147483771" r:id="rId52"/>
    <p:sldLayoutId id="2147483772" r:id="rId53"/>
    <p:sldLayoutId id="2147483773" r:id="rId54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  <p:sldLayoutId id="2147483918" r:id="rId30"/>
    <p:sldLayoutId id="2147483919" r:id="rId31"/>
    <p:sldLayoutId id="2147483920" r:id="rId32"/>
    <p:sldLayoutId id="2147483921" r:id="rId33"/>
    <p:sldLayoutId id="2147483922" r:id="rId34"/>
    <p:sldLayoutId id="2147483923" r:id="rId35"/>
    <p:sldLayoutId id="2147483924" r:id="rId36"/>
    <p:sldLayoutId id="2147483925" r:id="rId37"/>
    <p:sldLayoutId id="2147483926" r:id="rId38"/>
    <p:sldLayoutId id="2147483927" r:id="rId39"/>
    <p:sldLayoutId id="2147483928" r:id="rId40"/>
    <p:sldLayoutId id="2147483929" r:id="rId41"/>
    <p:sldLayoutId id="2147483930" r:id="rId42"/>
    <p:sldLayoutId id="2147483931" r:id="rId43"/>
    <p:sldLayoutId id="2147483932" r:id="rId44"/>
    <p:sldLayoutId id="2147483933" r:id="rId45"/>
    <p:sldLayoutId id="2147483934" r:id="rId46"/>
    <p:sldLayoutId id="2147483935" r:id="rId47"/>
    <p:sldLayoutId id="2147483936" r:id="rId48"/>
    <p:sldLayoutId id="2147483937" r:id="rId49"/>
    <p:sldLayoutId id="2147483938" r:id="rId50"/>
    <p:sldLayoutId id="2147483939" r:id="rId51"/>
    <p:sldLayoutId id="2147483940" r:id="rId52"/>
    <p:sldLayoutId id="2147483941" r:id="rId53"/>
    <p:sldLayoutId id="2147483942" r:id="rId54"/>
    <p:sldLayoutId id="2147483943" r:id="rId55"/>
    <p:sldLayoutId id="2147483944" r:id="rId56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ECC-4297-6854-B9A9-AB95D4A9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03B8B-D9F4-582F-4AC7-5898B1A6D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13436-72C8-6C2D-646D-D67C7F1FF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49B03-F141-A841-9A2E-EB6FB96EC2B2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7D76-A4BC-DB45-F1CC-D68032E5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3F1C2-53AB-FE85-610F-465460ED0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054E9-2C7E-DA46-82EA-A217607AE9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02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38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  <p:sldLayoutId id="2147484039" r:id="rId30"/>
    <p:sldLayoutId id="2147484040" r:id="rId31"/>
    <p:sldLayoutId id="2147484041" r:id="rId32"/>
    <p:sldLayoutId id="2147484042" r:id="rId33"/>
    <p:sldLayoutId id="2147484043" r:id="rId34"/>
    <p:sldLayoutId id="2147484044" r:id="rId35"/>
    <p:sldLayoutId id="2147484045" r:id="rId36"/>
    <p:sldLayoutId id="2147484046" r:id="rId37"/>
    <p:sldLayoutId id="2147484047" r:id="rId38"/>
    <p:sldLayoutId id="2147484048" r:id="rId39"/>
    <p:sldLayoutId id="2147484049" r:id="rId40"/>
    <p:sldLayoutId id="2147484050" r:id="rId41"/>
    <p:sldLayoutId id="2147484051" r:id="rId42"/>
    <p:sldLayoutId id="2147484052" r:id="rId43"/>
    <p:sldLayoutId id="2147484053" r:id="rId44"/>
    <p:sldLayoutId id="2147484054" r:id="rId45"/>
    <p:sldLayoutId id="2147484055" r:id="rId46"/>
    <p:sldLayoutId id="2147484056" r:id="rId47"/>
    <p:sldLayoutId id="2147484057" r:id="rId48"/>
    <p:sldLayoutId id="2147484058" r:id="rId49"/>
    <p:sldLayoutId id="2147484059" r:id="rId50"/>
    <p:sldLayoutId id="2147484060" r:id="rId51"/>
    <p:sldLayoutId id="2147484061" r:id="rId52"/>
    <p:sldLayoutId id="2147484062" r:id="rId53"/>
    <p:sldLayoutId id="2147484063" r:id="rId54"/>
    <p:sldLayoutId id="2147484064" r:id="rId55"/>
    <p:sldLayoutId id="2147484065" r:id="rId56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11730832" y="6450972"/>
            <a:ext cx="461169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13755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11685882" y="6538089"/>
            <a:ext cx="113087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8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9455608" y="6568463"/>
            <a:ext cx="2230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15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461169" y="6403140"/>
            <a:ext cx="300674" cy="300675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  <p:sldLayoutId id="2147484085" r:id="rId19"/>
    <p:sldLayoutId id="2147484086" r:id="rId20"/>
    <p:sldLayoutId id="2147484087" r:id="rId21"/>
    <p:sldLayoutId id="2147484088" r:id="rId22"/>
    <p:sldLayoutId id="2147484089" r:id="rId23"/>
    <p:sldLayoutId id="2147484090" r:id="rId24"/>
    <p:sldLayoutId id="2147484091" r:id="rId25"/>
    <p:sldLayoutId id="2147484092" r:id="rId26"/>
    <p:sldLayoutId id="2147484093" r:id="rId27"/>
    <p:sldLayoutId id="2147484094" r:id="rId28"/>
    <p:sldLayoutId id="2147484095" r:id="rId29"/>
    <p:sldLayoutId id="2147484096" r:id="rId30"/>
    <p:sldLayoutId id="2147484097" r:id="rId31"/>
    <p:sldLayoutId id="2147484098" r:id="rId32"/>
    <p:sldLayoutId id="2147484099" r:id="rId33"/>
    <p:sldLayoutId id="2147484100" r:id="rId34"/>
    <p:sldLayoutId id="2147484101" r:id="rId35"/>
    <p:sldLayoutId id="2147484102" r:id="rId36"/>
    <p:sldLayoutId id="2147484103" r:id="rId37"/>
    <p:sldLayoutId id="2147484104" r:id="rId38"/>
    <p:sldLayoutId id="2147484105" r:id="rId39"/>
    <p:sldLayoutId id="2147484106" r:id="rId40"/>
    <p:sldLayoutId id="2147484107" r:id="rId41"/>
    <p:sldLayoutId id="2147484108" r:id="rId42"/>
    <p:sldLayoutId id="2147484109" r:id="rId43"/>
    <p:sldLayoutId id="2147484110" r:id="rId44"/>
    <p:sldLayoutId id="2147484111" r:id="rId45"/>
    <p:sldLayoutId id="2147484112" r:id="rId46"/>
    <p:sldLayoutId id="2147484113" r:id="rId47"/>
    <p:sldLayoutId id="2147484114" r:id="rId48"/>
  </p:sldLayoutIdLst>
  <p:txStyles>
    <p:titleStyle>
      <a:lvl1pPr algn="ctr" defTabSz="121921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1219215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13" indent="-381005" algn="l" defTabSz="1219215" rtl="0" eaLnBrk="1" latinLnBrk="0" hangingPunct="1">
        <a:spcBef>
          <a:spcPct val="20000"/>
        </a:spcBef>
        <a:buFont typeface="Arial" pitchFamily="34" charset="0"/>
        <a:buChar char="–"/>
        <a:defRPr sz="3734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5" indent="-304804" algn="l" defTabSz="1219215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4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vk.com/urbaneconomics" TargetMode="External"/><Relationship Id="rId1" Type="http://schemas.openxmlformats.org/officeDocument/2006/relationships/slideLayout" Target="../slideLayouts/slideLayout1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0.xml"/><Relationship Id="rId6" Type="http://schemas.openxmlformats.org/officeDocument/2006/relationships/hyperlink" Target="https://www.youtube.com/channel/UCq3VciO0o6y5RYqcejjRFnA" TargetMode="External"/><Relationship Id="rId5" Type="http://schemas.openxmlformats.org/officeDocument/2006/relationships/hyperlink" Target="http://www.urbaneconomics.ru/" TargetMode="External"/><Relationship Id="rId10" Type="http://schemas.openxmlformats.org/officeDocument/2006/relationships/hyperlink" Target="https://vk.com/urbaneconomics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www.youtube.com/@Institute_for_Urban_Econom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AE4F87-3494-4945-8835-3CDB691DD6BE}"/>
              </a:ext>
            </a:extLst>
          </p:cNvPr>
          <p:cNvSpPr/>
          <p:nvPr/>
        </p:nvSpPr>
        <p:spPr>
          <a:xfrm>
            <a:off x="4590143" y="288257"/>
            <a:ext cx="7451041" cy="6230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6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4812F77-ECD0-FD47-ABF9-093562C8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57" y="2333002"/>
            <a:ext cx="7045779" cy="1527273"/>
          </a:xfrm>
        </p:spPr>
        <p:txBody>
          <a:bodyPr/>
          <a:lstStyle/>
          <a:p>
            <a:r>
              <a:rPr lang="ru-RU" sz="3200" cap="small" dirty="0"/>
              <a:t>Ожидаемые изменения в регулировании сферы управления многоквартирными домами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20E7FD-9A2E-9649-AC71-F8D742947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7704" y="5871098"/>
            <a:ext cx="6951332" cy="408214"/>
          </a:xfrm>
        </p:spPr>
        <p:txBody>
          <a:bodyPr/>
          <a:lstStyle/>
          <a:p>
            <a:r>
              <a:rPr lang="ru-RU" dirty="0" smtClean="0"/>
              <a:t>г. Москва</a:t>
            </a:r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0564CCD-464B-D94C-82A2-4D6F7FC61B98}"/>
              </a:ext>
            </a:extLst>
          </p:cNvPr>
          <p:cNvSpPr txBox="1">
            <a:spLocks/>
          </p:cNvSpPr>
          <p:nvPr/>
        </p:nvSpPr>
        <p:spPr>
          <a:xfrm>
            <a:off x="4880480" y="442932"/>
            <a:ext cx="6951332" cy="9414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15"/>
            <a:r>
              <a:rPr lang="ru-RU" sz="1600" dirty="0" smtClean="0">
                <a:solidFill>
                  <a:srgbClr val="FFFFFF"/>
                </a:solidFill>
              </a:rPr>
              <a:t>Онлайн конференция</a:t>
            </a:r>
          </a:p>
          <a:p>
            <a:pPr defTabSz="1219215"/>
            <a:r>
              <a:rPr lang="ru-RU" sz="1600" dirty="0" smtClean="0">
                <a:solidFill>
                  <a:srgbClr val="FFFFFF"/>
                </a:solidFill>
                <a:latin typeface="Trebuchet MS" panose="020B0603020202020204"/>
              </a:rPr>
              <a:t>Союза городов Центра и Северо-Запада России</a:t>
            </a:r>
          </a:p>
          <a:p>
            <a:pPr defTabSz="1219215"/>
            <a:r>
              <a:rPr lang="ru-RU" sz="1600" dirty="0" smtClean="0">
                <a:solidFill>
                  <a:srgbClr val="FFFFFF"/>
                </a:solidFill>
                <a:latin typeface="Trebuchet MS" panose="020B0603020202020204"/>
              </a:rPr>
              <a:t>9 октября 2025 г.</a:t>
            </a:r>
            <a:endParaRPr lang="ru-RU" sz="15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6FEA8E4A-07A2-C340-B991-AD93BC1BC89D}"/>
              </a:ext>
            </a:extLst>
          </p:cNvPr>
          <p:cNvSpPr txBox="1">
            <a:spLocks/>
          </p:cNvSpPr>
          <p:nvPr/>
        </p:nvSpPr>
        <p:spPr>
          <a:xfrm>
            <a:off x="4927704" y="4607308"/>
            <a:ext cx="6951332" cy="51675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219186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6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55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924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107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293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479" indent="0" algn="l" defTabSz="243843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15"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FFFF"/>
                </a:solidFill>
                <a:latin typeface="Trebuchet MS" panose="020B0603020202020204"/>
              </a:rPr>
              <a:t>Ирина Валентиновна Генцлер,</a:t>
            </a:r>
          </a:p>
          <a:p>
            <a:pPr defTabSz="1219215"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FFFF"/>
                </a:solidFill>
                <a:latin typeface="Trebuchet MS" panose="020B0603020202020204"/>
              </a:rPr>
              <a:t>Директор Направления «Городское хозяйство»,</a:t>
            </a:r>
          </a:p>
          <a:p>
            <a:pPr defTabSz="1219215"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FFFFFF"/>
                </a:solidFill>
                <a:latin typeface="Trebuchet MS" panose="020B0603020202020204"/>
              </a:rPr>
              <a:t>Фонда «Институт экономики города»</a:t>
            </a:r>
            <a:endParaRPr lang="ru-RU" sz="2000" dirty="0">
              <a:solidFill>
                <a:srgbClr val="FFFFF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68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1374-1C80-6F5D-89D9-1270B32F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0" u="none" strike="noStrike" dirty="0">
                <a:solidFill>
                  <a:srgbClr val="4B4D4A"/>
                </a:solidFill>
                <a:effectLst/>
                <a:latin typeface="Trebuchet MS" panose="020B0703020202090204" pitchFamily="34" charset="0"/>
              </a:rPr>
              <a:t>ИЭГ представляет свою страницу ВКонтакте</a:t>
            </a:r>
            <a:r>
              <a:rPr lang="ru-RU" sz="3600" b="0" i="0" u="none" strike="noStrike" dirty="0">
                <a:solidFill>
                  <a:srgbClr val="4B4D4A"/>
                </a:solidFill>
                <a:effectLst/>
                <a:latin typeface="Trebuchet MS" panose="020B0703020202090204" pitchFamily="34" charset="0"/>
              </a:rPr>
              <a:t/>
            </a:r>
            <a:br>
              <a:rPr lang="ru-RU" sz="3600" b="0" i="0" u="none" strike="noStrike" dirty="0">
                <a:solidFill>
                  <a:srgbClr val="4B4D4A"/>
                </a:solidFill>
                <a:effectLst/>
                <a:latin typeface="Trebuchet MS" panose="020B0703020202090204" pitchFamily="34" charset="0"/>
              </a:rPr>
            </a:br>
            <a:endParaRPr lang="ru-RU" dirty="0">
              <a:latin typeface="Trebuchet MS" panose="020B070302020209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C92A3-8FA1-04AA-F3D4-17679975A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11" y="1701163"/>
            <a:ext cx="5257800" cy="4351338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4B4D4A"/>
                </a:solidFill>
                <a:effectLst/>
                <a:latin typeface="Arial" panose="020B0604020202020204" pitchFamily="34" charset="0"/>
              </a:rPr>
              <a:t>Для удобства наших подписчиков Фонд "Институт экономики города" зарегистрировал официальный аккаунт ВКонтакте</a:t>
            </a:r>
            <a:endParaRPr lang="en-US" sz="2400" dirty="0">
              <a:solidFill>
                <a:srgbClr val="4B4D4A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4B4D4A"/>
                </a:solidFill>
                <a:effectLst/>
                <a:latin typeface="Arial" panose="020B0604020202020204" pitchFamily="34" charset="0"/>
              </a:rPr>
              <a:t>Вся актуальная информация: новости, исследования, анонсы и записи мероприятий будут размещены на странице</a:t>
            </a:r>
            <a:endParaRPr lang="en-US" sz="2400" b="0" i="0" u="none" strike="noStrike" dirty="0">
              <a:solidFill>
                <a:srgbClr val="4B4D4A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ru-RU" sz="2400" b="0" i="0" u="none" strike="noStrike" dirty="0">
                <a:solidFill>
                  <a:srgbClr val="4B4D4A"/>
                </a:solidFill>
                <a:effectLst/>
                <a:latin typeface="Arial" panose="020B0604020202020204" pitchFamily="34" charset="0"/>
              </a:rPr>
              <a:t>   </a:t>
            </a:r>
            <a:r>
              <a:rPr lang="en" sz="2400" b="0" i="0" u="none" strike="noStrike" dirty="0">
                <a:solidFill>
                  <a:srgbClr val="3E779D"/>
                </a:solidFill>
                <a:effectLst/>
                <a:latin typeface="Roboto" panose="02000000000000000000" pitchFamily="2" charset="0"/>
                <a:hlinkClick r:id="rId2"/>
              </a:rPr>
              <a:t>https://vk.com/urbaneconomics</a:t>
            </a:r>
            <a:endParaRPr lang="en" sz="2400" b="0" i="0" u="none" strike="noStrike" dirty="0">
              <a:solidFill>
                <a:srgbClr val="4B4D4A"/>
              </a:solidFill>
              <a:effectLst/>
              <a:latin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69377D-FF10-C581-EF71-B4442BA3E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69" y="1701163"/>
            <a:ext cx="3459766" cy="34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>
            <a:extLst>
              <a:ext uri="{FF2B5EF4-FFF2-40B4-BE49-F238E27FC236}">
                <a16:creationId xmlns:a16="http://schemas.microsoft.com/office/drawing/2014/main" id="{A52F69B8-3268-5947-B3E6-3A4844F25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</p:pic>
      <p:pic>
        <p:nvPicPr>
          <p:cNvPr id="32" name="Picture Placeholder 2">
            <a:extLst>
              <a:ext uri="{FF2B5EF4-FFF2-40B4-BE49-F238E27FC236}">
                <a16:creationId xmlns:a16="http://schemas.microsoft.com/office/drawing/2014/main" id="{B107FD4B-0801-1641-98C2-6BF9FA3E9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r="9782"/>
          <a:stretch/>
        </p:blipFill>
        <p:spPr>
          <a:xfrm>
            <a:off x="0" y="1289050"/>
            <a:ext cx="6096000" cy="4533900"/>
          </a:xfrm>
          <a:prstGeom prst="rect">
            <a:avLst/>
          </a:prstGeom>
        </p:spPr>
      </p:pic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726505" y="2808391"/>
            <a:ext cx="470712" cy="710342"/>
          </a:xfrm>
          <a:custGeom>
            <a:avLst/>
            <a:gdLst/>
            <a:ahLst/>
            <a:cxnLst>
              <a:cxn ang="0">
                <a:pos x="89" y="0"/>
              </a:cxn>
              <a:cxn ang="0">
                <a:pos x="0" y="89"/>
              </a:cxn>
              <a:cxn ang="0">
                <a:pos x="38" y="188"/>
              </a:cxn>
              <a:cxn ang="0">
                <a:pos x="76" y="249"/>
              </a:cxn>
              <a:cxn ang="0">
                <a:pos x="89" y="269"/>
              </a:cxn>
              <a:cxn ang="0">
                <a:pos x="102" y="249"/>
              </a:cxn>
              <a:cxn ang="0">
                <a:pos x="139" y="188"/>
              </a:cxn>
              <a:cxn ang="0">
                <a:pos x="178" y="89"/>
              </a:cxn>
              <a:cxn ang="0">
                <a:pos x="89" y="0"/>
              </a:cxn>
              <a:cxn ang="0">
                <a:pos x="89" y="135"/>
              </a:cxn>
              <a:cxn ang="0">
                <a:pos x="43" y="89"/>
              </a:cxn>
              <a:cxn ang="0">
                <a:pos x="89" y="43"/>
              </a:cxn>
              <a:cxn ang="0">
                <a:pos x="135" y="89"/>
              </a:cxn>
              <a:cxn ang="0">
                <a:pos x="89" y="135"/>
              </a:cxn>
              <a:cxn ang="0">
                <a:pos x="89" y="135"/>
              </a:cxn>
              <a:cxn ang="0">
                <a:pos x="89" y="135"/>
              </a:cxn>
            </a:cxnLst>
            <a:rect l="0" t="0" r="r" b="b"/>
            <a:pathLst>
              <a:path w="178" h="269">
                <a:moveTo>
                  <a:pt x="89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09"/>
                  <a:pt x="13" y="141"/>
                  <a:pt x="38" y="188"/>
                </a:cubicBezTo>
                <a:cubicBezTo>
                  <a:pt x="57" y="220"/>
                  <a:pt x="75" y="248"/>
                  <a:pt x="76" y="249"/>
                </a:cubicBezTo>
                <a:cubicBezTo>
                  <a:pt x="89" y="269"/>
                  <a:pt x="89" y="269"/>
                  <a:pt x="89" y="269"/>
                </a:cubicBezTo>
                <a:cubicBezTo>
                  <a:pt x="102" y="249"/>
                  <a:pt x="102" y="249"/>
                  <a:pt x="102" y="249"/>
                </a:cubicBezTo>
                <a:cubicBezTo>
                  <a:pt x="103" y="248"/>
                  <a:pt x="121" y="220"/>
                  <a:pt x="139" y="188"/>
                </a:cubicBezTo>
                <a:cubicBezTo>
                  <a:pt x="165" y="141"/>
                  <a:pt x="178" y="10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lose/>
                <a:moveTo>
                  <a:pt x="89" y="135"/>
                </a:moveTo>
                <a:cubicBezTo>
                  <a:pt x="63" y="135"/>
                  <a:pt x="43" y="114"/>
                  <a:pt x="43" y="89"/>
                </a:cubicBezTo>
                <a:cubicBezTo>
                  <a:pt x="43" y="63"/>
                  <a:pt x="63" y="43"/>
                  <a:pt x="89" y="43"/>
                </a:cubicBezTo>
                <a:cubicBezTo>
                  <a:pt x="114" y="43"/>
                  <a:pt x="135" y="63"/>
                  <a:pt x="135" y="89"/>
                </a:cubicBezTo>
                <a:cubicBezTo>
                  <a:pt x="135" y="114"/>
                  <a:pt x="114" y="135"/>
                  <a:pt x="89" y="135"/>
                </a:cubicBezTo>
                <a:close/>
                <a:moveTo>
                  <a:pt x="89" y="135"/>
                </a:moveTo>
                <a:cubicBezTo>
                  <a:pt x="89" y="135"/>
                  <a:pt x="89" y="135"/>
                  <a:pt x="89" y="135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2400" dirty="0">
              <a:solidFill>
                <a:srgbClr val="262626"/>
              </a:solidFill>
              <a:latin typeface="Trebuchet MS" panose="020B0603020202020204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096002" y="1289050"/>
            <a:ext cx="6095999" cy="45339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457200"/>
            <a:endParaRPr lang="en-US" sz="2400" dirty="0">
              <a:solidFill>
                <a:srgbClr val="262626"/>
              </a:solidFill>
              <a:latin typeface="Trebuchet MS" panose="020B0603020202020204"/>
            </a:endParaRPr>
          </a:p>
        </p:txBody>
      </p:sp>
      <p:sp>
        <p:nvSpPr>
          <p:cNvPr id="45" name="Text Placeholder 3"/>
          <p:cNvSpPr txBox="1">
            <a:spLocks/>
          </p:cNvSpPr>
          <p:nvPr/>
        </p:nvSpPr>
        <p:spPr>
          <a:xfrm>
            <a:off x="6457071" y="3226808"/>
            <a:ext cx="5500468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457200"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125375,</a:t>
            </a: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Москва, Леонтьевский пер., д. 21/1, стр. 1, офис 7</a:t>
            </a:r>
            <a:endParaRPr lang="en-US" sz="1200" dirty="0">
              <a:solidFill>
                <a:srgbClr val="FFFFFF"/>
              </a:solidFill>
              <a:latin typeface="Trebuchet MS" panose="020B0603020202020204"/>
            </a:endParaRPr>
          </a:p>
          <a:p>
            <a:pPr algn="l" defTabSz="457200">
              <a:lnSpc>
                <a:spcPct val="150000"/>
              </a:lnSpc>
            </a:pP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>T</a:t>
            </a: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ел.: +7 (495) 212 05 11, +7 (915) 083 09 20</a:t>
            </a: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/>
            </a:r>
            <a:br>
              <a:rPr lang="en-US" sz="1200" dirty="0">
                <a:solidFill>
                  <a:srgbClr val="FFFFFF"/>
                </a:solidFill>
                <a:latin typeface="Trebuchet MS" panose="020B0603020202020204"/>
              </a:rPr>
            </a:b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E-mail: </a:t>
            </a: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>mailbox@urbaneconomics.ru </a:t>
            </a:r>
          </a:p>
          <a:p>
            <a:pPr algn="l" defTabSz="457200">
              <a:lnSpc>
                <a:spcPct val="150000"/>
              </a:lnSpc>
            </a:pP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Web-</a:t>
            </a:r>
            <a:r>
              <a:rPr lang="en-US" sz="1200" dirty="0">
                <a:solidFill>
                  <a:srgbClr val="FFFFFF"/>
                </a:solidFill>
                <a:latin typeface="Trebuchet MS" panose="020B0603020202020204"/>
              </a:rPr>
              <a:t>site</a:t>
            </a:r>
            <a:r>
              <a:rPr lang="ru-RU" sz="1200" dirty="0">
                <a:solidFill>
                  <a:srgbClr val="FFFFFF"/>
                </a:solidFill>
                <a:latin typeface="Trebuchet MS" panose="020B0603020202020204"/>
              </a:rPr>
              <a:t>: </a:t>
            </a:r>
            <a:r>
              <a:rPr lang="ru-RU" sz="1200" dirty="0">
                <a:solidFill>
                  <a:srgbClr val="FFFFFF"/>
                </a:solidFill>
                <a:latin typeface="Trebuchet MS" panose="020B0603020202020204"/>
                <a:hlinkClick r:id="rId5"/>
              </a:rPr>
              <a:t>www.urbaneconomics.ru</a:t>
            </a:r>
            <a:endParaRPr lang="en-US" sz="1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312E732-B8A5-4245-953A-6EE8A83F0983}"/>
              </a:ext>
            </a:extLst>
          </p:cNvPr>
          <p:cNvGrpSpPr/>
          <p:nvPr/>
        </p:nvGrpSpPr>
        <p:grpSpPr>
          <a:xfrm>
            <a:off x="6470992" y="1676989"/>
            <a:ext cx="661329" cy="626894"/>
            <a:chOff x="10960100" y="5626098"/>
            <a:chExt cx="2463800" cy="24638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CCAE3BE1-4790-004C-BC55-737BFA628C28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51B0559-5102-DD4F-A343-EC29AEC021EA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B992840-FEE5-5C47-9BC6-8514A911335F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DA8E4FB-143C-7A42-A5D1-9A444B8F14F2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AF89224-4F7A-6C48-AF6A-B251CB438ED3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54266FF-DFF4-8149-88CD-2D8E2B1A4C5F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9FFD5D-3710-A64E-9AF5-665C5202406C}"/>
              </a:ext>
            </a:extLst>
          </p:cNvPr>
          <p:cNvSpPr txBox="1"/>
          <p:nvPr/>
        </p:nvSpPr>
        <p:spPr>
          <a:xfrm>
            <a:off x="7333051" y="1588024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400" dirty="0">
                <a:solidFill>
                  <a:srgbClr val="9FB3D0">
                    <a:lumMod val="60000"/>
                    <a:lumOff val="40000"/>
                  </a:srgbClr>
                </a:solidFill>
                <a:latin typeface="Trebuchet MS" panose="020B0603020202020204"/>
              </a:rPr>
              <a:t>ФОНД «ИНСТИТУТ ЭКОНОМИКИ ГОРОДА»</a:t>
            </a:r>
          </a:p>
        </p:txBody>
      </p:sp>
      <p:grpSp>
        <p:nvGrpSpPr>
          <p:cNvPr id="23" name="Group 238">
            <a:extLst>
              <a:ext uri="{FF2B5EF4-FFF2-40B4-BE49-F238E27FC236}">
                <a16:creationId xmlns:a16="http://schemas.microsoft.com/office/drawing/2014/main" id="{08CD2C90-BC1A-E042-A75B-CD6FC7A30D4C}"/>
              </a:ext>
            </a:extLst>
          </p:cNvPr>
          <p:cNvGrpSpPr/>
          <p:nvPr/>
        </p:nvGrpSpPr>
        <p:grpSpPr>
          <a:xfrm>
            <a:off x="6457071" y="5241337"/>
            <a:ext cx="265370" cy="265370"/>
            <a:chOff x="5710293" y="9226557"/>
            <a:chExt cx="438154" cy="438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5" name="Freeform 240">
              <a:hlinkClick r:id="rId6"/>
              <a:extLst>
                <a:ext uri="{FF2B5EF4-FFF2-40B4-BE49-F238E27FC236}">
                  <a16:creationId xmlns:a16="http://schemas.microsoft.com/office/drawing/2014/main" id="{90537435-678E-DF4E-B072-39B4ADAB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93" y="9226557"/>
              <a:ext cx="438154" cy="43815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2" y="12"/>
                </a:cxn>
                <a:cxn ang="0">
                  <a:pos x="0" y="182"/>
                </a:cxn>
                <a:cxn ang="0">
                  <a:pos x="42" y="224"/>
                </a:cxn>
                <a:cxn ang="0">
                  <a:pos x="211" y="211"/>
                </a:cxn>
                <a:cxn ang="0">
                  <a:pos x="223" y="42"/>
                </a:cxn>
                <a:cxn ang="0">
                  <a:pos x="132" y="32"/>
                </a:cxn>
                <a:cxn ang="0">
                  <a:pos x="142" y="72"/>
                </a:cxn>
                <a:cxn ang="0">
                  <a:pos x="144" y="78"/>
                </a:cxn>
                <a:cxn ang="0">
                  <a:pos x="150" y="32"/>
                </a:cxn>
                <a:cxn ang="0">
                  <a:pos x="160" y="86"/>
                </a:cxn>
                <a:cxn ang="0">
                  <a:pos x="150" y="80"/>
                </a:cxn>
                <a:cxn ang="0">
                  <a:pos x="133" y="83"/>
                </a:cxn>
                <a:cxn ang="0">
                  <a:pos x="132" y="32"/>
                </a:cxn>
                <a:cxn ang="0">
                  <a:pos x="98" y="37"/>
                </a:cxn>
                <a:cxn ang="0">
                  <a:pos x="121" y="37"/>
                </a:cxn>
                <a:cxn ang="0">
                  <a:pos x="124" y="69"/>
                </a:cxn>
                <a:cxn ang="0">
                  <a:pos x="109" y="87"/>
                </a:cxn>
                <a:cxn ang="0">
                  <a:pos x="95" y="69"/>
                </a:cxn>
                <a:cxn ang="0">
                  <a:pos x="69" y="14"/>
                </a:cxn>
                <a:cxn ang="0">
                  <a:pos x="84" y="14"/>
                </a:cxn>
                <a:cxn ang="0">
                  <a:pos x="82" y="57"/>
                </a:cxn>
                <a:cxn ang="0">
                  <a:pos x="71" y="86"/>
                </a:cxn>
                <a:cxn ang="0">
                  <a:pos x="64" y="34"/>
                </a:cxn>
                <a:cxn ang="0">
                  <a:pos x="57" y="14"/>
                </a:cxn>
                <a:cxn ang="0">
                  <a:pos x="189" y="190"/>
                </a:cxn>
                <a:cxn ang="0">
                  <a:pos x="172" y="205"/>
                </a:cxn>
                <a:cxn ang="0">
                  <a:pos x="52" y="205"/>
                </a:cxn>
                <a:cxn ang="0">
                  <a:pos x="34" y="190"/>
                </a:cxn>
                <a:cxn ang="0">
                  <a:pos x="34" y="114"/>
                </a:cxn>
                <a:cxn ang="0">
                  <a:pos x="52" y="98"/>
                </a:cxn>
                <a:cxn ang="0">
                  <a:pos x="172" y="98"/>
                </a:cxn>
                <a:cxn ang="0">
                  <a:pos x="189" y="114"/>
                </a:cxn>
                <a:cxn ang="0">
                  <a:pos x="189" y="190"/>
                </a:cxn>
                <a:cxn ang="0">
                  <a:pos x="189" y="190"/>
                </a:cxn>
              </a:cxnLst>
              <a:rect l="0" t="0" r="r" b="b"/>
              <a:pathLst>
                <a:path w="223" h="224">
                  <a:moveTo>
                    <a:pt x="211" y="12"/>
                  </a:moveTo>
                  <a:cubicBezTo>
                    <a:pt x="203" y="4"/>
                    <a:pt x="193" y="0"/>
                    <a:pt x="18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1"/>
                    <a:pt x="0" y="30"/>
                    <a:pt x="0" y="4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3"/>
                    <a:pt x="4" y="203"/>
                    <a:pt x="12" y="211"/>
                  </a:cubicBezTo>
                  <a:cubicBezTo>
                    <a:pt x="20" y="220"/>
                    <a:pt x="30" y="224"/>
                    <a:pt x="42" y="224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3" y="224"/>
                    <a:pt x="203" y="220"/>
                    <a:pt x="211" y="211"/>
                  </a:cubicBezTo>
                  <a:cubicBezTo>
                    <a:pt x="219" y="203"/>
                    <a:pt x="223" y="193"/>
                    <a:pt x="223" y="182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3" y="30"/>
                    <a:pt x="219" y="21"/>
                    <a:pt x="211" y="12"/>
                  </a:cubicBezTo>
                  <a:close/>
                  <a:moveTo>
                    <a:pt x="132" y="32"/>
                  </a:moveTo>
                  <a:cubicBezTo>
                    <a:pt x="142" y="32"/>
                    <a:pt x="142" y="32"/>
                    <a:pt x="142" y="32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74"/>
                    <a:pt x="142" y="76"/>
                    <a:pt x="142" y="76"/>
                  </a:cubicBezTo>
                  <a:cubicBezTo>
                    <a:pt x="142" y="77"/>
                    <a:pt x="143" y="78"/>
                    <a:pt x="144" y="78"/>
                  </a:cubicBezTo>
                  <a:cubicBezTo>
                    <a:pt x="146" y="78"/>
                    <a:pt x="148" y="77"/>
                    <a:pt x="150" y="74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6" y="85"/>
                    <a:pt x="142" y="87"/>
                    <a:pt x="139" y="87"/>
                  </a:cubicBezTo>
                  <a:cubicBezTo>
                    <a:pt x="136" y="87"/>
                    <a:pt x="134" y="86"/>
                    <a:pt x="133" y="83"/>
                  </a:cubicBezTo>
                  <a:cubicBezTo>
                    <a:pt x="132" y="81"/>
                    <a:pt x="132" y="79"/>
                    <a:pt x="132" y="75"/>
                  </a:cubicBezTo>
                  <a:lnTo>
                    <a:pt x="132" y="32"/>
                  </a:lnTo>
                  <a:close/>
                  <a:moveTo>
                    <a:pt x="95" y="50"/>
                  </a:moveTo>
                  <a:cubicBezTo>
                    <a:pt x="95" y="44"/>
                    <a:pt x="96" y="40"/>
                    <a:pt x="98" y="37"/>
                  </a:cubicBezTo>
                  <a:cubicBezTo>
                    <a:pt x="101" y="34"/>
                    <a:pt x="104" y="32"/>
                    <a:pt x="109" y="32"/>
                  </a:cubicBezTo>
                  <a:cubicBezTo>
                    <a:pt x="114" y="32"/>
                    <a:pt x="118" y="34"/>
                    <a:pt x="121" y="37"/>
                  </a:cubicBezTo>
                  <a:cubicBezTo>
                    <a:pt x="123" y="40"/>
                    <a:pt x="124" y="44"/>
                    <a:pt x="124" y="50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75"/>
                    <a:pt x="123" y="79"/>
                    <a:pt x="121" y="81"/>
                  </a:cubicBezTo>
                  <a:cubicBezTo>
                    <a:pt x="118" y="85"/>
                    <a:pt x="114" y="87"/>
                    <a:pt x="109" y="87"/>
                  </a:cubicBezTo>
                  <a:cubicBezTo>
                    <a:pt x="104" y="87"/>
                    <a:pt x="101" y="85"/>
                    <a:pt x="98" y="81"/>
                  </a:cubicBezTo>
                  <a:cubicBezTo>
                    <a:pt x="96" y="79"/>
                    <a:pt x="95" y="74"/>
                    <a:pt x="95" y="69"/>
                  </a:cubicBezTo>
                  <a:lnTo>
                    <a:pt x="95" y="50"/>
                  </a:lnTo>
                  <a:close/>
                  <a:moveTo>
                    <a:pt x="69" y="14"/>
                  </a:moveTo>
                  <a:cubicBezTo>
                    <a:pt x="76" y="42"/>
                    <a:pt x="76" y="42"/>
                    <a:pt x="76" y="42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0" y="52"/>
                    <a:pt x="68" y="44"/>
                    <a:pt x="64" y="34"/>
                  </a:cubicBezTo>
                  <a:cubicBezTo>
                    <a:pt x="62" y="27"/>
                    <a:pt x="61" y="24"/>
                    <a:pt x="61" y="24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69" y="14"/>
                  </a:lnTo>
                  <a:close/>
                  <a:moveTo>
                    <a:pt x="189" y="190"/>
                  </a:moveTo>
                  <a:cubicBezTo>
                    <a:pt x="188" y="194"/>
                    <a:pt x="186" y="197"/>
                    <a:pt x="183" y="200"/>
                  </a:cubicBezTo>
                  <a:cubicBezTo>
                    <a:pt x="179" y="203"/>
                    <a:pt x="176" y="205"/>
                    <a:pt x="172" y="205"/>
                  </a:cubicBezTo>
                  <a:cubicBezTo>
                    <a:pt x="158" y="207"/>
                    <a:pt x="138" y="208"/>
                    <a:pt x="112" y="208"/>
                  </a:cubicBezTo>
                  <a:cubicBezTo>
                    <a:pt x="85" y="208"/>
                    <a:pt x="65" y="207"/>
                    <a:pt x="52" y="205"/>
                  </a:cubicBezTo>
                  <a:cubicBezTo>
                    <a:pt x="47" y="205"/>
                    <a:pt x="44" y="203"/>
                    <a:pt x="41" y="200"/>
                  </a:cubicBezTo>
                  <a:cubicBezTo>
                    <a:pt x="37" y="197"/>
                    <a:pt x="35" y="194"/>
                    <a:pt x="34" y="190"/>
                  </a:cubicBezTo>
                  <a:cubicBezTo>
                    <a:pt x="32" y="181"/>
                    <a:pt x="31" y="169"/>
                    <a:pt x="31" y="152"/>
                  </a:cubicBezTo>
                  <a:cubicBezTo>
                    <a:pt x="31" y="135"/>
                    <a:pt x="32" y="122"/>
                    <a:pt x="34" y="114"/>
                  </a:cubicBezTo>
                  <a:cubicBezTo>
                    <a:pt x="35" y="110"/>
                    <a:pt x="37" y="106"/>
                    <a:pt x="41" y="103"/>
                  </a:cubicBezTo>
                  <a:cubicBezTo>
                    <a:pt x="44" y="100"/>
                    <a:pt x="47" y="99"/>
                    <a:pt x="52" y="98"/>
                  </a:cubicBezTo>
                  <a:cubicBezTo>
                    <a:pt x="65" y="97"/>
                    <a:pt x="85" y="96"/>
                    <a:pt x="112" y="96"/>
                  </a:cubicBezTo>
                  <a:cubicBezTo>
                    <a:pt x="138" y="96"/>
                    <a:pt x="158" y="97"/>
                    <a:pt x="172" y="98"/>
                  </a:cubicBezTo>
                  <a:cubicBezTo>
                    <a:pt x="176" y="99"/>
                    <a:pt x="179" y="100"/>
                    <a:pt x="183" y="103"/>
                  </a:cubicBezTo>
                  <a:cubicBezTo>
                    <a:pt x="186" y="106"/>
                    <a:pt x="188" y="110"/>
                    <a:pt x="189" y="114"/>
                  </a:cubicBezTo>
                  <a:cubicBezTo>
                    <a:pt x="191" y="122"/>
                    <a:pt x="192" y="135"/>
                    <a:pt x="192" y="152"/>
                  </a:cubicBezTo>
                  <a:cubicBezTo>
                    <a:pt x="192" y="169"/>
                    <a:pt x="191" y="181"/>
                    <a:pt x="189" y="190"/>
                  </a:cubicBezTo>
                  <a:close/>
                  <a:moveTo>
                    <a:pt x="189" y="190"/>
                  </a:moveTo>
                  <a:cubicBezTo>
                    <a:pt x="189" y="190"/>
                    <a:pt x="189" y="190"/>
                    <a:pt x="189" y="19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 dirty="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26" name="Freeform 241">
              <a:extLst>
                <a:ext uri="{FF2B5EF4-FFF2-40B4-BE49-F238E27FC236}">
                  <a16:creationId xmlns:a16="http://schemas.microsoft.com/office/drawing/2014/main" id="{779450AE-FB59-614D-9626-D31CEBD4C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0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A39E19DB-82CD-754F-BDFE-4FEE1A3F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017" y="9451981"/>
              <a:ext cx="65088" cy="13811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2"/>
                </a:cxn>
                <a:cxn ang="0">
                  <a:pos x="14" y="87"/>
                </a:cxn>
                <a:cxn ang="0">
                  <a:pos x="28" y="87"/>
                </a:cxn>
                <a:cxn ang="0">
                  <a:pos x="28" y="12"/>
                </a:cxn>
                <a:cxn ang="0">
                  <a:pos x="41" y="12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87">
                  <a:moveTo>
                    <a:pt x="0" y="12"/>
                  </a:moveTo>
                  <a:lnTo>
                    <a:pt x="14" y="12"/>
                  </a:lnTo>
                  <a:lnTo>
                    <a:pt x="14" y="87"/>
                  </a:lnTo>
                  <a:lnTo>
                    <a:pt x="28" y="87"/>
                  </a:lnTo>
                  <a:lnTo>
                    <a:pt x="28" y="12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12"/>
                  </a:lnTo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28" name="Freeform 244">
              <a:extLst>
                <a:ext uri="{FF2B5EF4-FFF2-40B4-BE49-F238E27FC236}">
                  <a16:creationId xmlns:a16="http://schemas.microsoft.com/office/drawing/2014/main" id="{54056D6A-2BFC-F048-A4B7-A3D713D44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5871" y="9486907"/>
              <a:ext cx="52389" cy="106363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12" y="45"/>
                </a:cxn>
                <a:cxn ang="0">
                  <a:pos x="9" y="43"/>
                </a:cxn>
                <a:cxn ang="0">
                  <a:pos x="9" y="3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1" y="50"/>
                </a:cxn>
                <a:cxn ang="0">
                  <a:pos x="7" y="54"/>
                </a:cxn>
                <a:cxn ang="0">
                  <a:pos x="18" y="48"/>
                </a:cxn>
                <a:cxn ang="0">
                  <a:pos x="18" y="53"/>
                </a:cxn>
                <a:cxn ang="0">
                  <a:pos x="27" y="5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8" y="41"/>
                </a:cxn>
                <a:cxn ang="0">
                  <a:pos x="18" y="41"/>
                </a:cxn>
                <a:cxn ang="0">
                  <a:pos x="18" y="41"/>
                </a:cxn>
              </a:cxnLst>
              <a:rect l="0" t="0" r="r" b="b"/>
              <a:pathLst>
                <a:path w="27" h="54">
                  <a:moveTo>
                    <a:pt x="18" y="41"/>
                  </a:moveTo>
                  <a:cubicBezTo>
                    <a:pt x="16" y="44"/>
                    <a:pt x="14" y="45"/>
                    <a:pt x="12" y="45"/>
                  </a:cubicBezTo>
                  <a:cubicBezTo>
                    <a:pt x="10" y="45"/>
                    <a:pt x="10" y="45"/>
                    <a:pt x="9" y="43"/>
                  </a:cubicBezTo>
                  <a:cubicBezTo>
                    <a:pt x="9" y="43"/>
                    <a:pt x="9" y="42"/>
                    <a:pt x="9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9"/>
                    <a:pt x="1" y="50"/>
                  </a:cubicBezTo>
                  <a:cubicBezTo>
                    <a:pt x="1" y="53"/>
                    <a:pt x="3" y="54"/>
                    <a:pt x="7" y="54"/>
                  </a:cubicBezTo>
                  <a:cubicBezTo>
                    <a:pt x="10" y="54"/>
                    <a:pt x="14" y="52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41"/>
                  </a:lnTo>
                  <a:close/>
                  <a:moveTo>
                    <a:pt x="18" y="41"/>
                  </a:moveTo>
                  <a:cubicBezTo>
                    <a:pt x="18" y="41"/>
                    <a:pt x="18" y="41"/>
                    <a:pt x="18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29" name="Freeform 245">
              <a:extLst>
                <a:ext uri="{FF2B5EF4-FFF2-40B4-BE49-F238E27FC236}">
                  <a16:creationId xmlns:a16="http://schemas.microsoft.com/office/drawing/2014/main" id="{E0428877-FEA7-F248-AB61-BA7530599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721" y="9451990"/>
              <a:ext cx="55563" cy="141288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0" y="2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9" y="72"/>
                </a:cxn>
                <a:cxn ang="0">
                  <a:pos x="27" y="66"/>
                </a:cxn>
                <a:cxn ang="0">
                  <a:pos x="28" y="55"/>
                </a:cxn>
                <a:cxn ang="0">
                  <a:pos x="28" y="34"/>
                </a:cxn>
                <a:cxn ang="0">
                  <a:pos x="27" y="23"/>
                </a:cxn>
                <a:cxn ang="0">
                  <a:pos x="19" y="17"/>
                </a:cxn>
                <a:cxn ang="0">
                  <a:pos x="19" y="56"/>
                </a:cxn>
                <a:cxn ang="0">
                  <a:pos x="14" y="63"/>
                </a:cxn>
                <a:cxn ang="0">
                  <a:pos x="10" y="61"/>
                </a:cxn>
                <a:cxn ang="0">
                  <a:pos x="10" y="28"/>
                </a:cxn>
                <a:cxn ang="0">
                  <a:pos x="14" y="26"/>
                </a:cxn>
                <a:cxn ang="0">
                  <a:pos x="19" y="33"/>
                </a:cxn>
                <a:cxn ang="0">
                  <a:pos x="19" y="56"/>
                </a:cxn>
                <a:cxn ang="0">
                  <a:pos x="19" y="56"/>
                </a:cxn>
                <a:cxn ang="0">
                  <a:pos x="19" y="56"/>
                </a:cxn>
              </a:cxnLst>
              <a:rect l="0" t="0" r="r" b="b"/>
              <a:pathLst>
                <a:path w="28" h="72">
                  <a:moveTo>
                    <a:pt x="19" y="17"/>
                  </a:moveTo>
                  <a:cubicBezTo>
                    <a:pt x="16" y="17"/>
                    <a:pt x="13" y="19"/>
                    <a:pt x="10" y="2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70"/>
                    <a:pt x="16" y="72"/>
                    <a:pt x="19" y="72"/>
                  </a:cubicBezTo>
                  <a:cubicBezTo>
                    <a:pt x="23" y="72"/>
                    <a:pt x="26" y="70"/>
                    <a:pt x="27" y="66"/>
                  </a:cubicBezTo>
                  <a:cubicBezTo>
                    <a:pt x="28" y="64"/>
                    <a:pt x="28" y="60"/>
                    <a:pt x="28" y="5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9"/>
                    <a:pt x="28" y="25"/>
                    <a:pt x="27" y="23"/>
                  </a:cubicBezTo>
                  <a:cubicBezTo>
                    <a:pt x="26" y="19"/>
                    <a:pt x="23" y="17"/>
                    <a:pt x="19" y="17"/>
                  </a:cubicBezTo>
                  <a:close/>
                  <a:moveTo>
                    <a:pt x="19" y="56"/>
                  </a:moveTo>
                  <a:cubicBezTo>
                    <a:pt x="19" y="61"/>
                    <a:pt x="17" y="63"/>
                    <a:pt x="14" y="63"/>
                  </a:cubicBezTo>
                  <a:cubicBezTo>
                    <a:pt x="13" y="63"/>
                    <a:pt x="11" y="63"/>
                    <a:pt x="10" y="61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7"/>
                    <a:pt x="13" y="26"/>
                    <a:pt x="14" y="26"/>
                  </a:cubicBezTo>
                  <a:cubicBezTo>
                    <a:pt x="17" y="26"/>
                    <a:pt x="19" y="28"/>
                    <a:pt x="19" y="33"/>
                  </a:cubicBezTo>
                  <a:lnTo>
                    <a:pt x="19" y="56"/>
                  </a:ln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30" name="Freeform 246">
              <a:extLst>
                <a:ext uri="{FF2B5EF4-FFF2-40B4-BE49-F238E27FC236}">
                  <a16:creationId xmlns:a16="http://schemas.microsoft.com/office/drawing/2014/main" id="{21330359-BA27-3F49-B5C9-72707ABE84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7171" y="9485320"/>
              <a:ext cx="57151" cy="107950"/>
            </a:xfrm>
            <a:custGeom>
              <a:avLst/>
              <a:gdLst/>
              <a:ahLst/>
              <a:cxnLst>
                <a:cxn ang="0">
                  <a:pos x="19" y="39"/>
                </a:cxn>
                <a:cxn ang="0">
                  <a:pos x="19" y="41"/>
                </a:cxn>
                <a:cxn ang="0">
                  <a:pos x="19" y="43"/>
                </a:cxn>
                <a:cxn ang="0">
                  <a:pos x="14" y="46"/>
                </a:cxn>
                <a:cxn ang="0">
                  <a:pos x="9" y="39"/>
                </a:cxn>
                <a:cxn ang="0">
                  <a:pos x="9" y="29"/>
                </a:cxn>
                <a:cxn ang="0">
                  <a:pos x="29" y="29"/>
                </a:cxn>
                <a:cxn ang="0">
                  <a:pos x="29" y="18"/>
                </a:cxn>
                <a:cxn ang="0">
                  <a:pos x="26" y="6"/>
                </a:cxn>
                <a:cxn ang="0">
                  <a:pos x="14" y="0"/>
                </a:cxn>
                <a:cxn ang="0">
                  <a:pos x="3" y="6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3" y="50"/>
                </a:cxn>
                <a:cxn ang="0">
                  <a:pos x="15" y="55"/>
                </a:cxn>
                <a:cxn ang="0">
                  <a:pos x="26" y="49"/>
                </a:cxn>
                <a:cxn ang="0">
                  <a:pos x="28" y="44"/>
                </a:cxn>
                <a:cxn ang="0">
                  <a:pos x="29" y="37"/>
                </a:cxn>
                <a:cxn ang="0">
                  <a:pos x="29" y="36"/>
                </a:cxn>
                <a:cxn ang="0">
                  <a:pos x="19" y="36"/>
                </a:cxn>
                <a:cxn ang="0">
                  <a:pos x="19" y="39"/>
                </a:cxn>
                <a:cxn ang="0">
                  <a:pos x="9" y="16"/>
                </a:cxn>
                <a:cxn ang="0">
                  <a:pos x="14" y="9"/>
                </a:cxn>
                <a:cxn ang="0">
                  <a:pos x="19" y="16"/>
                </a:cxn>
                <a:cxn ang="0">
                  <a:pos x="19" y="2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</a:cxnLst>
              <a:rect l="0" t="0" r="r" b="b"/>
              <a:pathLst>
                <a:path w="29" h="55">
                  <a:moveTo>
                    <a:pt x="19" y="39"/>
                  </a:moveTo>
                  <a:cubicBezTo>
                    <a:pt x="19" y="40"/>
                    <a:pt x="19" y="41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8" y="45"/>
                    <a:pt x="17" y="46"/>
                    <a:pt x="14" y="46"/>
                  </a:cubicBezTo>
                  <a:cubicBezTo>
                    <a:pt x="11" y="46"/>
                    <a:pt x="9" y="44"/>
                    <a:pt x="9" y="3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9"/>
                    <a:pt x="26" y="6"/>
                  </a:cubicBezTo>
                  <a:cubicBezTo>
                    <a:pt x="23" y="2"/>
                    <a:pt x="19" y="0"/>
                    <a:pt x="14" y="0"/>
                  </a:cubicBezTo>
                  <a:cubicBezTo>
                    <a:pt x="9" y="0"/>
                    <a:pt x="5" y="2"/>
                    <a:pt x="3" y="6"/>
                  </a:cubicBezTo>
                  <a:cubicBezTo>
                    <a:pt x="1" y="8"/>
                    <a:pt x="0" y="13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1" y="47"/>
                    <a:pt x="3" y="50"/>
                  </a:cubicBezTo>
                  <a:cubicBezTo>
                    <a:pt x="6" y="53"/>
                    <a:pt x="10" y="55"/>
                    <a:pt x="15" y="55"/>
                  </a:cubicBezTo>
                  <a:cubicBezTo>
                    <a:pt x="20" y="55"/>
                    <a:pt x="24" y="53"/>
                    <a:pt x="26" y="49"/>
                  </a:cubicBezTo>
                  <a:cubicBezTo>
                    <a:pt x="27" y="48"/>
                    <a:pt x="28" y="46"/>
                    <a:pt x="28" y="44"/>
                  </a:cubicBezTo>
                  <a:cubicBezTo>
                    <a:pt x="29" y="42"/>
                    <a:pt x="29" y="40"/>
                    <a:pt x="29" y="3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9"/>
                  </a:lnTo>
                  <a:close/>
                  <a:moveTo>
                    <a:pt x="9" y="16"/>
                  </a:move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6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9" y="16"/>
                  </a:ln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  <p:sp>
          <p:nvSpPr>
            <p:cNvPr id="31" name="Freeform 252">
              <a:extLst>
                <a:ext uri="{FF2B5EF4-FFF2-40B4-BE49-F238E27FC236}">
                  <a16:creationId xmlns:a16="http://schemas.microsoft.com/office/drawing/2014/main" id="{E5F11565-161E-EB48-890C-7532CECC8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2" y="9304338"/>
              <a:ext cx="17463" cy="74613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9" y="31"/>
                </a:cxn>
                <a:cxn ang="0">
                  <a:pos x="9" y="8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0" y="31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9" h="38">
                  <a:moveTo>
                    <a:pt x="4" y="38"/>
                  </a:moveTo>
                  <a:cubicBezTo>
                    <a:pt x="7" y="38"/>
                    <a:pt x="9" y="36"/>
                    <a:pt x="9" y="3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0"/>
                    <a:pt x="4" y="0"/>
                  </a:cubicBezTo>
                  <a:cubicBezTo>
                    <a:pt x="1" y="0"/>
                    <a:pt x="0" y="3"/>
                    <a:pt x="0" y="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1" y="38"/>
                    <a:pt x="4" y="38"/>
                  </a:cubicBezTo>
                  <a:close/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900">
                <a:solidFill>
                  <a:srgbClr val="262626"/>
                </a:solidFill>
                <a:latin typeface="Trebuchet MS" panose="020B0603020202020204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816059B-6FBA-7C1E-C5F9-08936C8AE880}"/>
              </a:ext>
            </a:extLst>
          </p:cNvPr>
          <p:cNvGrpSpPr/>
          <p:nvPr/>
        </p:nvGrpSpPr>
        <p:grpSpPr>
          <a:xfrm>
            <a:off x="6858972" y="5238289"/>
            <a:ext cx="273351" cy="273351"/>
            <a:chOff x="13909348" y="10476578"/>
            <a:chExt cx="546701" cy="54670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5DE9A684-A52B-F9F1-B789-5A1533B5B836}"/>
                </a:ext>
              </a:extLst>
            </p:cNvPr>
            <p:cNvSpPr/>
            <p:nvPr/>
          </p:nvSpPr>
          <p:spPr>
            <a:xfrm>
              <a:off x="13917329" y="10482674"/>
              <a:ext cx="530739" cy="530739"/>
            </a:xfrm>
            <a:prstGeom prst="roundRect">
              <a:avLst>
                <a:gd name="adj" fmla="val 1895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sz="600" dirty="0">
                <a:solidFill>
                  <a:srgbClr val="FFFFFF"/>
                </a:solidFill>
                <a:latin typeface="Trebuchet MS" panose="020B0603020202020204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439C720-D3FF-5BE4-43CE-563ED0EE0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3909348" y="10476578"/>
              <a:ext cx="546701" cy="546701"/>
            </a:xfrm>
            <a:prstGeom prst="rect">
              <a:avLst/>
            </a:prstGeom>
          </p:spPr>
        </p:pic>
      </p:grpSp>
      <p:sp>
        <p:nvSpPr>
          <p:cNvPr id="48" name="TextBox 47">
            <a:hlinkClick r:id="rId9"/>
            <a:extLst>
              <a:ext uri="{FF2B5EF4-FFF2-40B4-BE49-F238E27FC236}">
                <a16:creationId xmlns:a16="http://schemas.microsoft.com/office/drawing/2014/main" id="{177C32C1-3AE2-43C7-9FA9-505BD5B8A160}"/>
              </a:ext>
            </a:extLst>
          </p:cNvPr>
          <p:cNvSpPr txBox="1"/>
          <p:nvPr/>
        </p:nvSpPr>
        <p:spPr>
          <a:xfrm>
            <a:off x="6418276" y="5188757"/>
            <a:ext cx="34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sz="900" dirty="0">
              <a:solidFill>
                <a:srgbClr val="262626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hlinkClick r:id="rId10"/>
            <a:extLst>
              <a:ext uri="{FF2B5EF4-FFF2-40B4-BE49-F238E27FC236}">
                <a16:creationId xmlns:a16="http://schemas.microsoft.com/office/drawing/2014/main" id="{98EB128A-A467-58F0-1A38-A90F146937F2}"/>
              </a:ext>
            </a:extLst>
          </p:cNvPr>
          <p:cNvSpPr txBox="1"/>
          <p:nvPr/>
        </p:nvSpPr>
        <p:spPr>
          <a:xfrm>
            <a:off x="6824676" y="5188757"/>
            <a:ext cx="344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sz="900" dirty="0">
              <a:solidFill>
                <a:srgbClr val="2626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9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937" y="0"/>
            <a:ext cx="11386347" cy="656260"/>
          </a:xfrm>
        </p:spPr>
        <p:txBody>
          <a:bodyPr/>
          <a:lstStyle/>
          <a:p>
            <a:r>
              <a:rPr lang="ru-RU" sz="2400" cap="small" dirty="0" smtClean="0"/>
              <a:t>Управление управляющей организацией – преобладающий </a:t>
            </a:r>
            <a:r>
              <a:rPr lang="ru-RU" sz="2400" cap="small" dirty="0"/>
              <a:t>способ </a:t>
            </a:r>
            <a:r>
              <a:rPr lang="ru-RU" sz="2400" cap="small" dirty="0" smtClean="0"/>
              <a:t>управления МКД</a:t>
            </a:r>
            <a:endParaRPr lang="ru-RU" sz="2400" b="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843" y="561614"/>
            <a:ext cx="1097105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9388" marR="0" lvl="0" indent="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61,15% МКД (81%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площади многоквартирного жилищного фонда) управляются управляющими организациями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34772319"/>
              </p:ext>
            </p:extLst>
          </p:nvPr>
        </p:nvGraphicFramePr>
        <p:xfrm>
          <a:off x="329937" y="2063490"/>
          <a:ext cx="5705475" cy="333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22228913"/>
              </p:ext>
            </p:extLst>
          </p:nvPr>
        </p:nvGraphicFramePr>
        <p:xfrm>
          <a:off x="6309644" y="2063489"/>
          <a:ext cx="5526281" cy="333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82674" y="1092450"/>
            <a:ext cx="672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Распределение по способам управления, 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8902" y="1634916"/>
            <a:ext cx="224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784442" y="1634915"/>
            <a:ext cx="224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площадь МКД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4022" y="5836778"/>
            <a:ext cx="11271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Ситуация с управлением МКД управляющими организациями характеризует всю систему управления МКД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937" y="1"/>
            <a:ext cx="11386347" cy="743484"/>
          </a:xfrm>
        </p:spPr>
        <p:txBody>
          <a:bodyPr/>
          <a:lstStyle/>
          <a:p>
            <a:r>
              <a:rPr lang="ru-RU" sz="2400" cap="small" dirty="0" smtClean="0"/>
              <a:t>Предложения по трансформации рынка управления МКД  (2024)</a:t>
            </a:r>
            <a:endParaRPr lang="ru-RU" sz="2400" b="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048" y="1018771"/>
            <a:ext cx="10816255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9388" marR="0" lvl="0" indent="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Комитет Государственной думы по строительству и ЖКХ:</a:t>
            </a:r>
          </a:p>
          <a:p>
            <a:pPr marL="179388" lvl="0" indent="84138">
              <a:spcAft>
                <a:spcPts val="600"/>
              </a:spcAft>
            </a:pPr>
            <a:r>
              <a:rPr lang="ru-RU" sz="1600" b="1" dirty="0">
                <a:solidFill>
                  <a:srgbClr val="262626"/>
                </a:solidFill>
              </a:rPr>
              <a:t>Сценарий 1 (консервативный) </a:t>
            </a:r>
            <a:r>
              <a:rPr lang="ru-RU" sz="1600" dirty="0">
                <a:solidFill>
                  <a:srgbClr val="262626"/>
                </a:solidFill>
              </a:rPr>
              <a:t>- Лицензирование предпринимательской деятельности по управлению МКД с ужесточением требований </a:t>
            </a:r>
            <a:r>
              <a:rPr lang="ru-RU" sz="1600" dirty="0" smtClean="0">
                <a:solidFill>
                  <a:srgbClr val="262626"/>
                </a:solidFill>
              </a:rPr>
              <a:t>к УК и контроля</a:t>
            </a:r>
          </a:p>
          <a:p>
            <a:pPr marL="179388" lvl="0" indent="84138">
              <a:spcAft>
                <a:spcPts val="600"/>
              </a:spcAft>
            </a:pPr>
            <a:r>
              <a:rPr lang="ru-RU" sz="1600" b="1" dirty="0">
                <a:solidFill>
                  <a:srgbClr val="262626"/>
                </a:solidFill>
              </a:rPr>
              <a:t>Сценарий 2 (прогрессивный) </a:t>
            </a:r>
            <a:r>
              <a:rPr lang="ru-RU" sz="1600" dirty="0" smtClean="0">
                <a:solidFill>
                  <a:srgbClr val="262626"/>
                </a:solidFill>
              </a:rPr>
              <a:t>– Обязательное </a:t>
            </a:r>
            <a:r>
              <a:rPr lang="ru-RU" sz="1600" dirty="0">
                <a:solidFill>
                  <a:srgbClr val="262626"/>
                </a:solidFill>
              </a:rPr>
              <a:t>саморегулирование деятельности в сфере управления </a:t>
            </a:r>
            <a:r>
              <a:rPr lang="ru-RU" sz="1600" dirty="0" smtClean="0">
                <a:solidFill>
                  <a:srgbClr val="262626"/>
                </a:solidFill>
              </a:rPr>
              <a:t>МКД (вместо лицензирования)</a:t>
            </a:r>
          </a:p>
          <a:p>
            <a:pPr marL="179388" lvl="0" indent="84138">
              <a:spcAft>
                <a:spcPts val="600"/>
              </a:spcAft>
            </a:pPr>
            <a:r>
              <a:rPr lang="ru-RU" sz="1600" b="1" dirty="0">
                <a:solidFill>
                  <a:srgbClr val="262626"/>
                </a:solidFill>
              </a:rPr>
              <a:t>Сценарий 3 (альтернативный) </a:t>
            </a:r>
            <a:r>
              <a:rPr lang="ru-RU" sz="1600" dirty="0">
                <a:solidFill>
                  <a:srgbClr val="262626"/>
                </a:solidFill>
              </a:rPr>
              <a:t>– Передача всех МКД в субъекте РФ в управление региональному государственному оператору </a:t>
            </a:r>
            <a:endParaRPr lang="ru-RU" sz="1600" dirty="0" smtClean="0">
              <a:solidFill>
                <a:srgbClr val="262626"/>
              </a:solidFill>
            </a:endParaRPr>
          </a:p>
          <a:p>
            <a:pPr marL="179388" lvl="0" indent="84138" algn="r"/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Доклад «О регулировании деятельности по управлению жилищным фондом и усилению контроля за управляющими организациями посредством ужесточения лицензионных требований к ним либо перехода на обязательное саморегулирование деятельности лиц, осуществляющих управление жилищным фондом»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59021" y="679854"/>
            <a:ext cx="736888" cy="677835"/>
            <a:chOff x="228362" y="3776014"/>
            <a:chExt cx="902035" cy="818136"/>
          </a:xfrm>
        </p:grpSpPr>
        <p:sp>
          <p:nvSpPr>
            <p:cNvPr id="14" name="Oval 31"/>
            <p:cNvSpPr/>
            <p:nvPr/>
          </p:nvSpPr>
          <p:spPr bwMode="auto">
            <a:xfrm>
              <a:off x="228362" y="3776014"/>
              <a:ext cx="902035" cy="818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243840" tIns="121920" rIns="243840" bIns="1219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90196" y="4005363"/>
              <a:ext cx="205546" cy="383788"/>
            </a:xfrm>
            <a:custGeom>
              <a:avLst/>
              <a:gdLst>
                <a:gd name="T0" fmla="*/ 1377 w 1704"/>
                <a:gd name="T1" fmla="*/ 1 h 3508"/>
                <a:gd name="T2" fmla="*/ 1439 w 1704"/>
                <a:gd name="T3" fmla="*/ 18 h 3508"/>
                <a:gd name="T4" fmla="*/ 1491 w 1704"/>
                <a:gd name="T5" fmla="*/ 55 h 3508"/>
                <a:gd name="T6" fmla="*/ 1530 w 1704"/>
                <a:gd name="T7" fmla="*/ 109 h 3508"/>
                <a:gd name="T8" fmla="*/ 1696 w 1704"/>
                <a:gd name="T9" fmla="*/ 469 h 3508"/>
                <a:gd name="T10" fmla="*/ 1704 w 1704"/>
                <a:gd name="T11" fmla="*/ 530 h 3508"/>
                <a:gd name="T12" fmla="*/ 1692 w 1704"/>
                <a:gd name="T13" fmla="*/ 588 h 3508"/>
                <a:gd name="T14" fmla="*/ 1663 w 1704"/>
                <a:gd name="T15" fmla="*/ 640 h 3508"/>
                <a:gd name="T16" fmla="*/ 1618 w 1704"/>
                <a:gd name="T17" fmla="*/ 682 h 3508"/>
                <a:gd name="T18" fmla="*/ 1505 w 1704"/>
                <a:gd name="T19" fmla="*/ 735 h 3508"/>
                <a:gd name="T20" fmla="*/ 1353 w 1704"/>
                <a:gd name="T21" fmla="*/ 820 h 3508"/>
                <a:gd name="T22" fmla="*/ 1224 w 1704"/>
                <a:gd name="T23" fmla="*/ 916 h 3508"/>
                <a:gd name="T24" fmla="*/ 1115 w 1704"/>
                <a:gd name="T25" fmla="*/ 1023 h 3508"/>
                <a:gd name="T26" fmla="*/ 1029 w 1704"/>
                <a:gd name="T27" fmla="*/ 1142 h 3508"/>
                <a:gd name="T28" fmla="*/ 960 w 1704"/>
                <a:gd name="T29" fmla="*/ 1275 h 3508"/>
                <a:gd name="T30" fmla="*/ 907 w 1704"/>
                <a:gd name="T31" fmla="*/ 1423 h 3508"/>
                <a:gd name="T32" fmla="*/ 871 w 1704"/>
                <a:gd name="T33" fmla="*/ 1586 h 3508"/>
                <a:gd name="T34" fmla="*/ 850 w 1704"/>
                <a:gd name="T35" fmla="*/ 1766 h 3508"/>
                <a:gd name="T36" fmla="*/ 1446 w 1704"/>
                <a:gd name="T37" fmla="*/ 1861 h 3508"/>
                <a:gd name="T38" fmla="*/ 1513 w 1704"/>
                <a:gd name="T39" fmla="*/ 1873 h 3508"/>
                <a:gd name="T40" fmla="*/ 1569 w 1704"/>
                <a:gd name="T41" fmla="*/ 1907 h 3508"/>
                <a:gd name="T42" fmla="*/ 1612 w 1704"/>
                <a:gd name="T43" fmla="*/ 1957 h 3508"/>
                <a:gd name="T44" fmla="*/ 1635 w 1704"/>
                <a:gd name="T45" fmla="*/ 2019 h 3508"/>
                <a:gd name="T46" fmla="*/ 1637 w 1704"/>
                <a:gd name="T47" fmla="*/ 3315 h 3508"/>
                <a:gd name="T48" fmla="*/ 1625 w 1704"/>
                <a:gd name="T49" fmla="*/ 3381 h 3508"/>
                <a:gd name="T50" fmla="*/ 1592 w 1704"/>
                <a:gd name="T51" fmla="*/ 3439 h 3508"/>
                <a:gd name="T52" fmla="*/ 1543 w 1704"/>
                <a:gd name="T53" fmla="*/ 3481 h 3508"/>
                <a:gd name="T54" fmla="*/ 1480 w 1704"/>
                <a:gd name="T55" fmla="*/ 3504 h 3508"/>
                <a:gd name="T56" fmla="*/ 191 w 1704"/>
                <a:gd name="T57" fmla="*/ 3508 h 3508"/>
                <a:gd name="T58" fmla="*/ 125 w 1704"/>
                <a:gd name="T59" fmla="*/ 3496 h 3508"/>
                <a:gd name="T60" fmla="*/ 68 w 1704"/>
                <a:gd name="T61" fmla="*/ 3462 h 3508"/>
                <a:gd name="T62" fmla="*/ 27 w 1704"/>
                <a:gd name="T63" fmla="*/ 3412 h 3508"/>
                <a:gd name="T64" fmla="*/ 4 w 1704"/>
                <a:gd name="T65" fmla="*/ 3350 h 3508"/>
                <a:gd name="T66" fmla="*/ 0 w 1704"/>
                <a:gd name="T67" fmla="*/ 2330 h 3508"/>
                <a:gd name="T68" fmla="*/ 5 w 1704"/>
                <a:gd name="T69" fmla="*/ 2055 h 3508"/>
                <a:gd name="T70" fmla="*/ 21 w 1704"/>
                <a:gd name="T71" fmla="*/ 1805 h 3508"/>
                <a:gd name="T72" fmla="*/ 47 w 1704"/>
                <a:gd name="T73" fmla="*/ 1579 h 3508"/>
                <a:gd name="T74" fmla="*/ 82 w 1704"/>
                <a:gd name="T75" fmla="*/ 1377 h 3508"/>
                <a:gd name="T76" fmla="*/ 128 w 1704"/>
                <a:gd name="T77" fmla="*/ 1200 h 3508"/>
                <a:gd name="T78" fmla="*/ 193 w 1704"/>
                <a:gd name="T79" fmla="*/ 1022 h 3508"/>
                <a:gd name="T80" fmla="*/ 281 w 1704"/>
                <a:gd name="T81" fmla="*/ 852 h 3508"/>
                <a:gd name="T82" fmla="*/ 388 w 1704"/>
                <a:gd name="T83" fmla="*/ 690 h 3508"/>
                <a:gd name="T84" fmla="*/ 517 w 1704"/>
                <a:gd name="T85" fmla="*/ 538 h 3508"/>
                <a:gd name="T86" fmla="*/ 663 w 1704"/>
                <a:gd name="T87" fmla="*/ 399 h 3508"/>
                <a:gd name="T88" fmla="*/ 819 w 1704"/>
                <a:gd name="T89" fmla="*/ 273 h 3508"/>
                <a:gd name="T90" fmla="*/ 991 w 1704"/>
                <a:gd name="T91" fmla="*/ 160 h 3508"/>
                <a:gd name="T92" fmla="*/ 1180 w 1704"/>
                <a:gd name="T93" fmla="*/ 61 h 3508"/>
                <a:gd name="T94" fmla="*/ 1312 w 1704"/>
                <a:gd name="T95" fmla="*/ 5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4" h="3508">
                  <a:moveTo>
                    <a:pt x="1345" y="0"/>
                  </a:moveTo>
                  <a:lnTo>
                    <a:pt x="1377" y="1"/>
                  </a:lnTo>
                  <a:lnTo>
                    <a:pt x="1409" y="7"/>
                  </a:lnTo>
                  <a:lnTo>
                    <a:pt x="1439" y="18"/>
                  </a:lnTo>
                  <a:lnTo>
                    <a:pt x="1465" y="34"/>
                  </a:lnTo>
                  <a:lnTo>
                    <a:pt x="1491" y="55"/>
                  </a:lnTo>
                  <a:lnTo>
                    <a:pt x="1511" y="80"/>
                  </a:lnTo>
                  <a:lnTo>
                    <a:pt x="1530" y="109"/>
                  </a:lnTo>
                  <a:lnTo>
                    <a:pt x="1685" y="440"/>
                  </a:lnTo>
                  <a:lnTo>
                    <a:pt x="1696" y="469"/>
                  </a:lnTo>
                  <a:lnTo>
                    <a:pt x="1702" y="499"/>
                  </a:lnTo>
                  <a:lnTo>
                    <a:pt x="1704" y="530"/>
                  </a:lnTo>
                  <a:lnTo>
                    <a:pt x="1700" y="559"/>
                  </a:lnTo>
                  <a:lnTo>
                    <a:pt x="1692" y="588"/>
                  </a:lnTo>
                  <a:lnTo>
                    <a:pt x="1679" y="616"/>
                  </a:lnTo>
                  <a:lnTo>
                    <a:pt x="1663" y="640"/>
                  </a:lnTo>
                  <a:lnTo>
                    <a:pt x="1642" y="662"/>
                  </a:lnTo>
                  <a:lnTo>
                    <a:pt x="1618" y="682"/>
                  </a:lnTo>
                  <a:lnTo>
                    <a:pt x="1590" y="696"/>
                  </a:lnTo>
                  <a:lnTo>
                    <a:pt x="1505" y="735"/>
                  </a:lnTo>
                  <a:lnTo>
                    <a:pt x="1427" y="777"/>
                  </a:lnTo>
                  <a:lnTo>
                    <a:pt x="1353" y="820"/>
                  </a:lnTo>
                  <a:lnTo>
                    <a:pt x="1285" y="867"/>
                  </a:lnTo>
                  <a:lnTo>
                    <a:pt x="1224" y="916"/>
                  </a:lnTo>
                  <a:lnTo>
                    <a:pt x="1167" y="969"/>
                  </a:lnTo>
                  <a:lnTo>
                    <a:pt x="1115" y="1023"/>
                  </a:lnTo>
                  <a:lnTo>
                    <a:pt x="1069" y="1082"/>
                  </a:lnTo>
                  <a:lnTo>
                    <a:pt x="1029" y="1142"/>
                  </a:lnTo>
                  <a:lnTo>
                    <a:pt x="993" y="1207"/>
                  </a:lnTo>
                  <a:lnTo>
                    <a:pt x="960" y="1275"/>
                  </a:lnTo>
                  <a:lnTo>
                    <a:pt x="932" y="1347"/>
                  </a:lnTo>
                  <a:lnTo>
                    <a:pt x="907" y="1423"/>
                  </a:lnTo>
                  <a:lnTo>
                    <a:pt x="886" y="1503"/>
                  </a:lnTo>
                  <a:lnTo>
                    <a:pt x="871" y="1586"/>
                  </a:lnTo>
                  <a:lnTo>
                    <a:pt x="858" y="1675"/>
                  </a:lnTo>
                  <a:lnTo>
                    <a:pt x="850" y="1766"/>
                  </a:lnTo>
                  <a:lnTo>
                    <a:pt x="846" y="1861"/>
                  </a:lnTo>
                  <a:lnTo>
                    <a:pt x="1446" y="1861"/>
                  </a:lnTo>
                  <a:lnTo>
                    <a:pt x="1480" y="1864"/>
                  </a:lnTo>
                  <a:lnTo>
                    <a:pt x="1513" y="1873"/>
                  </a:lnTo>
                  <a:lnTo>
                    <a:pt x="1543" y="1888"/>
                  </a:lnTo>
                  <a:lnTo>
                    <a:pt x="1569" y="1907"/>
                  </a:lnTo>
                  <a:lnTo>
                    <a:pt x="1592" y="1930"/>
                  </a:lnTo>
                  <a:lnTo>
                    <a:pt x="1612" y="1957"/>
                  </a:lnTo>
                  <a:lnTo>
                    <a:pt x="1625" y="1986"/>
                  </a:lnTo>
                  <a:lnTo>
                    <a:pt x="1635" y="2019"/>
                  </a:lnTo>
                  <a:lnTo>
                    <a:pt x="1637" y="2054"/>
                  </a:lnTo>
                  <a:lnTo>
                    <a:pt x="1637" y="3315"/>
                  </a:lnTo>
                  <a:lnTo>
                    <a:pt x="1635" y="3350"/>
                  </a:lnTo>
                  <a:lnTo>
                    <a:pt x="1625" y="3381"/>
                  </a:lnTo>
                  <a:lnTo>
                    <a:pt x="1612" y="3412"/>
                  </a:lnTo>
                  <a:lnTo>
                    <a:pt x="1592" y="3439"/>
                  </a:lnTo>
                  <a:lnTo>
                    <a:pt x="1569" y="3462"/>
                  </a:lnTo>
                  <a:lnTo>
                    <a:pt x="1543" y="3481"/>
                  </a:lnTo>
                  <a:lnTo>
                    <a:pt x="1513" y="3496"/>
                  </a:lnTo>
                  <a:lnTo>
                    <a:pt x="1480" y="3504"/>
                  </a:lnTo>
                  <a:lnTo>
                    <a:pt x="1446" y="3508"/>
                  </a:lnTo>
                  <a:lnTo>
                    <a:pt x="191" y="3508"/>
                  </a:lnTo>
                  <a:lnTo>
                    <a:pt x="157" y="3504"/>
                  </a:lnTo>
                  <a:lnTo>
                    <a:pt x="125" y="3496"/>
                  </a:lnTo>
                  <a:lnTo>
                    <a:pt x="96" y="3481"/>
                  </a:lnTo>
                  <a:lnTo>
                    <a:pt x="68" y="3462"/>
                  </a:lnTo>
                  <a:lnTo>
                    <a:pt x="45" y="3439"/>
                  </a:lnTo>
                  <a:lnTo>
                    <a:pt x="27" y="3412"/>
                  </a:lnTo>
                  <a:lnTo>
                    <a:pt x="12" y="3381"/>
                  </a:lnTo>
                  <a:lnTo>
                    <a:pt x="4" y="3350"/>
                  </a:lnTo>
                  <a:lnTo>
                    <a:pt x="0" y="3315"/>
                  </a:lnTo>
                  <a:lnTo>
                    <a:pt x="0" y="2330"/>
                  </a:lnTo>
                  <a:lnTo>
                    <a:pt x="1" y="2189"/>
                  </a:lnTo>
                  <a:lnTo>
                    <a:pt x="5" y="2055"/>
                  </a:lnTo>
                  <a:lnTo>
                    <a:pt x="12" y="1926"/>
                  </a:lnTo>
                  <a:lnTo>
                    <a:pt x="21" y="1805"/>
                  </a:lnTo>
                  <a:lnTo>
                    <a:pt x="33" y="1689"/>
                  </a:lnTo>
                  <a:lnTo>
                    <a:pt x="47" y="1579"/>
                  </a:lnTo>
                  <a:lnTo>
                    <a:pt x="64" y="1476"/>
                  </a:lnTo>
                  <a:lnTo>
                    <a:pt x="82" y="1377"/>
                  </a:lnTo>
                  <a:lnTo>
                    <a:pt x="104" y="1286"/>
                  </a:lnTo>
                  <a:lnTo>
                    <a:pt x="128" y="1200"/>
                  </a:lnTo>
                  <a:lnTo>
                    <a:pt x="158" y="1110"/>
                  </a:lnTo>
                  <a:lnTo>
                    <a:pt x="193" y="1022"/>
                  </a:lnTo>
                  <a:lnTo>
                    <a:pt x="235" y="936"/>
                  </a:lnTo>
                  <a:lnTo>
                    <a:pt x="281" y="852"/>
                  </a:lnTo>
                  <a:lnTo>
                    <a:pt x="331" y="771"/>
                  </a:lnTo>
                  <a:lnTo>
                    <a:pt x="388" y="690"/>
                  </a:lnTo>
                  <a:lnTo>
                    <a:pt x="450" y="614"/>
                  </a:lnTo>
                  <a:lnTo>
                    <a:pt x="517" y="538"/>
                  </a:lnTo>
                  <a:lnTo>
                    <a:pt x="590" y="465"/>
                  </a:lnTo>
                  <a:lnTo>
                    <a:pt x="663" y="399"/>
                  </a:lnTo>
                  <a:lnTo>
                    <a:pt x="739" y="334"/>
                  </a:lnTo>
                  <a:lnTo>
                    <a:pt x="819" y="273"/>
                  </a:lnTo>
                  <a:lnTo>
                    <a:pt x="903" y="215"/>
                  </a:lnTo>
                  <a:lnTo>
                    <a:pt x="991" y="160"/>
                  </a:lnTo>
                  <a:lnTo>
                    <a:pt x="1083" y="109"/>
                  </a:lnTo>
                  <a:lnTo>
                    <a:pt x="1180" y="61"/>
                  </a:lnTo>
                  <a:lnTo>
                    <a:pt x="1280" y="16"/>
                  </a:lnTo>
                  <a:lnTo>
                    <a:pt x="1312" y="5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789394" y="4005925"/>
              <a:ext cx="204942" cy="383243"/>
            </a:xfrm>
            <a:custGeom>
              <a:avLst/>
              <a:gdLst>
                <a:gd name="T0" fmla="*/ 1375 w 1700"/>
                <a:gd name="T1" fmla="*/ 0 h 3504"/>
                <a:gd name="T2" fmla="*/ 1435 w 1700"/>
                <a:gd name="T3" fmla="*/ 18 h 3504"/>
                <a:gd name="T4" fmla="*/ 1489 w 1700"/>
                <a:gd name="T5" fmla="*/ 54 h 3504"/>
                <a:gd name="T6" fmla="*/ 1526 w 1700"/>
                <a:gd name="T7" fmla="*/ 108 h 3504"/>
                <a:gd name="T8" fmla="*/ 1694 w 1700"/>
                <a:gd name="T9" fmla="*/ 465 h 3504"/>
                <a:gd name="T10" fmla="*/ 1700 w 1700"/>
                <a:gd name="T11" fmla="*/ 526 h 3504"/>
                <a:gd name="T12" fmla="*/ 1689 w 1700"/>
                <a:gd name="T13" fmla="*/ 584 h 3504"/>
                <a:gd name="T14" fmla="*/ 1660 w 1700"/>
                <a:gd name="T15" fmla="*/ 636 h 3504"/>
                <a:gd name="T16" fmla="*/ 1616 w 1700"/>
                <a:gd name="T17" fmla="*/ 678 h 3504"/>
                <a:gd name="T18" fmla="*/ 1503 w 1700"/>
                <a:gd name="T19" fmla="*/ 731 h 3504"/>
                <a:gd name="T20" fmla="*/ 1351 w 1700"/>
                <a:gd name="T21" fmla="*/ 816 h 3504"/>
                <a:gd name="T22" fmla="*/ 1220 w 1700"/>
                <a:gd name="T23" fmla="*/ 912 h 3504"/>
                <a:gd name="T24" fmla="*/ 1113 w 1700"/>
                <a:gd name="T25" fmla="*/ 1019 h 3504"/>
                <a:gd name="T26" fmla="*/ 1027 w 1700"/>
                <a:gd name="T27" fmla="*/ 1138 h 3504"/>
                <a:gd name="T28" fmla="*/ 958 w 1700"/>
                <a:gd name="T29" fmla="*/ 1271 h 3504"/>
                <a:gd name="T30" fmla="*/ 905 w 1700"/>
                <a:gd name="T31" fmla="*/ 1419 h 3504"/>
                <a:gd name="T32" fmla="*/ 868 w 1700"/>
                <a:gd name="T33" fmla="*/ 1582 h 3504"/>
                <a:gd name="T34" fmla="*/ 848 w 1700"/>
                <a:gd name="T35" fmla="*/ 1762 h 3504"/>
                <a:gd name="T36" fmla="*/ 1446 w 1700"/>
                <a:gd name="T37" fmla="*/ 1857 h 3504"/>
                <a:gd name="T38" fmla="*/ 1514 w 1700"/>
                <a:gd name="T39" fmla="*/ 1869 h 3504"/>
                <a:gd name="T40" fmla="*/ 1570 w 1700"/>
                <a:gd name="T41" fmla="*/ 1903 h 3504"/>
                <a:gd name="T42" fmla="*/ 1612 w 1700"/>
                <a:gd name="T43" fmla="*/ 1953 h 3504"/>
                <a:gd name="T44" fmla="*/ 1635 w 1700"/>
                <a:gd name="T45" fmla="*/ 2015 h 3504"/>
                <a:gd name="T46" fmla="*/ 1638 w 1700"/>
                <a:gd name="T47" fmla="*/ 3311 h 3504"/>
                <a:gd name="T48" fmla="*/ 1626 w 1700"/>
                <a:gd name="T49" fmla="*/ 3377 h 3504"/>
                <a:gd name="T50" fmla="*/ 1593 w 1700"/>
                <a:gd name="T51" fmla="*/ 3435 h 3504"/>
                <a:gd name="T52" fmla="*/ 1543 w 1700"/>
                <a:gd name="T53" fmla="*/ 3477 h 3504"/>
                <a:gd name="T54" fmla="*/ 1481 w 1700"/>
                <a:gd name="T55" fmla="*/ 3500 h 3504"/>
                <a:gd name="T56" fmla="*/ 192 w 1700"/>
                <a:gd name="T57" fmla="*/ 3504 h 3504"/>
                <a:gd name="T58" fmla="*/ 126 w 1700"/>
                <a:gd name="T59" fmla="*/ 3492 h 3504"/>
                <a:gd name="T60" fmla="*/ 69 w 1700"/>
                <a:gd name="T61" fmla="*/ 3458 h 3504"/>
                <a:gd name="T62" fmla="*/ 27 w 1700"/>
                <a:gd name="T63" fmla="*/ 3408 h 3504"/>
                <a:gd name="T64" fmla="*/ 4 w 1700"/>
                <a:gd name="T65" fmla="*/ 3346 h 3504"/>
                <a:gd name="T66" fmla="*/ 0 w 1700"/>
                <a:gd name="T67" fmla="*/ 2326 h 3504"/>
                <a:gd name="T68" fmla="*/ 6 w 1700"/>
                <a:gd name="T69" fmla="*/ 2049 h 3504"/>
                <a:gd name="T70" fmla="*/ 21 w 1700"/>
                <a:gd name="T71" fmla="*/ 1799 h 3504"/>
                <a:gd name="T72" fmla="*/ 46 w 1700"/>
                <a:gd name="T73" fmla="*/ 1574 h 3504"/>
                <a:gd name="T74" fmla="*/ 80 w 1700"/>
                <a:gd name="T75" fmla="*/ 1373 h 3504"/>
                <a:gd name="T76" fmla="*/ 125 w 1700"/>
                <a:gd name="T77" fmla="*/ 1199 h 3504"/>
                <a:gd name="T78" fmla="*/ 201 w 1700"/>
                <a:gd name="T79" fmla="*/ 1000 h 3504"/>
                <a:gd name="T80" fmla="*/ 305 w 1700"/>
                <a:gd name="T81" fmla="*/ 810 h 3504"/>
                <a:gd name="T82" fmla="*/ 434 w 1700"/>
                <a:gd name="T83" fmla="*/ 630 h 3504"/>
                <a:gd name="T84" fmla="*/ 591 w 1700"/>
                <a:gd name="T85" fmla="*/ 461 h 3504"/>
                <a:gd name="T86" fmla="*/ 763 w 1700"/>
                <a:gd name="T87" fmla="*/ 314 h 3504"/>
                <a:gd name="T88" fmla="*/ 954 w 1700"/>
                <a:gd name="T89" fmla="*/ 183 h 3504"/>
                <a:gd name="T90" fmla="*/ 1165 w 1700"/>
                <a:gd name="T91" fmla="*/ 66 h 3504"/>
                <a:gd name="T92" fmla="*/ 1310 w 1700"/>
                <a:gd name="T93" fmla="*/ 4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0" h="3504">
                  <a:moveTo>
                    <a:pt x="1342" y="0"/>
                  </a:moveTo>
                  <a:lnTo>
                    <a:pt x="1375" y="0"/>
                  </a:lnTo>
                  <a:lnTo>
                    <a:pt x="1406" y="6"/>
                  </a:lnTo>
                  <a:lnTo>
                    <a:pt x="1435" y="18"/>
                  </a:lnTo>
                  <a:lnTo>
                    <a:pt x="1463" y="34"/>
                  </a:lnTo>
                  <a:lnTo>
                    <a:pt x="1489" y="54"/>
                  </a:lnTo>
                  <a:lnTo>
                    <a:pt x="1509" y="79"/>
                  </a:lnTo>
                  <a:lnTo>
                    <a:pt x="1526" y="108"/>
                  </a:lnTo>
                  <a:lnTo>
                    <a:pt x="1683" y="436"/>
                  </a:lnTo>
                  <a:lnTo>
                    <a:pt x="1694" y="465"/>
                  </a:lnTo>
                  <a:lnTo>
                    <a:pt x="1700" y="495"/>
                  </a:lnTo>
                  <a:lnTo>
                    <a:pt x="1700" y="526"/>
                  </a:lnTo>
                  <a:lnTo>
                    <a:pt x="1697" y="555"/>
                  </a:lnTo>
                  <a:lnTo>
                    <a:pt x="1689" y="584"/>
                  </a:lnTo>
                  <a:lnTo>
                    <a:pt x="1676" y="612"/>
                  </a:lnTo>
                  <a:lnTo>
                    <a:pt x="1660" y="636"/>
                  </a:lnTo>
                  <a:lnTo>
                    <a:pt x="1640" y="658"/>
                  </a:lnTo>
                  <a:lnTo>
                    <a:pt x="1616" y="678"/>
                  </a:lnTo>
                  <a:lnTo>
                    <a:pt x="1588" y="692"/>
                  </a:lnTo>
                  <a:lnTo>
                    <a:pt x="1503" y="731"/>
                  </a:lnTo>
                  <a:lnTo>
                    <a:pt x="1423" y="773"/>
                  </a:lnTo>
                  <a:lnTo>
                    <a:pt x="1351" y="816"/>
                  </a:lnTo>
                  <a:lnTo>
                    <a:pt x="1283" y="863"/>
                  </a:lnTo>
                  <a:lnTo>
                    <a:pt x="1220" y="912"/>
                  </a:lnTo>
                  <a:lnTo>
                    <a:pt x="1163" y="965"/>
                  </a:lnTo>
                  <a:lnTo>
                    <a:pt x="1113" y="1019"/>
                  </a:lnTo>
                  <a:lnTo>
                    <a:pt x="1067" y="1078"/>
                  </a:lnTo>
                  <a:lnTo>
                    <a:pt x="1027" y="1138"/>
                  </a:lnTo>
                  <a:lnTo>
                    <a:pt x="990" y="1203"/>
                  </a:lnTo>
                  <a:lnTo>
                    <a:pt x="958" y="1271"/>
                  </a:lnTo>
                  <a:lnTo>
                    <a:pt x="930" y="1343"/>
                  </a:lnTo>
                  <a:lnTo>
                    <a:pt x="905" y="1419"/>
                  </a:lnTo>
                  <a:lnTo>
                    <a:pt x="884" y="1499"/>
                  </a:lnTo>
                  <a:lnTo>
                    <a:pt x="868" y="1582"/>
                  </a:lnTo>
                  <a:lnTo>
                    <a:pt x="856" y="1671"/>
                  </a:lnTo>
                  <a:lnTo>
                    <a:pt x="848" y="1762"/>
                  </a:lnTo>
                  <a:lnTo>
                    <a:pt x="843" y="1857"/>
                  </a:lnTo>
                  <a:lnTo>
                    <a:pt x="1446" y="1857"/>
                  </a:lnTo>
                  <a:lnTo>
                    <a:pt x="1481" y="1860"/>
                  </a:lnTo>
                  <a:lnTo>
                    <a:pt x="1514" y="1869"/>
                  </a:lnTo>
                  <a:lnTo>
                    <a:pt x="1543" y="1884"/>
                  </a:lnTo>
                  <a:lnTo>
                    <a:pt x="1570" y="1903"/>
                  </a:lnTo>
                  <a:lnTo>
                    <a:pt x="1593" y="1926"/>
                  </a:lnTo>
                  <a:lnTo>
                    <a:pt x="1612" y="1953"/>
                  </a:lnTo>
                  <a:lnTo>
                    <a:pt x="1626" y="1982"/>
                  </a:lnTo>
                  <a:lnTo>
                    <a:pt x="1635" y="2015"/>
                  </a:lnTo>
                  <a:lnTo>
                    <a:pt x="1638" y="2050"/>
                  </a:lnTo>
                  <a:lnTo>
                    <a:pt x="1638" y="3311"/>
                  </a:lnTo>
                  <a:lnTo>
                    <a:pt x="1635" y="3346"/>
                  </a:lnTo>
                  <a:lnTo>
                    <a:pt x="1626" y="3377"/>
                  </a:lnTo>
                  <a:lnTo>
                    <a:pt x="1612" y="3408"/>
                  </a:lnTo>
                  <a:lnTo>
                    <a:pt x="1593" y="3435"/>
                  </a:lnTo>
                  <a:lnTo>
                    <a:pt x="1570" y="3458"/>
                  </a:lnTo>
                  <a:lnTo>
                    <a:pt x="1543" y="3477"/>
                  </a:lnTo>
                  <a:lnTo>
                    <a:pt x="1514" y="3492"/>
                  </a:lnTo>
                  <a:lnTo>
                    <a:pt x="1481" y="3500"/>
                  </a:lnTo>
                  <a:lnTo>
                    <a:pt x="1446" y="3504"/>
                  </a:lnTo>
                  <a:lnTo>
                    <a:pt x="192" y="3504"/>
                  </a:lnTo>
                  <a:lnTo>
                    <a:pt x="157" y="3500"/>
                  </a:lnTo>
                  <a:lnTo>
                    <a:pt x="126" y="3492"/>
                  </a:lnTo>
                  <a:lnTo>
                    <a:pt x="96" y="3477"/>
                  </a:lnTo>
                  <a:lnTo>
                    <a:pt x="69" y="3458"/>
                  </a:lnTo>
                  <a:lnTo>
                    <a:pt x="46" y="3435"/>
                  </a:lnTo>
                  <a:lnTo>
                    <a:pt x="27" y="3408"/>
                  </a:lnTo>
                  <a:lnTo>
                    <a:pt x="12" y="3377"/>
                  </a:lnTo>
                  <a:lnTo>
                    <a:pt x="4" y="3346"/>
                  </a:lnTo>
                  <a:lnTo>
                    <a:pt x="0" y="3311"/>
                  </a:lnTo>
                  <a:lnTo>
                    <a:pt x="0" y="2326"/>
                  </a:lnTo>
                  <a:lnTo>
                    <a:pt x="1" y="2184"/>
                  </a:lnTo>
                  <a:lnTo>
                    <a:pt x="6" y="2049"/>
                  </a:lnTo>
                  <a:lnTo>
                    <a:pt x="12" y="1921"/>
                  </a:lnTo>
                  <a:lnTo>
                    <a:pt x="21" y="1799"/>
                  </a:lnTo>
                  <a:lnTo>
                    <a:pt x="32" y="1683"/>
                  </a:lnTo>
                  <a:lnTo>
                    <a:pt x="46" y="1574"/>
                  </a:lnTo>
                  <a:lnTo>
                    <a:pt x="62" y="1470"/>
                  </a:lnTo>
                  <a:lnTo>
                    <a:pt x="80" y="1373"/>
                  </a:lnTo>
                  <a:lnTo>
                    <a:pt x="102" y="1283"/>
                  </a:lnTo>
                  <a:lnTo>
                    <a:pt x="125" y="1199"/>
                  </a:lnTo>
                  <a:lnTo>
                    <a:pt x="160" y="1098"/>
                  </a:lnTo>
                  <a:lnTo>
                    <a:pt x="201" y="1000"/>
                  </a:lnTo>
                  <a:lnTo>
                    <a:pt x="249" y="904"/>
                  </a:lnTo>
                  <a:lnTo>
                    <a:pt x="305" y="810"/>
                  </a:lnTo>
                  <a:lnTo>
                    <a:pt x="367" y="719"/>
                  </a:lnTo>
                  <a:lnTo>
                    <a:pt x="434" y="630"/>
                  </a:lnTo>
                  <a:lnTo>
                    <a:pt x="509" y="544"/>
                  </a:lnTo>
                  <a:lnTo>
                    <a:pt x="591" y="461"/>
                  </a:lnTo>
                  <a:lnTo>
                    <a:pt x="675" y="386"/>
                  </a:lnTo>
                  <a:lnTo>
                    <a:pt x="763" y="314"/>
                  </a:lnTo>
                  <a:lnTo>
                    <a:pt x="856" y="246"/>
                  </a:lnTo>
                  <a:lnTo>
                    <a:pt x="954" y="183"/>
                  </a:lnTo>
                  <a:lnTo>
                    <a:pt x="1057" y="122"/>
                  </a:lnTo>
                  <a:lnTo>
                    <a:pt x="1165" y="66"/>
                  </a:lnTo>
                  <a:lnTo>
                    <a:pt x="1277" y="15"/>
                  </a:lnTo>
                  <a:lnTo>
                    <a:pt x="1310" y="4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1047" y="3995678"/>
            <a:ext cx="1081625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</a:rPr>
              <a:t>Регионы</a:t>
            </a:r>
            <a:r>
              <a:rPr kumimoji="0" lang="ru-RU" sz="1500" b="0" i="1" u="none" strike="noStrike" kern="1200" cap="none" spc="0" normalizeH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</a:rPr>
              <a:t> поддержали сценарий 1 + создание государственных гарантирующих управляющих 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i="1" dirty="0">
              <a:solidFill>
                <a:srgbClr val="262626">
                  <a:lumMod val="75000"/>
                  <a:lumOff val="25000"/>
                </a:srgbClr>
              </a:solidFill>
              <a:latin typeface="Trebuchet MS" panose="020B0603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</a:rPr>
              <a:t>Частный бизнес </a:t>
            </a:r>
            <a:r>
              <a:rPr kumimoji="0" lang="ru-RU" sz="1500" b="0" i="1" u="none" strike="noStrike" kern="1200" cap="none" spc="0" normalizeH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</a:rPr>
              <a:t>по управлению МКД - за сценарий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i="1" baseline="0" dirty="0">
              <a:solidFill>
                <a:srgbClr val="262626">
                  <a:lumMod val="75000"/>
                  <a:lumOff val="25000"/>
                </a:srgbClr>
              </a:solidFill>
              <a:latin typeface="Trebuchet MS" panose="020B0603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</a:rPr>
              <a:t>Экспертное сообщество </a:t>
            </a:r>
            <a:r>
              <a:rPr kumimoji="0" lang="ru-RU" sz="1500" b="0" i="1" u="none" strike="noStrike" kern="1200" cap="none" spc="0" normalizeH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</a:rPr>
              <a:t>– 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/>
              </a:rPr>
              <a:t>сценарий 4 (комбинированный)</a:t>
            </a:r>
            <a:r>
              <a:rPr kumimoji="0" lang="ru-RU" sz="1500" b="0" i="1" u="none" strike="noStrike" kern="1200" cap="none" spc="0" normalizeH="0" noProof="0" dirty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</a:rPr>
              <a:t>:</a:t>
            </a:r>
          </a:p>
          <a:p>
            <a:pPr marL="823913" lvl="0" indent="-285750"/>
            <a:r>
              <a:rPr lang="ru-RU" sz="1500" i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- лицензирование (совершенствование) + добровольное саморегулирование (разработка стандартов управления и следование им на практике</a:t>
            </a:r>
            <a:r>
              <a:rPr lang="ru-RU" sz="1500" i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)</a:t>
            </a:r>
            <a:endParaRPr lang="ru-RU" sz="1500" i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  <a:p>
            <a:pPr marL="823913" lvl="0" indent="-285750"/>
            <a:r>
              <a:rPr lang="ru-RU" sz="1500" i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- участие представителей добровольных объединений </a:t>
            </a:r>
            <a:r>
              <a:rPr lang="ru-RU" sz="1500" i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управляющих организаций в </a:t>
            </a:r>
            <a:r>
              <a:rPr lang="ru-RU" sz="1500" i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досудебном разрешении споров с членами таких объединений – вместе с </a:t>
            </a:r>
            <a:r>
              <a:rPr lang="ru-RU" sz="1500" i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ГЖИ</a:t>
            </a:r>
            <a:endParaRPr lang="ru-RU" sz="1500" i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  <a:p>
            <a:pPr marL="538163" lvl="0"/>
            <a:r>
              <a:rPr lang="ru-RU" sz="1500" i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- отработка </a:t>
            </a:r>
            <a:r>
              <a:rPr lang="ru-RU" sz="1500" i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иных механизмов </a:t>
            </a:r>
            <a:r>
              <a:rPr lang="ru-RU" sz="1500" i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саморегулирования</a:t>
            </a:r>
          </a:p>
          <a:p>
            <a:pPr marL="538163" lvl="0"/>
            <a:r>
              <a:rPr lang="ru-RU" sz="1500" i="1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- переход в дальнейшем на обязательное саморегулирование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17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937" y="44699"/>
            <a:ext cx="11386347" cy="1062231"/>
          </a:xfrm>
        </p:spPr>
        <p:txBody>
          <a:bodyPr/>
          <a:lstStyle/>
          <a:p>
            <a:r>
              <a:rPr lang="ru-RU" sz="2400" cap="small" dirty="0" smtClean="0"/>
              <a:t>Концепция совершенствования управления жилищным фондом</a:t>
            </a:r>
            <a:br>
              <a:rPr lang="ru-RU" sz="2400" cap="small" dirty="0" smtClean="0"/>
            </a:br>
            <a:r>
              <a:rPr lang="ru-RU" sz="2400" cap="small" dirty="0" smtClean="0"/>
              <a:t> </a:t>
            </a:r>
            <a:r>
              <a:rPr lang="ru-RU" sz="1800" cap="small" dirty="0" smtClean="0"/>
              <a:t>разработана Фондом развития территорий (2025)</a:t>
            </a:r>
            <a:endParaRPr lang="ru-RU" sz="1800" b="0" dirty="0">
              <a:effectLst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7829" y="1307506"/>
            <a:ext cx="1888620" cy="43327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000" dirty="0" smtClean="0"/>
              <a:t>ФОИВ</a:t>
            </a:r>
          </a:p>
          <a:p>
            <a:r>
              <a:rPr lang="ru-RU" sz="1200" dirty="0" smtClean="0"/>
              <a:t>Разрабатывают </a:t>
            </a:r>
            <a:r>
              <a:rPr lang="ru-RU" sz="1200" dirty="0"/>
              <a:t>и </a:t>
            </a:r>
          </a:p>
          <a:p>
            <a:r>
              <a:rPr lang="ru-RU" sz="1200" dirty="0"/>
              <a:t>утверждают: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Единые стандарты содержания МКД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Правила установления платы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Сметные нормы 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Механизмы </a:t>
            </a:r>
            <a:r>
              <a:rPr lang="ru-RU" sz="1200" dirty="0"/>
              <a:t>защиты </a:t>
            </a:r>
            <a:r>
              <a:rPr lang="ru-RU" sz="1200" dirty="0" smtClean="0"/>
              <a:t>инвестиций </a:t>
            </a:r>
            <a:r>
              <a:rPr lang="ru-RU" sz="1200" dirty="0"/>
              <a:t>и др.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Определяют перечень услуг, работ, обеспечивающих безопасность проживания для МКД </a:t>
            </a:r>
            <a:r>
              <a:rPr lang="ru-RU" sz="1200" dirty="0"/>
              <a:t>с </a:t>
            </a:r>
            <a:r>
              <a:rPr lang="ru-RU" sz="1200" dirty="0" smtClean="0"/>
              <a:t>высоким уровнем износа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…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0651" y="1307504"/>
            <a:ext cx="2453354" cy="43327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000" dirty="0" smtClean="0"/>
              <a:t>РОИВ / ОМС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Уполномоченное лицо РОИВ осуществляет сбор и направление в ФОИВ расценок по </a:t>
            </a:r>
            <a:r>
              <a:rPr lang="ru-RU" sz="1200" dirty="0" smtClean="0"/>
              <a:t>управлению, содержанию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Уполномоченное </a:t>
            </a:r>
            <a:r>
              <a:rPr lang="ru-RU" sz="1200" dirty="0" smtClean="0"/>
              <a:t>лицо (</a:t>
            </a:r>
            <a:r>
              <a:rPr lang="ru-RU" sz="1200" dirty="0"/>
              <a:t>РОИВ/ОМС</a:t>
            </a:r>
            <a:r>
              <a:rPr lang="ru-RU" sz="1200" dirty="0" smtClean="0"/>
              <a:t>) согласовывает Комплексный план эксплуатации </a:t>
            </a:r>
            <a:r>
              <a:rPr lang="ru-RU" sz="1200" dirty="0"/>
              <a:t>МКД  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ОМС формирует </a:t>
            </a:r>
            <a:r>
              <a:rPr lang="ru-RU" sz="1200" dirty="0" err="1"/>
              <a:t>min</a:t>
            </a:r>
            <a:r>
              <a:rPr lang="ru-RU" sz="1200" dirty="0"/>
              <a:t> </a:t>
            </a:r>
            <a:r>
              <a:rPr lang="ru-RU" sz="1200" dirty="0" smtClean="0"/>
              <a:t>размер платы, исходя из сметных норм и расценок</a:t>
            </a: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ОМС </a:t>
            </a:r>
            <a:r>
              <a:rPr lang="ru-RU" sz="1200" dirty="0"/>
              <a:t>утверждает </a:t>
            </a:r>
            <a:r>
              <a:rPr lang="ru-RU" sz="1200" dirty="0" smtClean="0"/>
              <a:t>Комплексный план </a:t>
            </a:r>
            <a:r>
              <a:rPr lang="ru-RU" sz="1200" dirty="0"/>
              <a:t>эксплуатации МКД </a:t>
            </a:r>
            <a:r>
              <a:rPr lang="ru-RU" sz="1200" dirty="0" smtClean="0"/>
              <a:t>с</a:t>
            </a:r>
            <a:r>
              <a:rPr lang="ru-RU" sz="1200" dirty="0"/>
              <a:t> </a:t>
            </a:r>
            <a:r>
              <a:rPr lang="ru-RU" sz="1200" dirty="0" err="1"/>
              <a:t>min</a:t>
            </a:r>
            <a:r>
              <a:rPr lang="ru-RU" sz="1200" dirty="0"/>
              <a:t> </a:t>
            </a:r>
            <a:r>
              <a:rPr lang="ru-RU" sz="1200" dirty="0" smtClean="0"/>
              <a:t>размером платы при </a:t>
            </a:r>
            <a:r>
              <a:rPr lang="ru-RU" sz="1200" dirty="0"/>
              <a:t>отказе собственников от </a:t>
            </a:r>
            <a:r>
              <a:rPr lang="ru-RU" sz="1200" dirty="0" smtClean="0"/>
              <a:t>их утверждения на общем собрании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66986" y="1307504"/>
            <a:ext cx="2402793" cy="43327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000" dirty="0" smtClean="0"/>
              <a:t>Управляющая организация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Организует техническое </a:t>
            </a:r>
            <a:r>
              <a:rPr lang="ru-RU" sz="1200" dirty="0"/>
              <a:t>обследование МКД совместно с представителем собственников 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Составляет Комплексный план </a:t>
            </a:r>
            <a:r>
              <a:rPr lang="ru-RU" sz="1200" dirty="0"/>
              <a:t>эксплуатации МКД и размещает его в </a:t>
            </a:r>
            <a:r>
              <a:rPr lang="ru-RU" sz="1200" dirty="0" smtClean="0"/>
              <a:t>ГИС ЖКХ, </a:t>
            </a:r>
            <a:r>
              <a:rPr lang="ru-RU" sz="1200" dirty="0"/>
              <a:t>ежегодно актуализирует 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Согласовывает Комплексный план </a:t>
            </a:r>
            <a:r>
              <a:rPr lang="ru-RU" sz="1200" dirty="0"/>
              <a:t>эксплуатации МКД с уполномоченным органом (дорабатывает</a:t>
            </a:r>
            <a:r>
              <a:rPr lang="ru-RU" sz="1200" dirty="0" smtClean="0"/>
              <a:t>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Рассчитывает размер платы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Выносит Комплексный план и размер платы на общее собрание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42761" y="1307504"/>
            <a:ext cx="2170631" cy="43327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000" dirty="0" smtClean="0"/>
              <a:t>Собственники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Представитель собственников может участвовать в обследовании МКД 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Принимают </a:t>
            </a:r>
            <a:r>
              <a:rPr lang="ru-RU" sz="1200" dirty="0"/>
              <a:t>решение об </a:t>
            </a:r>
            <a:r>
              <a:rPr lang="ru-RU" sz="1200" dirty="0" smtClean="0"/>
              <a:t>утверждении Комплексного плана эксплуатации </a:t>
            </a:r>
            <a:r>
              <a:rPr lang="ru-RU" sz="1200" dirty="0"/>
              <a:t>МКД, </a:t>
            </a:r>
            <a:r>
              <a:rPr lang="ru-RU" sz="1200" dirty="0" smtClean="0"/>
              <a:t>о </a:t>
            </a:r>
            <a:r>
              <a:rPr lang="ru-RU" sz="1200" dirty="0"/>
              <a:t>размере </a:t>
            </a:r>
            <a:r>
              <a:rPr lang="ru-RU" sz="1200" dirty="0" smtClean="0"/>
              <a:t> платы </a:t>
            </a:r>
            <a:r>
              <a:rPr lang="ru-RU" sz="1200" dirty="0"/>
              <a:t>на </a:t>
            </a:r>
            <a:r>
              <a:rPr lang="ru-RU" sz="1200" dirty="0" smtClean="0"/>
              <a:t>ОСС</a:t>
            </a:r>
          </a:p>
          <a:p>
            <a:endParaRPr lang="ru-RU" sz="1200" dirty="0"/>
          </a:p>
          <a:p>
            <a:r>
              <a:rPr lang="ru-RU" sz="1200" i="1" dirty="0" smtClean="0"/>
              <a:t>Собственники </a:t>
            </a:r>
            <a:r>
              <a:rPr lang="ru-RU" sz="1200" i="1" dirty="0"/>
              <a:t>помещений в МКД </a:t>
            </a:r>
            <a:endParaRPr lang="ru-RU" sz="1200" i="1" dirty="0" smtClean="0"/>
          </a:p>
          <a:p>
            <a:r>
              <a:rPr lang="ru-RU" sz="1200" i="1" u="sng" cap="all" dirty="0" smtClean="0"/>
              <a:t>не </a:t>
            </a:r>
            <a:r>
              <a:rPr lang="ru-RU" sz="1200" i="1" u="sng" cap="all" dirty="0"/>
              <a:t>могут</a:t>
            </a:r>
            <a:r>
              <a:rPr lang="ru-RU" sz="1200" i="1" dirty="0"/>
              <a:t> утвердить </a:t>
            </a:r>
            <a:r>
              <a:rPr lang="ru-RU" sz="1200" i="1" dirty="0" smtClean="0"/>
              <a:t>Комплексный план </a:t>
            </a:r>
            <a:r>
              <a:rPr lang="ru-RU" sz="1200" i="1" dirty="0"/>
              <a:t>эксплуатации МКД с размером платы за содержание жилого помещения </a:t>
            </a:r>
            <a:r>
              <a:rPr lang="ru-RU" sz="1200" i="1" u="sng" dirty="0"/>
              <a:t>ниже</a:t>
            </a:r>
            <a:r>
              <a:rPr lang="ru-RU" sz="1200" i="1" dirty="0"/>
              <a:t> </a:t>
            </a:r>
            <a:r>
              <a:rPr lang="ru-RU" sz="1200" i="1" dirty="0" err="1"/>
              <a:t>min</a:t>
            </a:r>
            <a:r>
              <a:rPr lang="ru-RU" sz="1200" i="1" dirty="0"/>
              <a:t> установленного </a:t>
            </a:r>
            <a:r>
              <a:rPr lang="ru-RU" sz="1200" i="1" dirty="0" smtClean="0"/>
              <a:t>размера платы</a:t>
            </a:r>
            <a:endParaRPr lang="ru-RU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21520" y="5939328"/>
            <a:ext cx="1024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Размер платы за содержание жилого помещения формируется для выполнения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Ко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мплексного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плана эксплуатации МКД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использованием 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утвержденной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методики, сметных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норм и расценок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5738" y="192300"/>
            <a:ext cx="11386347" cy="760576"/>
          </a:xfrm>
        </p:spPr>
        <p:txBody>
          <a:bodyPr/>
          <a:lstStyle/>
          <a:p>
            <a:r>
              <a:rPr lang="ru-RU" sz="2400" cap="small" dirty="0" smtClean="0"/>
              <a:t>Жилищный контроль </a:t>
            </a:r>
            <a:r>
              <a:rPr lang="ru-RU" sz="2400" cap="small" dirty="0"/>
              <a:t>и </a:t>
            </a:r>
            <a:r>
              <a:rPr lang="ru-RU" sz="2400" cap="small" dirty="0" smtClean="0"/>
              <a:t>надзор</a:t>
            </a:r>
            <a:br>
              <a:rPr lang="ru-RU" sz="2400" cap="small" dirty="0" smtClean="0"/>
            </a:br>
            <a:r>
              <a:rPr lang="ru-RU" sz="1600" cap="small" dirty="0" smtClean="0"/>
              <a:t>План деятельности Комитета Государственной Думы по строительству и </a:t>
            </a:r>
            <a:r>
              <a:rPr lang="ru-RU" sz="1600" cap="small" dirty="0" smtClean="0"/>
              <a:t>ЖКХ:</a:t>
            </a:r>
            <a:endParaRPr lang="ru-RU" sz="1600" b="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317" y="1127644"/>
            <a:ext cx="11157818" cy="3924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indent="265113">
              <a:defRPr/>
            </a:pPr>
            <a:r>
              <a:rPr lang="ru-RU" b="1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Реформа контрольно-надзорной деятельности </a:t>
            </a:r>
            <a:r>
              <a:rPr lang="ru-RU" b="1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государственного жилищного надзора:</a:t>
            </a:r>
            <a:endParaRPr lang="ru-RU" b="1" dirty="0">
              <a:solidFill>
                <a:srgbClr val="9FB3D0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Оптимизация </a:t>
            </a:r>
            <a:r>
              <a:rPr lang="ru-RU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полномочий органов государственного жилищного надзора (ГЖИ):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</a:t>
            </a:r>
            <a:r>
              <a:rPr lang="ru-RU" sz="1600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«технических» функций (ведение реестров, проверка уставов ТСЖ, протоколов ОСС, проверка начислений платы) </a:t>
            </a:r>
            <a:r>
              <a:rPr lang="ru-RU" sz="1600" u="sng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муниципалитетам</a:t>
            </a:r>
            <a:r>
              <a:rPr lang="ru-RU" sz="1600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региональным Министерствам ЖКХ (</a:t>
            </a:r>
            <a:r>
              <a:rPr lang="ru-RU" sz="1600" i="1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усмотрение региона</a:t>
            </a: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rgbClr val="9FB3D0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Наделить </a:t>
            </a:r>
            <a:r>
              <a:rPr lang="ru-RU" sz="1600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ГЖИ исключительным полномочием по контролю за техническим состоянием жилищного </a:t>
            </a: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фонда</a:t>
            </a:r>
            <a:endParaRPr lang="ru-RU" sz="1600" dirty="0">
              <a:solidFill>
                <a:srgbClr val="9FB3D0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</a:t>
            </a:r>
            <a:r>
              <a:rPr lang="ru-RU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контрольно-надзорной деятельности </a:t>
            </a:r>
            <a:r>
              <a:rPr lang="ru-RU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ГЖИ: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Установление порядка и сроков контрольных мероприятий (документарных, выездных проверок, </a:t>
            </a: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профилактических мероприятий)</a:t>
            </a:r>
            <a:endParaRPr lang="ru-RU" sz="1600" dirty="0">
              <a:solidFill>
                <a:srgbClr val="9FB3D0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Синхронизация </a:t>
            </a: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жилищного надзора </a:t>
            </a:r>
            <a:r>
              <a:rPr lang="ru-RU" sz="1600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лицензионного контроля в единый механизм (</a:t>
            </a:r>
            <a:r>
              <a:rPr lang="ru-RU" sz="1600" i="1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сейчас это разные понятия и разные штрафы для УО и ТСЖ</a:t>
            </a: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rgbClr val="9FB3D0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информационная система для учета проверок (</a:t>
            </a:r>
            <a:r>
              <a:rPr lang="ru-RU" sz="1600" i="1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вместо 8 существующих</a:t>
            </a: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dirty="0">
              <a:solidFill>
                <a:srgbClr val="9FB3D0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Обязательное досудебное обращение к УО/ТСЖ перед направлением жалобы в ГЖИ (</a:t>
            </a:r>
            <a:r>
              <a:rPr lang="ru-RU" sz="1600" i="1" dirty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нагрузки на надзорные органы</a:t>
            </a:r>
            <a:r>
              <a:rPr lang="ru-RU" sz="1600" dirty="0" smtClean="0">
                <a:solidFill>
                  <a:srgbClr val="9FB3D0">
                    <a:lumMod val="50000"/>
                  </a:srgb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600" dirty="0">
              <a:solidFill>
                <a:srgbClr val="9FB3D0">
                  <a:lumMod val="50000"/>
                </a:srgb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820648"/>
            <a:ext cx="736888" cy="677835"/>
            <a:chOff x="228362" y="3776014"/>
            <a:chExt cx="902035" cy="818136"/>
          </a:xfrm>
        </p:grpSpPr>
        <p:sp>
          <p:nvSpPr>
            <p:cNvPr id="14" name="Oval 31"/>
            <p:cNvSpPr/>
            <p:nvPr/>
          </p:nvSpPr>
          <p:spPr bwMode="auto">
            <a:xfrm>
              <a:off x="228362" y="3776014"/>
              <a:ext cx="902035" cy="818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243840" tIns="121920" rIns="243840" bIns="1219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90196" y="4005363"/>
              <a:ext cx="205546" cy="383788"/>
            </a:xfrm>
            <a:custGeom>
              <a:avLst/>
              <a:gdLst>
                <a:gd name="T0" fmla="*/ 1377 w 1704"/>
                <a:gd name="T1" fmla="*/ 1 h 3508"/>
                <a:gd name="T2" fmla="*/ 1439 w 1704"/>
                <a:gd name="T3" fmla="*/ 18 h 3508"/>
                <a:gd name="T4" fmla="*/ 1491 w 1704"/>
                <a:gd name="T5" fmla="*/ 55 h 3508"/>
                <a:gd name="T6" fmla="*/ 1530 w 1704"/>
                <a:gd name="T7" fmla="*/ 109 h 3508"/>
                <a:gd name="T8" fmla="*/ 1696 w 1704"/>
                <a:gd name="T9" fmla="*/ 469 h 3508"/>
                <a:gd name="T10" fmla="*/ 1704 w 1704"/>
                <a:gd name="T11" fmla="*/ 530 h 3508"/>
                <a:gd name="T12" fmla="*/ 1692 w 1704"/>
                <a:gd name="T13" fmla="*/ 588 h 3508"/>
                <a:gd name="T14" fmla="*/ 1663 w 1704"/>
                <a:gd name="T15" fmla="*/ 640 h 3508"/>
                <a:gd name="T16" fmla="*/ 1618 w 1704"/>
                <a:gd name="T17" fmla="*/ 682 h 3508"/>
                <a:gd name="T18" fmla="*/ 1505 w 1704"/>
                <a:gd name="T19" fmla="*/ 735 h 3508"/>
                <a:gd name="T20" fmla="*/ 1353 w 1704"/>
                <a:gd name="T21" fmla="*/ 820 h 3508"/>
                <a:gd name="T22" fmla="*/ 1224 w 1704"/>
                <a:gd name="T23" fmla="*/ 916 h 3508"/>
                <a:gd name="T24" fmla="*/ 1115 w 1704"/>
                <a:gd name="T25" fmla="*/ 1023 h 3508"/>
                <a:gd name="T26" fmla="*/ 1029 w 1704"/>
                <a:gd name="T27" fmla="*/ 1142 h 3508"/>
                <a:gd name="T28" fmla="*/ 960 w 1704"/>
                <a:gd name="T29" fmla="*/ 1275 h 3508"/>
                <a:gd name="T30" fmla="*/ 907 w 1704"/>
                <a:gd name="T31" fmla="*/ 1423 h 3508"/>
                <a:gd name="T32" fmla="*/ 871 w 1704"/>
                <a:gd name="T33" fmla="*/ 1586 h 3508"/>
                <a:gd name="T34" fmla="*/ 850 w 1704"/>
                <a:gd name="T35" fmla="*/ 1766 h 3508"/>
                <a:gd name="T36" fmla="*/ 1446 w 1704"/>
                <a:gd name="T37" fmla="*/ 1861 h 3508"/>
                <a:gd name="T38" fmla="*/ 1513 w 1704"/>
                <a:gd name="T39" fmla="*/ 1873 h 3508"/>
                <a:gd name="T40" fmla="*/ 1569 w 1704"/>
                <a:gd name="T41" fmla="*/ 1907 h 3508"/>
                <a:gd name="T42" fmla="*/ 1612 w 1704"/>
                <a:gd name="T43" fmla="*/ 1957 h 3508"/>
                <a:gd name="T44" fmla="*/ 1635 w 1704"/>
                <a:gd name="T45" fmla="*/ 2019 h 3508"/>
                <a:gd name="T46" fmla="*/ 1637 w 1704"/>
                <a:gd name="T47" fmla="*/ 3315 h 3508"/>
                <a:gd name="T48" fmla="*/ 1625 w 1704"/>
                <a:gd name="T49" fmla="*/ 3381 h 3508"/>
                <a:gd name="T50" fmla="*/ 1592 w 1704"/>
                <a:gd name="T51" fmla="*/ 3439 h 3508"/>
                <a:gd name="T52" fmla="*/ 1543 w 1704"/>
                <a:gd name="T53" fmla="*/ 3481 h 3508"/>
                <a:gd name="T54" fmla="*/ 1480 w 1704"/>
                <a:gd name="T55" fmla="*/ 3504 h 3508"/>
                <a:gd name="T56" fmla="*/ 191 w 1704"/>
                <a:gd name="T57" fmla="*/ 3508 h 3508"/>
                <a:gd name="T58" fmla="*/ 125 w 1704"/>
                <a:gd name="T59" fmla="*/ 3496 h 3508"/>
                <a:gd name="T60" fmla="*/ 68 w 1704"/>
                <a:gd name="T61" fmla="*/ 3462 h 3508"/>
                <a:gd name="T62" fmla="*/ 27 w 1704"/>
                <a:gd name="T63" fmla="*/ 3412 h 3508"/>
                <a:gd name="T64" fmla="*/ 4 w 1704"/>
                <a:gd name="T65" fmla="*/ 3350 h 3508"/>
                <a:gd name="T66" fmla="*/ 0 w 1704"/>
                <a:gd name="T67" fmla="*/ 2330 h 3508"/>
                <a:gd name="T68" fmla="*/ 5 w 1704"/>
                <a:gd name="T69" fmla="*/ 2055 h 3508"/>
                <a:gd name="T70" fmla="*/ 21 w 1704"/>
                <a:gd name="T71" fmla="*/ 1805 h 3508"/>
                <a:gd name="T72" fmla="*/ 47 w 1704"/>
                <a:gd name="T73" fmla="*/ 1579 h 3508"/>
                <a:gd name="T74" fmla="*/ 82 w 1704"/>
                <a:gd name="T75" fmla="*/ 1377 h 3508"/>
                <a:gd name="T76" fmla="*/ 128 w 1704"/>
                <a:gd name="T77" fmla="*/ 1200 h 3508"/>
                <a:gd name="T78" fmla="*/ 193 w 1704"/>
                <a:gd name="T79" fmla="*/ 1022 h 3508"/>
                <a:gd name="T80" fmla="*/ 281 w 1704"/>
                <a:gd name="T81" fmla="*/ 852 h 3508"/>
                <a:gd name="T82" fmla="*/ 388 w 1704"/>
                <a:gd name="T83" fmla="*/ 690 h 3508"/>
                <a:gd name="T84" fmla="*/ 517 w 1704"/>
                <a:gd name="T85" fmla="*/ 538 h 3508"/>
                <a:gd name="T86" fmla="*/ 663 w 1704"/>
                <a:gd name="T87" fmla="*/ 399 h 3508"/>
                <a:gd name="T88" fmla="*/ 819 w 1704"/>
                <a:gd name="T89" fmla="*/ 273 h 3508"/>
                <a:gd name="T90" fmla="*/ 991 w 1704"/>
                <a:gd name="T91" fmla="*/ 160 h 3508"/>
                <a:gd name="T92" fmla="*/ 1180 w 1704"/>
                <a:gd name="T93" fmla="*/ 61 h 3508"/>
                <a:gd name="T94" fmla="*/ 1312 w 1704"/>
                <a:gd name="T95" fmla="*/ 5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4" h="3508">
                  <a:moveTo>
                    <a:pt x="1345" y="0"/>
                  </a:moveTo>
                  <a:lnTo>
                    <a:pt x="1377" y="1"/>
                  </a:lnTo>
                  <a:lnTo>
                    <a:pt x="1409" y="7"/>
                  </a:lnTo>
                  <a:lnTo>
                    <a:pt x="1439" y="18"/>
                  </a:lnTo>
                  <a:lnTo>
                    <a:pt x="1465" y="34"/>
                  </a:lnTo>
                  <a:lnTo>
                    <a:pt x="1491" y="55"/>
                  </a:lnTo>
                  <a:lnTo>
                    <a:pt x="1511" y="80"/>
                  </a:lnTo>
                  <a:lnTo>
                    <a:pt x="1530" y="109"/>
                  </a:lnTo>
                  <a:lnTo>
                    <a:pt x="1685" y="440"/>
                  </a:lnTo>
                  <a:lnTo>
                    <a:pt x="1696" y="469"/>
                  </a:lnTo>
                  <a:lnTo>
                    <a:pt x="1702" y="499"/>
                  </a:lnTo>
                  <a:lnTo>
                    <a:pt x="1704" y="530"/>
                  </a:lnTo>
                  <a:lnTo>
                    <a:pt x="1700" y="559"/>
                  </a:lnTo>
                  <a:lnTo>
                    <a:pt x="1692" y="588"/>
                  </a:lnTo>
                  <a:lnTo>
                    <a:pt x="1679" y="616"/>
                  </a:lnTo>
                  <a:lnTo>
                    <a:pt x="1663" y="640"/>
                  </a:lnTo>
                  <a:lnTo>
                    <a:pt x="1642" y="662"/>
                  </a:lnTo>
                  <a:lnTo>
                    <a:pt x="1618" y="682"/>
                  </a:lnTo>
                  <a:lnTo>
                    <a:pt x="1590" y="696"/>
                  </a:lnTo>
                  <a:lnTo>
                    <a:pt x="1505" y="735"/>
                  </a:lnTo>
                  <a:lnTo>
                    <a:pt x="1427" y="777"/>
                  </a:lnTo>
                  <a:lnTo>
                    <a:pt x="1353" y="820"/>
                  </a:lnTo>
                  <a:lnTo>
                    <a:pt x="1285" y="867"/>
                  </a:lnTo>
                  <a:lnTo>
                    <a:pt x="1224" y="916"/>
                  </a:lnTo>
                  <a:lnTo>
                    <a:pt x="1167" y="969"/>
                  </a:lnTo>
                  <a:lnTo>
                    <a:pt x="1115" y="1023"/>
                  </a:lnTo>
                  <a:lnTo>
                    <a:pt x="1069" y="1082"/>
                  </a:lnTo>
                  <a:lnTo>
                    <a:pt x="1029" y="1142"/>
                  </a:lnTo>
                  <a:lnTo>
                    <a:pt x="993" y="1207"/>
                  </a:lnTo>
                  <a:lnTo>
                    <a:pt x="960" y="1275"/>
                  </a:lnTo>
                  <a:lnTo>
                    <a:pt x="932" y="1347"/>
                  </a:lnTo>
                  <a:lnTo>
                    <a:pt x="907" y="1423"/>
                  </a:lnTo>
                  <a:lnTo>
                    <a:pt x="886" y="1503"/>
                  </a:lnTo>
                  <a:lnTo>
                    <a:pt x="871" y="1586"/>
                  </a:lnTo>
                  <a:lnTo>
                    <a:pt x="858" y="1675"/>
                  </a:lnTo>
                  <a:lnTo>
                    <a:pt x="850" y="1766"/>
                  </a:lnTo>
                  <a:lnTo>
                    <a:pt x="846" y="1861"/>
                  </a:lnTo>
                  <a:lnTo>
                    <a:pt x="1446" y="1861"/>
                  </a:lnTo>
                  <a:lnTo>
                    <a:pt x="1480" y="1864"/>
                  </a:lnTo>
                  <a:lnTo>
                    <a:pt x="1513" y="1873"/>
                  </a:lnTo>
                  <a:lnTo>
                    <a:pt x="1543" y="1888"/>
                  </a:lnTo>
                  <a:lnTo>
                    <a:pt x="1569" y="1907"/>
                  </a:lnTo>
                  <a:lnTo>
                    <a:pt x="1592" y="1930"/>
                  </a:lnTo>
                  <a:lnTo>
                    <a:pt x="1612" y="1957"/>
                  </a:lnTo>
                  <a:lnTo>
                    <a:pt x="1625" y="1986"/>
                  </a:lnTo>
                  <a:lnTo>
                    <a:pt x="1635" y="2019"/>
                  </a:lnTo>
                  <a:lnTo>
                    <a:pt x="1637" y="2054"/>
                  </a:lnTo>
                  <a:lnTo>
                    <a:pt x="1637" y="3315"/>
                  </a:lnTo>
                  <a:lnTo>
                    <a:pt x="1635" y="3350"/>
                  </a:lnTo>
                  <a:lnTo>
                    <a:pt x="1625" y="3381"/>
                  </a:lnTo>
                  <a:lnTo>
                    <a:pt x="1612" y="3412"/>
                  </a:lnTo>
                  <a:lnTo>
                    <a:pt x="1592" y="3439"/>
                  </a:lnTo>
                  <a:lnTo>
                    <a:pt x="1569" y="3462"/>
                  </a:lnTo>
                  <a:lnTo>
                    <a:pt x="1543" y="3481"/>
                  </a:lnTo>
                  <a:lnTo>
                    <a:pt x="1513" y="3496"/>
                  </a:lnTo>
                  <a:lnTo>
                    <a:pt x="1480" y="3504"/>
                  </a:lnTo>
                  <a:lnTo>
                    <a:pt x="1446" y="3508"/>
                  </a:lnTo>
                  <a:lnTo>
                    <a:pt x="191" y="3508"/>
                  </a:lnTo>
                  <a:lnTo>
                    <a:pt x="157" y="3504"/>
                  </a:lnTo>
                  <a:lnTo>
                    <a:pt x="125" y="3496"/>
                  </a:lnTo>
                  <a:lnTo>
                    <a:pt x="96" y="3481"/>
                  </a:lnTo>
                  <a:lnTo>
                    <a:pt x="68" y="3462"/>
                  </a:lnTo>
                  <a:lnTo>
                    <a:pt x="45" y="3439"/>
                  </a:lnTo>
                  <a:lnTo>
                    <a:pt x="27" y="3412"/>
                  </a:lnTo>
                  <a:lnTo>
                    <a:pt x="12" y="3381"/>
                  </a:lnTo>
                  <a:lnTo>
                    <a:pt x="4" y="3350"/>
                  </a:lnTo>
                  <a:lnTo>
                    <a:pt x="0" y="3315"/>
                  </a:lnTo>
                  <a:lnTo>
                    <a:pt x="0" y="2330"/>
                  </a:lnTo>
                  <a:lnTo>
                    <a:pt x="1" y="2189"/>
                  </a:lnTo>
                  <a:lnTo>
                    <a:pt x="5" y="2055"/>
                  </a:lnTo>
                  <a:lnTo>
                    <a:pt x="12" y="1926"/>
                  </a:lnTo>
                  <a:lnTo>
                    <a:pt x="21" y="1805"/>
                  </a:lnTo>
                  <a:lnTo>
                    <a:pt x="33" y="1689"/>
                  </a:lnTo>
                  <a:lnTo>
                    <a:pt x="47" y="1579"/>
                  </a:lnTo>
                  <a:lnTo>
                    <a:pt x="64" y="1476"/>
                  </a:lnTo>
                  <a:lnTo>
                    <a:pt x="82" y="1377"/>
                  </a:lnTo>
                  <a:lnTo>
                    <a:pt x="104" y="1286"/>
                  </a:lnTo>
                  <a:lnTo>
                    <a:pt x="128" y="1200"/>
                  </a:lnTo>
                  <a:lnTo>
                    <a:pt x="158" y="1110"/>
                  </a:lnTo>
                  <a:lnTo>
                    <a:pt x="193" y="1022"/>
                  </a:lnTo>
                  <a:lnTo>
                    <a:pt x="235" y="936"/>
                  </a:lnTo>
                  <a:lnTo>
                    <a:pt x="281" y="852"/>
                  </a:lnTo>
                  <a:lnTo>
                    <a:pt x="331" y="771"/>
                  </a:lnTo>
                  <a:lnTo>
                    <a:pt x="388" y="690"/>
                  </a:lnTo>
                  <a:lnTo>
                    <a:pt x="450" y="614"/>
                  </a:lnTo>
                  <a:lnTo>
                    <a:pt x="517" y="538"/>
                  </a:lnTo>
                  <a:lnTo>
                    <a:pt x="590" y="465"/>
                  </a:lnTo>
                  <a:lnTo>
                    <a:pt x="663" y="399"/>
                  </a:lnTo>
                  <a:lnTo>
                    <a:pt x="739" y="334"/>
                  </a:lnTo>
                  <a:lnTo>
                    <a:pt x="819" y="273"/>
                  </a:lnTo>
                  <a:lnTo>
                    <a:pt x="903" y="215"/>
                  </a:lnTo>
                  <a:lnTo>
                    <a:pt x="991" y="160"/>
                  </a:lnTo>
                  <a:lnTo>
                    <a:pt x="1083" y="109"/>
                  </a:lnTo>
                  <a:lnTo>
                    <a:pt x="1180" y="61"/>
                  </a:lnTo>
                  <a:lnTo>
                    <a:pt x="1280" y="16"/>
                  </a:lnTo>
                  <a:lnTo>
                    <a:pt x="1312" y="5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789394" y="4005925"/>
              <a:ext cx="204942" cy="383243"/>
            </a:xfrm>
            <a:custGeom>
              <a:avLst/>
              <a:gdLst>
                <a:gd name="T0" fmla="*/ 1375 w 1700"/>
                <a:gd name="T1" fmla="*/ 0 h 3504"/>
                <a:gd name="T2" fmla="*/ 1435 w 1700"/>
                <a:gd name="T3" fmla="*/ 18 h 3504"/>
                <a:gd name="T4" fmla="*/ 1489 w 1700"/>
                <a:gd name="T5" fmla="*/ 54 h 3504"/>
                <a:gd name="T6" fmla="*/ 1526 w 1700"/>
                <a:gd name="T7" fmla="*/ 108 h 3504"/>
                <a:gd name="T8" fmla="*/ 1694 w 1700"/>
                <a:gd name="T9" fmla="*/ 465 h 3504"/>
                <a:gd name="T10" fmla="*/ 1700 w 1700"/>
                <a:gd name="T11" fmla="*/ 526 h 3504"/>
                <a:gd name="T12" fmla="*/ 1689 w 1700"/>
                <a:gd name="T13" fmla="*/ 584 h 3504"/>
                <a:gd name="T14" fmla="*/ 1660 w 1700"/>
                <a:gd name="T15" fmla="*/ 636 h 3504"/>
                <a:gd name="T16" fmla="*/ 1616 w 1700"/>
                <a:gd name="T17" fmla="*/ 678 h 3504"/>
                <a:gd name="T18" fmla="*/ 1503 w 1700"/>
                <a:gd name="T19" fmla="*/ 731 h 3504"/>
                <a:gd name="T20" fmla="*/ 1351 w 1700"/>
                <a:gd name="T21" fmla="*/ 816 h 3504"/>
                <a:gd name="T22" fmla="*/ 1220 w 1700"/>
                <a:gd name="T23" fmla="*/ 912 h 3504"/>
                <a:gd name="T24" fmla="*/ 1113 w 1700"/>
                <a:gd name="T25" fmla="*/ 1019 h 3504"/>
                <a:gd name="T26" fmla="*/ 1027 w 1700"/>
                <a:gd name="T27" fmla="*/ 1138 h 3504"/>
                <a:gd name="T28" fmla="*/ 958 w 1700"/>
                <a:gd name="T29" fmla="*/ 1271 h 3504"/>
                <a:gd name="T30" fmla="*/ 905 w 1700"/>
                <a:gd name="T31" fmla="*/ 1419 h 3504"/>
                <a:gd name="T32" fmla="*/ 868 w 1700"/>
                <a:gd name="T33" fmla="*/ 1582 h 3504"/>
                <a:gd name="T34" fmla="*/ 848 w 1700"/>
                <a:gd name="T35" fmla="*/ 1762 h 3504"/>
                <a:gd name="T36" fmla="*/ 1446 w 1700"/>
                <a:gd name="T37" fmla="*/ 1857 h 3504"/>
                <a:gd name="T38" fmla="*/ 1514 w 1700"/>
                <a:gd name="T39" fmla="*/ 1869 h 3504"/>
                <a:gd name="T40" fmla="*/ 1570 w 1700"/>
                <a:gd name="T41" fmla="*/ 1903 h 3504"/>
                <a:gd name="T42" fmla="*/ 1612 w 1700"/>
                <a:gd name="T43" fmla="*/ 1953 h 3504"/>
                <a:gd name="T44" fmla="*/ 1635 w 1700"/>
                <a:gd name="T45" fmla="*/ 2015 h 3504"/>
                <a:gd name="T46" fmla="*/ 1638 w 1700"/>
                <a:gd name="T47" fmla="*/ 3311 h 3504"/>
                <a:gd name="T48" fmla="*/ 1626 w 1700"/>
                <a:gd name="T49" fmla="*/ 3377 h 3504"/>
                <a:gd name="T50" fmla="*/ 1593 w 1700"/>
                <a:gd name="T51" fmla="*/ 3435 h 3504"/>
                <a:gd name="T52" fmla="*/ 1543 w 1700"/>
                <a:gd name="T53" fmla="*/ 3477 h 3504"/>
                <a:gd name="T54" fmla="*/ 1481 w 1700"/>
                <a:gd name="T55" fmla="*/ 3500 h 3504"/>
                <a:gd name="T56" fmla="*/ 192 w 1700"/>
                <a:gd name="T57" fmla="*/ 3504 h 3504"/>
                <a:gd name="T58" fmla="*/ 126 w 1700"/>
                <a:gd name="T59" fmla="*/ 3492 h 3504"/>
                <a:gd name="T60" fmla="*/ 69 w 1700"/>
                <a:gd name="T61" fmla="*/ 3458 h 3504"/>
                <a:gd name="T62" fmla="*/ 27 w 1700"/>
                <a:gd name="T63" fmla="*/ 3408 h 3504"/>
                <a:gd name="T64" fmla="*/ 4 w 1700"/>
                <a:gd name="T65" fmla="*/ 3346 h 3504"/>
                <a:gd name="T66" fmla="*/ 0 w 1700"/>
                <a:gd name="T67" fmla="*/ 2326 h 3504"/>
                <a:gd name="T68" fmla="*/ 6 w 1700"/>
                <a:gd name="T69" fmla="*/ 2049 h 3504"/>
                <a:gd name="T70" fmla="*/ 21 w 1700"/>
                <a:gd name="T71" fmla="*/ 1799 h 3504"/>
                <a:gd name="T72" fmla="*/ 46 w 1700"/>
                <a:gd name="T73" fmla="*/ 1574 h 3504"/>
                <a:gd name="T74" fmla="*/ 80 w 1700"/>
                <a:gd name="T75" fmla="*/ 1373 h 3504"/>
                <a:gd name="T76" fmla="*/ 125 w 1700"/>
                <a:gd name="T77" fmla="*/ 1199 h 3504"/>
                <a:gd name="T78" fmla="*/ 201 w 1700"/>
                <a:gd name="T79" fmla="*/ 1000 h 3504"/>
                <a:gd name="T80" fmla="*/ 305 w 1700"/>
                <a:gd name="T81" fmla="*/ 810 h 3504"/>
                <a:gd name="T82" fmla="*/ 434 w 1700"/>
                <a:gd name="T83" fmla="*/ 630 h 3504"/>
                <a:gd name="T84" fmla="*/ 591 w 1700"/>
                <a:gd name="T85" fmla="*/ 461 h 3504"/>
                <a:gd name="T86" fmla="*/ 763 w 1700"/>
                <a:gd name="T87" fmla="*/ 314 h 3504"/>
                <a:gd name="T88" fmla="*/ 954 w 1700"/>
                <a:gd name="T89" fmla="*/ 183 h 3504"/>
                <a:gd name="T90" fmla="*/ 1165 w 1700"/>
                <a:gd name="T91" fmla="*/ 66 h 3504"/>
                <a:gd name="T92" fmla="*/ 1310 w 1700"/>
                <a:gd name="T93" fmla="*/ 4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0" h="3504">
                  <a:moveTo>
                    <a:pt x="1342" y="0"/>
                  </a:moveTo>
                  <a:lnTo>
                    <a:pt x="1375" y="0"/>
                  </a:lnTo>
                  <a:lnTo>
                    <a:pt x="1406" y="6"/>
                  </a:lnTo>
                  <a:lnTo>
                    <a:pt x="1435" y="18"/>
                  </a:lnTo>
                  <a:lnTo>
                    <a:pt x="1463" y="34"/>
                  </a:lnTo>
                  <a:lnTo>
                    <a:pt x="1489" y="54"/>
                  </a:lnTo>
                  <a:lnTo>
                    <a:pt x="1509" y="79"/>
                  </a:lnTo>
                  <a:lnTo>
                    <a:pt x="1526" y="108"/>
                  </a:lnTo>
                  <a:lnTo>
                    <a:pt x="1683" y="436"/>
                  </a:lnTo>
                  <a:lnTo>
                    <a:pt x="1694" y="465"/>
                  </a:lnTo>
                  <a:lnTo>
                    <a:pt x="1700" y="495"/>
                  </a:lnTo>
                  <a:lnTo>
                    <a:pt x="1700" y="526"/>
                  </a:lnTo>
                  <a:lnTo>
                    <a:pt x="1697" y="555"/>
                  </a:lnTo>
                  <a:lnTo>
                    <a:pt x="1689" y="584"/>
                  </a:lnTo>
                  <a:lnTo>
                    <a:pt x="1676" y="612"/>
                  </a:lnTo>
                  <a:lnTo>
                    <a:pt x="1660" y="636"/>
                  </a:lnTo>
                  <a:lnTo>
                    <a:pt x="1640" y="658"/>
                  </a:lnTo>
                  <a:lnTo>
                    <a:pt x="1616" y="678"/>
                  </a:lnTo>
                  <a:lnTo>
                    <a:pt x="1588" y="692"/>
                  </a:lnTo>
                  <a:lnTo>
                    <a:pt x="1503" y="731"/>
                  </a:lnTo>
                  <a:lnTo>
                    <a:pt x="1423" y="773"/>
                  </a:lnTo>
                  <a:lnTo>
                    <a:pt x="1351" y="816"/>
                  </a:lnTo>
                  <a:lnTo>
                    <a:pt x="1283" y="863"/>
                  </a:lnTo>
                  <a:lnTo>
                    <a:pt x="1220" y="912"/>
                  </a:lnTo>
                  <a:lnTo>
                    <a:pt x="1163" y="965"/>
                  </a:lnTo>
                  <a:lnTo>
                    <a:pt x="1113" y="1019"/>
                  </a:lnTo>
                  <a:lnTo>
                    <a:pt x="1067" y="1078"/>
                  </a:lnTo>
                  <a:lnTo>
                    <a:pt x="1027" y="1138"/>
                  </a:lnTo>
                  <a:lnTo>
                    <a:pt x="990" y="1203"/>
                  </a:lnTo>
                  <a:lnTo>
                    <a:pt x="958" y="1271"/>
                  </a:lnTo>
                  <a:lnTo>
                    <a:pt x="930" y="1343"/>
                  </a:lnTo>
                  <a:lnTo>
                    <a:pt x="905" y="1419"/>
                  </a:lnTo>
                  <a:lnTo>
                    <a:pt x="884" y="1499"/>
                  </a:lnTo>
                  <a:lnTo>
                    <a:pt x="868" y="1582"/>
                  </a:lnTo>
                  <a:lnTo>
                    <a:pt x="856" y="1671"/>
                  </a:lnTo>
                  <a:lnTo>
                    <a:pt x="848" y="1762"/>
                  </a:lnTo>
                  <a:lnTo>
                    <a:pt x="843" y="1857"/>
                  </a:lnTo>
                  <a:lnTo>
                    <a:pt x="1446" y="1857"/>
                  </a:lnTo>
                  <a:lnTo>
                    <a:pt x="1481" y="1860"/>
                  </a:lnTo>
                  <a:lnTo>
                    <a:pt x="1514" y="1869"/>
                  </a:lnTo>
                  <a:lnTo>
                    <a:pt x="1543" y="1884"/>
                  </a:lnTo>
                  <a:lnTo>
                    <a:pt x="1570" y="1903"/>
                  </a:lnTo>
                  <a:lnTo>
                    <a:pt x="1593" y="1926"/>
                  </a:lnTo>
                  <a:lnTo>
                    <a:pt x="1612" y="1953"/>
                  </a:lnTo>
                  <a:lnTo>
                    <a:pt x="1626" y="1982"/>
                  </a:lnTo>
                  <a:lnTo>
                    <a:pt x="1635" y="2015"/>
                  </a:lnTo>
                  <a:lnTo>
                    <a:pt x="1638" y="2050"/>
                  </a:lnTo>
                  <a:lnTo>
                    <a:pt x="1638" y="3311"/>
                  </a:lnTo>
                  <a:lnTo>
                    <a:pt x="1635" y="3346"/>
                  </a:lnTo>
                  <a:lnTo>
                    <a:pt x="1626" y="3377"/>
                  </a:lnTo>
                  <a:lnTo>
                    <a:pt x="1612" y="3408"/>
                  </a:lnTo>
                  <a:lnTo>
                    <a:pt x="1593" y="3435"/>
                  </a:lnTo>
                  <a:lnTo>
                    <a:pt x="1570" y="3458"/>
                  </a:lnTo>
                  <a:lnTo>
                    <a:pt x="1543" y="3477"/>
                  </a:lnTo>
                  <a:lnTo>
                    <a:pt x="1514" y="3492"/>
                  </a:lnTo>
                  <a:lnTo>
                    <a:pt x="1481" y="3500"/>
                  </a:lnTo>
                  <a:lnTo>
                    <a:pt x="1446" y="3504"/>
                  </a:lnTo>
                  <a:lnTo>
                    <a:pt x="192" y="3504"/>
                  </a:lnTo>
                  <a:lnTo>
                    <a:pt x="157" y="3500"/>
                  </a:lnTo>
                  <a:lnTo>
                    <a:pt x="126" y="3492"/>
                  </a:lnTo>
                  <a:lnTo>
                    <a:pt x="96" y="3477"/>
                  </a:lnTo>
                  <a:lnTo>
                    <a:pt x="69" y="3458"/>
                  </a:lnTo>
                  <a:lnTo>
                    <a:pt x="46" y="3435"/>
                  </a:lnTo>
                  <a:lnTo>
                    <a:pt x="27" y="3408"/>
                  </a:lnTo>
                  <a:lnTo>
                    <a:pt x="12" y="3377"/>
                  </a:lnTo>
                  <a:lnTo>
                    <a:pt x="4" y="3346"/>
                  </a:lnTo>
                  <a:lnTo>
                    <a:pt x="0" y="3311"/>
                  </a:lnTo>
                  <a:lnTo>
                    <a:pt x="0" y="2326"/>
                  </a:lnTo>
                  <a:lnTo>
                    <a:pt x="1" y="2184"/>
                  </a:lnTo>
                  <a:lnTo>
                    <a:pt x="6" y="2049"/>
                  </a:lnTo>
                  <a:lnTo>
                    <a:pt x="12" y="1921"/>
                  </a:lnTo>
                  <a:lnTo>
                    <a:pt x="21" y="1799"/>
                  </a:lnTo>
                  <a:lnTo>
                    <a:pt x="32" y="1683"/>
                  </a:lnTo>
                  <a:lnTo>
                    <a:pt x="46" y="1574"/>
                  </a:lnTo>
                  <a:lnTo>
                    <a:pt x="62" y="1470"/>
                  </a:lnTo>
                  <a:lnTo>
                    <a:pt x="80" y="1373"/>
                  </a:lnTo>
                  <a:lnTo>
                    <a:pt x="102" y="1283"/>
                  </a:lnTo>
                  <a:lnTo>
                    <a:pt x="125" y="1199"/>
                  </a:lnTo>
                  <a:lnTo>
                    <a:pt x="160" y="1098"/>
                  </a:lnTo>
                  <a:lnTo>
                    <a:pt x="201" y="1000"/>
                  </a:lnTo>
                  <a:lnTo>
                    <a:pt x="249" y="904"/>
                  </a:lnTo>
                  <a:lnTo>
                    <a:pt x="305" y="810"/>
                  </a:lnTo>
                  <a:lnTo>
                    <a:pt x="367" y="719"/>
                  </a:lnTo>
                  <a:lnTo>
                    <a:pt x="434" y="630"/>
                  </a:lnTo>
                  <a:lnTo>
                    <a:pt x="509" y="544"/>
                  </a:lnTo>
                  <a:lnTo>
                    <a:pt x="591" y="461"/>
                  </a:lnTo>
                  <a:lnTo>
                    <a:pt x="675" y="386"/>
                  </a:lnTo>
                  <a:lnTo>
                    <a:pt x="763" y="314"/>
                  </a:lnTo>
                  <a:lnTo>
                    <a:pt x="856" y="246"/>
                  </a:lnTo>
                  <a:lnTo>
                    <a:pt x="954" y="183"/>
                  </a:lnTo>
                  <a:lnTo>
                    <a:pt x="1057" y="122"/>
                  </a:lnTo>
                  <a:lnTo>
                    <a:pt x="1165" y="66"/>
                  </a:lnTo>
                  <a:lnTo>
                    <a:pt x="1277" y="15"/>
                  </a:lnTo>
                  <a:lnTo>
                    <a:pt x="1310" y="4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8317" y="5202451"/>
            <a:ext cx="109178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Совет по вопросам жилищного строительства и ЖКХ при Совете Федерации</a:t>
            </a:r>
            <a:r>
              <a:rPr lang="ru-RU" dirty="0" smtClean="0"/>
              <a:t>:</a:t>
            </a:r>
          </a:p>
          <a:p>
            <a:r>
              <a:rPr lang="ru-RU" sz="1600" dirty="0" smtClean="0"/>
              <a:t>Рекомендовать Правительству исключить дублирование обязательных требований, контролируемых различными видами контроля (надзора) путем разграничения (конкретизации) обязательных требований между видами контроля (надзора) либо отнесения обязательных требований к одному виду контроля (надзора) (</a:t>
            </a:r>
            <a:r>
              <a:rPr lang="ru-RU" sz="1600" i="1" dirty="0" smtClean="0"/>
              <a:t>передать полномочия муниципального контроля  органам государственного жилищного надзора)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502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937" y="0"/>
            <a:ext cx="11386347" cy="1232075"/>
          </a:xfrm>
        </p:spPr>
        <p:txBody>
          <a:bodyPr/>
          <a:lstStyle/>
          <a:p>
            <a:r>
              <a:rPr lang="ru-RU" sz="2400" cap="small" dirty="0" smtClean="0"/>
              <a:t>«Внедрение </a:t>
            </a:r>
            <a:r>
              <a:rPr lang="ru-RU" sz="2400" cap="small" dirty="0"/>
              <a:t>единых стандартов деятельности по управлению многоквартирными домами и их </a:t>
            </a:r>
            <a:r>
              <a:rPr lang="ru-RU" sz="2400" cap="small" dirty="0" smtClean="0"/>
              <a:t>обслуживанию» - </a:t>
            </a:r>
            <a:r>
              <a:rPr lang="ru-RU" sz="1600" cap="small" dirty="0"/>
              <a:t>мероприятие Стратегии </a:t>
            </a:r>
            <a:r>
              <a:rPr lang="ru-RU" sz="1600" cap="small" dirty="0"/>
              <a:t>развития строительной отрасли и жилищно-коммунального хозяйства Российской Федерации на период до 2030 года с прогнозом до 2035 </a:t>
            </a:r>
            <a:r>
              <a:rPr lang="ru-RU" sz="1600" cap="small" dirty="0"/>
              <a:t>года</a:t>
            </a:r>
            <a:endParaRPr lang="ru-RU" sz="1600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329935" y="1232075"/>
            <a:ext cx="11386347" cy="1246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Минстроем России разработан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федерального закона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«О внесении изменения в статью 12 Жилищного кодекса Российской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Федерации»: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перечню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полномочий федеральных органов государственной власти в области жилищных отношений добавляется «определение стандартов деятельности по управлению многоквартирными домами». 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 вступает в силу с 1 января 2028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935" y="2583790"/>
            <a:ext cx="11288994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cap="small" dirty="0" smtClean="0">
                <a:solidFill>
                  <a:schemeClr val="accent6">
                    <a:lumMod val="75000"/>
                  </a:schemeClr>
                </a:solidFill>
              </a:rPr>
              <a:t>Из пояснительной записки к законопроекту: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Стандарты, утвержденные Правительством РФ </a:t>
            </a:r>
            <a:r>
              <a:rPr lang="ru-RU" sz="1500" u="sng" dirty="0" smtClean="0">
                <a:solidFill>
                  <a:schemeClr val="accent6">
                    <a:lumMod val="75000"/>
                  </a:schemeClr>
                </a:solidFill>
              </a:rPr>
              <a:t>будут обязательными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Стандарты будут дифференцированными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по типам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МКД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Каждый Стандарт будет определять </a:t>
            </a:r>
            <a:r>
              <a:rPr lang="ru-RU" sz="1500" u="sng" dirty="0">
                <a:solidFill>
                  <a:schemeClr val="accent6">
                    <a:lumMod val="75000"/>
                  </a:schemeClr>
                </a:solidFill>
              </a:rPr>
              <a:t>перечень работ и услуг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500" u="sng" dirty="0">
                <a:solidFill>
                  <a:schemeClr val="accent6">
                    <a:lumMod val="75000"/>
                  </a:schemeClr>
                </a:solidFill>
              </a:rPr>
              <a:t>необходимых для надлежащего содержания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общего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имущества в МКД в соответствии с типом МКД и выбранным уровнем обслуживания такого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МКД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Стандартами также будет устанавливаться </a:t>
            </a:r>
            <a:r>
              <a:rPr lang="ru-RU" sz="1500" u="sng" dirty="0">
                <a:solidFill>
                  <a:schemeClr val="accent6">
                    <a:lumMod val="75000"/>
                  </a:schemeClr>
                </a:solidFill>
              </a:rPr>
              <a:t>порядок определения минимального размера платы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за содержание жилого помещения, обеспечивающего надлежащее качество работ и услуг по содержанию общего имущества в МКД в соответствии с реализуемым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Стандартом</a:t>
            </a:r>
            <a:endParaRPr lang="ru-RU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78566" y="4730532"/>
            <a:ext cx="11357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Утратят силу: </a:t>
            </a:r>
            <a:endParaRPr lang="ru-RU" u="sng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 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содержания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общего имущества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МКД (ПП РФ № 491)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 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Минимальный перечень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услуг и работ, необходимых для обеспечения надлежащего содержания общего имущества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МКД (ПП РФ №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290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 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осуществления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деятельности по управлению многоквартирными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домами (ПП РФ № 416)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 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технической эксплуатации жилищного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фонда (приказ Госстроя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РФ от 27.09.2003 №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170)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88763" y="6409346"/>
            <a:ext cx="8477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Первый «стандарт» - единая форма годового отчета УО/ТСЖ 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A84E-5E00-8FBD-8041-3A1B32EE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A288848-9DCB-04B3-2DA4-710425E85B4D}"/>
              </a:ext>
            </a:extLst>
          </p:cNvPr>
          <p:cNvSpPr txBox="1"/>
          <p:nvPr/>
        </p:nvSpPr>
        <p:spPr>
          <a:xfrm>
            <a:off x="4622331" y="3704201"/>
            <a:ext cx="5272999" cy="196977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Предложено </a:t>
            </a:r>
            <a:r>
              <a:rPr lang="ru-RU" sz="16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термина </a:t>
            </a:r>
            <a:r>
              <a:rPr lang="ru-RU" sz="1600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«управление многоквартирным домом</a:t>
            </a: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стандарта охватывает </a:t>
            </a:r>
            <a:r>
              <a:rPr lang="ru-RU" sz="16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 услуг</a:t>
            </a: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63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которых </a:t>
            </a:r>
            <a:r>
              <a:rPr lang="ru-RU" sz="16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</a:t>
            </a:r>
            <a:r>
              <a:rPr lang="ru-RU" sz="16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– обязательные </a:t>
            </a: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способа управления «управляющая организация»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каждой услуги </a:t>
            </a: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приведена</a:t>
            </a:r>
            <a:endParaRPr lang="ru-RU" sz="1600" dirty="0">
              <a:solidFill>
                <a:srgbClr val="005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3525" lvl="0">
              <a:defRPr/>
            </a:pPr>
            <a:r>
              <a:rPr lang="ru-RU" sz="16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справочную информация</a:t>
            </a: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ссылками на </a:t>
            </a:r>
            <a:r>
              <a:rPr lang="ru-RU" sz="1600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НПА</a:t>
            </a:r>
            <a:endParaRPr lang="ru-RU" sz="1600" dirty="0">
              <a:solidFill>
                <a:srgbClr val="005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338" y="1129266"/>
            <a:ext cx="11269662" cy="545946"/>
          </a:xfrm>
        </p:spPr>
        <p:txBody>
          <a:bodyPr/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«Институт экономики города» разработал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22331" y="1851226"/>
            <a:ext cx="5220790" cy="122151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«Стандарт услуг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  <a:r>
              <a:rPr lang="ru-RU" sz="24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многоквартирным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домом</a:t>
            </a: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4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собственников </a:t>
            </a:r>
            <a:endParaRPr lang="ru-RU" sz="2400" b="1" dirty="0" smtClean="0">
              <a:solidFill>
                <a:srgbClr val="005A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b="1" dirty="0">
                <a:solidFill>
                  <a:srgbClr val="005A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управляющих»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74" y="1884454"/>
            <a:ext cx="3480910" cy="492663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Рисунок 16" descr="C:\Users\gentsler\AppData\Local\Packages\Microsoft.Windows.Photos_8wekyb3d8bbwe\TempState\ShareServiceTempFolder\Логотип КОСиМП 2019-02 дбыть на белом фоне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54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https://www.urbaneconomics.ru/sites/default/files/img/mkd_emblem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9048" y="3547591"/>
            <a:ext cx="1059680" cy="13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798" y="1858315"/>
            <a:ext cx="1374217" cy="1374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698" y="213682"/>
            <a:ext cx="1512841" cy="69568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674722" y="68652"/>
            <a:ext cx="2359909" cy="805669"/>
            <a:chOff x="9144000" y="544522"/>
            <a:chExt cx="2812395" cy="10346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144000" y="544522"/>
              <a:ext cx="2812395" cy="1034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556" y="630260"/>
              <a:ext cx="2625281" cy="897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0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011505" y="3623283"/>
            <a:ext cx="6332456" cy="626368"/>
          </a:xfrm>
        </p:spPr>
        <p:txBody>
          <a:bodyPr wrap="square"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 разработан в рамках проекта, реализуемого с использованием гранта Президента Российской Федерации, предоставленного ИЭГ Фондом президентских грантов в 2024 году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1506" y="2038196"/>
            <a:ext cx="5644586" cy="14952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«Стандарт содержания многоквартирного дома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собственников жилья и управляющих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5" y="1920807"/>
            <a:ext cx="1806842" cy="2189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" y="95811"/>
            <a:ext cx="2426428" cy="893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180" y="128262"/>
            <a:ext cx="2274571" cy="814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776" y="1920186"/>
            <a:ext cx="2038975" cy="203897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22338" y="1226478"/>
            <a:ext cx="11269662" cy="545946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219215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«Институт экономики города» разработал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88848-9DCB-04B3-2DA4-710425E85B4D}"/>
              </a:ext>
            </a:extLst>
          </p:cNvPr>
          <p:cNvSpPr txBox="1"/>
          <p:nvPr/>
        </p:nvSpPr>
        <p:spPr>
          <a:xfrm>
            <a:off x="651163" y="4607160"/>
            <a:ext cx="10903527" cy="1631216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по содержанию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имущества в МКД =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эксплуатационный контроль + техническое обслуживание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соответствии с Градостроительным кодексом РФ)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стандарта охватывает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 каждой работы обобщает требования, содержащиеся в значительном числе нормативных документов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A84E-5E00-8FBD-8041-3A1B32EE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34C725-BA1D-8C15-3B56-F1E0064CE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708" y="1113756"/>
            <a:ext cx="11406999" cy="5151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ea typeface="+mn-ea"/>
              </a:rPr>
              <a:t>Стандарт должен служить «общим языком» для взаимодействия собственников помещений в МКД 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ea typeface="+mn-ea"/>
              </a:rPr>
              <a:t>и управляющей организации </a:t>
            </a:r>
            <a:endParaRPr lang="en-US" sz="1700" b="1" dirty="0">
              <a:solidFill>
                <a:schemeClr val="accent5">
                  <a:lumMod val="75000"/>
                </a:schemeClr>
              </a:solidFill>
              <a:ea typeface="+mn-e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8FEA51-A747-BD3F-FE9E-C6C8BF1C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77" y="406048"/>
            <a:ext cx="10961087" cy="66651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400" dirty="0" smtClean="0"/>
              <a:t>ОБЩИЙ ПОДХОД </a:t>
            </a:r>
            <a:r>
              <a:rPr lang="ru-RU" sz="2400" dirty="0" smtClean="0"/>
              <a:t>К </a:t>
            </a:r>
            <a:r>
              <a:rPr lang="ru-RU" sz="2400" dirty="0" smtClean="0"/>
              <a:t>СТАНДАРТАМ </a:t>
            </a:r>
            <a:r>
              <a:rPr lang="ru-RU" sz="2400" dirty="0" smtClean="0"/>
              <a:t>как «общий язык» для собственников и управляющих:</a:t>
            </a:r>
            <a:br>
              <a:rPr lang="ru-RU" sz="2400" dirty="0" smtClean="0"/>
            </a:br>
            <a:endParaRPr lang="en-US" sz="2400" dirty="0"/>
          </a:p>
        </p:txBody>
      </p:sp>
      <p:sp>
        <p:nvSpPr>
          <p:cNvPr id="7" name="Isosceles Triangle 1">
            <a:extLst>
              <a:ext uri="{FF2B5EF4-FFF2-40B4-BE49-F238E27FC236}">
                <a16:creationId xmlns:a16="http://schemas.microsoft.com/office/drawing/2014/main" id="{6A2C66A0-7988-54EB-093F-150FD70BF126}"/>
              </a:ext>
            </a:extLst>
          </p:cNvPr>
          <p:cNvSpPr/>
          <p:nvPr/>
        </p:nvSpPr>
        <p:spPr>
          <a:xfrm rot="5400000">
            <a:off x="200371" y="1240822"/>
            <a:ext cx="246434" cy="2124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Isosceles Triangle 1">
            <a:extLst>
              <a:ext uri="{FF2B5EF4-FFF2-40B4-BE49-F238E27FC236}">
                <a16:creationId xmlns:a16="http://schemas.microsoft.com/office/drawing/2014/main" id="{6D5FA4E5-CCD6-032E-53AA-8BD0FB49F371}"/>
              </a:ext>
            </a:extLst>
          </p:cNvPr>
          <p:cNvSpPr/>
          <p:nvPr/>
        </p:nvSpPr>
        <p:spPr>
          <a:xfrm rot="5400000">
            <a:off x="228638" y="1924449"/>
            <a:ext cx="246434" cy="2124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Isosceles Triangle 1">
            <a:extLst>
              <a:ext uri="{FF2B5EF4-FFF2-40B4-BE49-F238E27FC236}">
                <a16:creationId xmlns:a16="http://schemas.microsoft.com/office/drawing/2014/main" id="{D717088D-AC2E-2ECB-EFAB-DC10BD1B6858}"/>
              </a:ext>
            </a:extLst>
          </p:cNvPr>
          <p:cNvSpPr/>
          <p:nvPr/>
        </p:nvSpPr>
        <p:spPr>
          <a:xfrm rot="5400000">
            <a:off x="247711" y="3644490"/>
            <a:ext cx="246434" cy="2124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Isosceles Triangle 1">
            <a:extLst>
              <a:ext uri="{FF2B5EF4-FFF2-40B4-BE49-F238E27FC236}">
                <a16:creationId xmlns:a16="http://schemas.microsoft.com/office/drawing/2014/main" id="{EF72FE7C-42F8-741F-783A-B3A94FE71035}"/>
              </a:ext>
            </a:extLst>
          </p:cNvPr>
          <p:cNvSpPr/>
          <p:nvPr/>
        </p:nvSpPr>
        <p:spPr>
          <a:xfrm rot="5400000">
            <a:off x="237551" y="5303253"/>
            <a:ext cx="246434" cy="2124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34C725-BA1D-8C15-3B56-F1E0064CE677}"/>
              </a:ext>
            </a:extLst>
          </p:cNvPr>
          <p:cNvSpPr txBox="1">
            <a:spLocks/>
          </p:cNvSpPr>
          <p:nvPr/>
        </p:nvSpPr>
        <p:spPr>
          <a:xfrm>
            <a:off x="710708" y="1879654"/>
            <a:ext cx="11316515" cy="136212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4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09593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85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78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69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62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54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147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740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ea typeface="+mn-ea"/>
              </a:rPr>
              <a:t>Стандарт - детализированный «классификатор» услуг </a:t>
            </a: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/ работ</a:t>
            </a:r>
            <a:endParaRPr lang="en-US" sz="1700" dirty="0">
              <a:solidFill>
                <a:schemeClr val="accent5">
                  <a:lumMod val="75000"/>
                </a:schemeClr>
              </a:solidFill>
            </a:endParaRPr>
          </a:p>
          <a:p>
            <a:pPr marL="179388" lvl="0" indent="263525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/>
                <a:ea typeface="+mn-ea"/>
              </a:rPr>
              <a:t>У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слуги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a typeface="+mn-ea"/>
              </a:rPr>
              <a:t>/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работы подразделяются: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</a:endParaRPr>
          </a:p>
          <a:p>
            <a:pPr marL="179388" marR="0" lvl="0" indent="263525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по направлениям</a:t>
            </a:r>
          </a:p>
          <a:p>
            <a:pPr marL="179388" marR="0" lvl="0" indent="263525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каждое направление делится на группы </a:t>
            </a:r>
          </a:p>
          <a:p>
            <a:pPr marL="179388" marR="0" lvl="0" indent="263525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/>
                <a:ea typeface="+mn-ea"/>
              </a:rPr>
              <a:t>каждая группа включает отдельные услуги /работы, которые должны (или могут быть)</a:t>
            </a:r>
          </a:p>
          <a:p>
            <a:pPr marL="179388" marR="0" lvl="0" indent="263525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/>
                <a:ea typeface="+mn-ea"/>
              </a:rPr>
              <a:t> предметом заказа со стороны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</a:rPr>
              <a:t>собственников помещений в МКД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88848-9DCB-04B3-2DA4-710425E85B4D}"/>
              </a:ext>
            </a:extLst>
          </p:cNvPr>
          <p:cNvSpPr txBox="1"/>
          <p:nvPr/>
        </p:nvSpPr>
        <p:spPr>
          <a:xfrm>
            <a:off x="710707" y="3627494"/>
            <a:ext cx="1096108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Для каждой услуги/работы определены: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Выполняемые действия 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(ЧТО </a:t>
            </a:r>
            <a:r>
              <a:rPr kumimoji="0" lang="ru-RU" sz="17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делается, НО НЕ 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КАК делается)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ТРЕБОВАНИЯ 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(если они есть в нормативных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документах или могут быть сформулированы)</a:t>
            </a:r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РЕЗУЛЬТАТ, который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должен быть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достигнут и может быть проконтролирован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734C725-BA1D-8C15-3B56-F1E0064CE677}"/>
              </a:ext>
            </a:extLst>
          </p:cNvPr>
          <p:cNvSpPr txBox="1">
            <a:spLocks/>
          </p:cNvSpPr>
          <p:nvPr/>
        </p:nvSpPr>
        <p:spPr>
          <a:xfrm>
            <a:off x="710707" y="5151896"/>
            <a:ext cx="11406999" cy="51515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467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09593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85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78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69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62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54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147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740" indent="0" algn="l" defTabSz="1219215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  <a:ea typeface="+mn-ea"/>
              </a:rPr>
              <a:t>Направлениям, группам и отдельным услугам/работам присвоен трехзначный код</a:t>
            </a:r>
            <a:endParaRPr lang="en-US" sz="17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154" y="5978770"/>
            <a:ext cx="1013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конец октября – начало ноября планируется проведение вебинаров по разработанным стандартам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221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2.xml><?xml version="1.0" encoding="utf-8"?>
<a:theme xmlns:a="http://schemas.openxmlformats.org/drawingml/2006/main" name="1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3.xml><?xml version="1.0" encoding="utf-8"?>
<a:theme xmlns:a="http://schemas.openxmlformats.org/drawingml/2006/main" name="2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5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6.xml><?xml version="1.0" encoding="utf-8"?>
<a:theme xmlns:a="http://schemas.openxmlformats.org/drawingml/2006/main" name="3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5305</TotalTime>
  <Words>1186</Words>
  <Application>Microsoft Office PowerPoint</Application>
  <PresentationFormat>Широкоэкранный</PresentationFormat>
  <Paragraphs>136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Century Gothic</vt:lpstr>
      <vt:lpstr>Roboto</vt:lpstr>
      <vt:lpstr>Tahoma</vt:lpstr>
      <vt:lpstr>Times New Roman</vt:lpstr>
      <vt:lpstr>Trebuchet MS</vt:lpstr>
      <vt:lpstr>Wingdings</vt:lpstr>
      <vt:lpstr>UE_Templ2020</vt:lpstr>
      <vt:lpstr>1_UE_Templ2020</vt:lpstr>
      <vt:lpstr>2_UE_Templ2020</vt:lpstr>
      <vt:lpstr>Тема Office</vt:lpstr>
      <vt:lpstr>5_UE_Templ2020</vt:lpstr>
      <vt:lpstr>3_UE_Templ2020</vt:lpstr>
      <vt:lpstr>Ожидаемые изменения в регулировании сферы управления многоквартирными домами</vt:lpstr>
      <vt:lpstr>Управление управляющей организацией – преобладающий способ управления МКД</vt:lpstr>
      <vt:lpstr>Предложения по трансформации рынка управления МКД  (2024)</vt:lpstr>
      <vt:lpstr>Концепция совершенствования управления жилищным фондом  разработана Фондом развития территорий (2025)</vt:lpstr>
      <vt:lpstr>Жилищный контроль и надзор План деятельности Комитета Государственной Думы по строительству и ЖКХ:</vt:lpstr>
      <vt:lpstr>«Внедрение единых стандартов деятельности по управлению многоквартирными домами и их обслуживанию» - мероприятие Стратегии развития строительной отрасли и жилищно-коммунального хозяйства Российской Федерации на период до 2030 года с прогнозом до 2035 года</vt:lpstr>
      <vt:lpstr>Фонд «Институт экономики города» разработал</vt:lpstr>
      <vt:lpstr>«Стандарт содержания многоквартирного дома: для собственников жилья и управляющих»</vt:lpstr>
      <vt:lpstr>ОБЩИЙ ПОДХОД К СТАНДАРТАМ как «общий язык» для собственников и управляющих: </vt:lpstr>
      <vt:lpstr>ИЭГ представляет свою страницу ВКонтакте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МЕРОПРИЯТИЯ, ТЕМА</dc:title>
  <dc:creator>Ирина В. Генцлер</dc:creator>
  <cp:lastModifiedBy>Ирина В. Генцлер</cp:lastModifiedBy>
  <cp:revision>211</cp:revision>
  <cp:lastPrinted>2024-02-28T09:36:39Z</cp:lastPrinted>
  <dcterms:created xsi:type="dcterms:W3CDTF">2023-01-23T10:33:45Z</dcterms:created>
  <dcterms:modified xsi:type="dcterms:W3CDTF">2025-10-08T17:37:04Z</dcterms:modified>
</cp:coreProperties>
</file>