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02" r:id="rId2"/>
  </p:sldMasterIdLst>
  <p:notesMasterIdLst>
    <p:notesMasterId r:id="rId9"/>
  </p:notesMasterIdLst>
  <p:handoutMasterIdLst>
    <p:handoutMasterId r:id="rId10"/>
  </p:handoutMasterIdLst>
  <p:sldIdLst>
    <p:sldId id="257" r:id="rId3"/>
    <p:sldId id="259" r:id="rId4"/>
    <p:sldId id="269" r:id="rId5"/>
    <p:sldId id="268" r:id="rId6"/>
    <p:sldId id="270" r:id="rId7"/>
    <p:sldId id="266" r:id="rId8"/>
  </p:sldIdLst>
  <p:sldSz cx="9144000" cy="6858000" type="screen4x3"/>
  <p:notesSz cx="6797675" cy="9928225"/>
  <p:defaultTextStyle>
    <a:defPPr>
      <a:defRPr lang="ru-RU"/>
    </a:defPPr>
    <a:lvl1pPr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no Pro Smbd Display" pitchFamily="18" charset="0"/>
        <a:ea typeface="+mn-ea"/>
        <a:cs typeface="Arial" pitchFamily="34" charset="0"/>
      </a:defRPr>
    </a:lvl1pPr>
    <a:lvl2pPr marL="4556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no Pro Smbd Display" pitchFamily="18" charset="0"/>
        <a:ea typeface="+mn-ea"/>
        <a:cs typeface="Arial" pitchFamily="34" charset="0"/>
      </a:defRPr>
    </a:lvl2pPr>
    <a:lvl3pPr marL="9128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no Pro Smbd Display" pitchFamily="18" charset="0"/>
        <a:ea typeface="+mn-ea"/>
        <a:cs typeface="Arial" pitchFamily="34" charset="0"/>
      </a:defRPr>
    </a:lvl3pPr>
    <a:lvl4pPr marL="13700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no Pro Smbd Display" pitchFamily="18" charset="0"/>
        <a:ea typeface="+mn-ea"/>
        <a:cs typeface="Arial" pitchFamily="34" charset="0"/>
      </a:defRPr>
    </a:lvl4pPr>
    <a:lvl5pPr marL="18272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no Pro Smbd Display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no Pro Smbd Display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no Pro Smbd Display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no Pro Smbd Display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no Pro Smbd Display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80" d="100"/>
          <a:sy n="80" d="100"/>
        </p:scale>
        <p:origin x="880" y="-5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AAEFC7-00A8-4651-BC69-8974B576033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2515FA-6766-4947-8B85-3F160F71B072}">
      <dgm:prSet/>
      <dgm:spPr/>
      <dgm:t>
        <a:bodyPr/>
        <a:lstStyle/>
        <a:p>
          <a:r>
            <a:rPr lang="ru-RU" dirty="0"/>
            <a:t>Конкуренция на рынке управления МКД, в том числе создание гарантирующих УК</a:t>
          </a:r>
          <a:endParaRPr lang="en-US" dirty="0"/>
        </a:p>
      </dgm:t>
    </dgm:pt>
    <dgm:pt modelId="{5665C13C-6C02-4C6F-BE6E-ACBA42F78DA9}" type="parTrans" cxnId="{6E094230-BEA5-498B-8C10-D259A75019DA}">
      <dgm:prSet/>
      <dgm:spPr/>
      <dgm:t>
        <a:bodyPr/>
        <a:lstStyle/>
        <a:p>
          <a:endParaRPr lang="en-US"/>
        </a:p>
      </dgm:t>
    </dgm:pt>
    <dgm:pt modelId="{433BC1EF-CB66-47A8-A209-E9B02A6081E6}" type="sibTrans" cxnId="{6E094230-BEA5-498B-8C10-D259A75019DA}">
      <dgm:prSet/>
      <dgm:spPr/>
      <dgm:t>
        <a:bodyPr/>
        <a:lstStyle/>
        <a:p>
          <a:endParaRPr lang="en-US"/>
        </a:p>
      </dgm:t>
    </dgm:pt>
    <dgm:pt modelId="{0EDC2BC0-1F33-43BE-85D6-E440184103B0}">
      <dgm:prSet/>
      <dgm:spPr/>
      <dgm:t>
        <a:bodyPr/>
        <a:lstStyle/>
        <a:p>
          <a:r>
            <a:rPr lang="ru-RU" dirty="0"/>
            <a:t>Самостоятельное управление МКД через ТСЖ и кооперативы</a:t>
          </a:r>
          <a:endParaRPr lang="en-US" dirty="0"/>
        </a:p>
      </dgm:t>
    </dgm:pt>
    <dgm:pt modelId="{5E06DB25-FE40-4C4F-8D11-866C0BB3ED78}" type="parTrans" cxnId="{D7025A13-B561-4C3D-B8DB-2DEFE0763E86}">
      <dgm:prSet/>
      <dgm:spPr/>
      <dgm:t>
        <a:bodyPr/>
        <a:lstStyle/>
        <a:p>
          <a:endParaRPr lang="en-US"/>
        </a:p>
      </dgm:t>
    </dgm:pt>
    <dgm:pt modelId="{5D613A86-4283-48A5-823B-F5956E00BBC1}" type="sibTrans" cxnId="{D7025A13-B561-4C3D-B8DB-2DEFE0763E86}">
      <dgm:prSet/>
      <dgm:spPr/>
      <dgm:t>
        <a:bodyPr/>
        <a:lstStyle/>
        <a:p>
          <a:endParaRPr lang="en-US"/>
        </a:p>
      </dgm:t>
    </dgm:pt>
    <dgm:pt modelId="{8987AF64-52BA-4097-A8C9-906A28E2A397}">
      <dgm:prSet/>
      <dgm:spPr/>
      <dgm:t>
        <a:bodyPr/>
        <a:lstStyle/>
        <a:p>
          <a:r>
            <a:rPr lang="ru-RU" dirty="0"/>
            <a:t>Повышение активности и квалификации собственников – ШГП, Школа ЖКХ</a:t>
          </a:r>
          <a:endParaRPr lang="en-US" dirty="0"/>
        </a:p>
      </dgm:t>
    </dgm:pt>
    <dgm:pt modelId="{486AF023-E9F2-4B76-A592-C91C018B4A65}" type="sibTrans" cxnId="{3990FE7F-3219-4514-97D3-2531146A5110}">
      <dgm:prSet/>
      <dgm:spPr/>
      <dgm:t>
        <a:bodyPr/>
        <a:lstStyle/>
        <a:p>
          <a:endParaRPr lang="ru-RU"/>
        </a:p>
      </dgm:t>
    </dgm:pt>
    <dgm:pt modelId="{7A848A69-000F-42DE-BE29-31AF51F0F65C}" type="parTrans" cxnId="{3990FE7F-3219-4514-97D3-2531146A5110}">
      <dgm:prSet/>
      <dgm:spPr/>
      <dgm:t>
        <a:bodyPr/>
        <a:lstStyle/>
        <a:p>
          <a:endParaRPr lang="ru-RU"/>
        </a:p>
      </dgm:t>
    </dgm:pt>
    <dgm:pt modelId="{EFEA6948-AC68-4891-85A9-4897A5067A97}">
      <dgm:prSet/>
      <dgm:spPr/>
      <dgm:t>
        <a:bodyPr/>
        <a:lstStyle/>
        <a:p>
          <a:r>
            <a:rPr lang="ru-RU" dirty="0"/>
            <a:t>Общественный контроль через цифровые сервисы – ПОС, Активный гражданин, Центр развития ЖКХ </a:t>
          </a:r>
          <a:endParaRPr lang="en-US" dirty="0"/>
        </a:p>
      </dgm:t>
    </dgm:pt>
    <dgm:pt modelId="{862E2CFF-9C9C-4E32-BFF5-197026D8BE07}" type="parTrans" cxnId="{E6B12F1C-3AC4-465B-B3FA-CCE5E636C2E2}">
      <dgm:prSet/>
      <dgm:spPr/>
      <dgm:t>
        <a:bodyPr/>
        <a:lstStyle/>
        <a:p>
          <a:endParaRPr lang="ru-RU"/>
        </a:p>
      </dgm:t>
    </dgm:pt>
    <dgm:pt modelId="{C9A655FB-DA22-45AD-82BD-1445AFF8BF19}" type="sibTrans" cxnId="{E6B12F1C-3AC4-465B-B3FA-CCE5E636C2E2}">
      <dgm:prSet/>
      <dgm:spPr/>
      <dgm:t>
        <a:bodyPr/>
        <a:lstStyle/>
        <a:p>
          <a:endParaRPr lang="ru-RU"/>
        </a:p>
      </dgm:t>
    </dgm:pt>
    <dgm:pt modelId="{979FE4CC-076B-4DEC-BDC8-FE069F2C952D}" type="pres">
      <dgm:prSet presAssocID="{EAAAEFC7-00A8-4651-BC69-8974B5760336}" presName="linear" presStyleCnt="0">
        <dgm:presLayoutVars>
          <dgm:animLvl val="lvl"/>
          <dgm:resizeHandles val="exact"/>
        </dgm:presLayoutVars>
      </dgm:prSet>
      <dgm:spPr/>
    </dgm:pt>
    <dgm:pt modelId="{1D63F00B-E2C0-4E9F-BC06-FD79EAF2C524}" type="pres">
      <dgm:prSet presAssocID="{272515FA-6766-4947-8B85-3F160F71B072}" presName="parentText" presStyleLbl="node1" presStyleIdx="0" presStyleCnt="4" custScaleY="42811">
        <dgm:presLayoutVars>
          <dgm:chMax val="0"/>
          <dgm:bulletEnabled val="1"/>
        </dgm:presLayoutVars>
      </dgm:prSet>
      <dgm:spPr/>
    </dgm:pt>
    <dgm:pt modelId="{F2752C30-F320-4EFE-89F2-3C7302D19279}" type="pres">
      <dgm:prSet presAssocID="{433BC1EF-CB66-47A8-A209-E9B02A6081E6}" presName="spacer" presStyleCnt="0"/>
      <dgm:spPr/>
    </dgm:pt>
    <dgm:pt modelId="{F43F9555-5D69-419D-B522-B70D67C96D50}" type="pres">
      <dgm:prSet presAssocID="{0EDC2BC0-1F33-43BE-85D6-E440184103B0}" presName="parentText" presStyleLbl="node1" presStyleIdx="1" presStyleCnt="4" custScaleY="50287">
        <dgm:presLayoutVars>
          <dgm:chMax val="0"/>
          <dgm:bulletEnabled val="1"/>
        </dgm:presLayoutVars>
      </dgm:prSet>
      <dgm:spPr/>
    </dgm:pt>
    <dgm:pt modelId="{898F35D8-B5BC-42EB-AFD7-6C2A96876B6F}" type="pres">
      <dgm:prSet presAssocID="{5D613A86-4283-48A5-823B-F5956E00BBC1}" presName="spacer" presStyleCnt="0"/>
      <dgm:spPr/>
    </dgm:pt>
    <dgm:pt modelId="{4C4BC19C-89D7-4DB9-94B3-5B236F8FBBD5}" type="pres">
      <dgm:prSet presAssocID="{8987AF64-52BA-4097-A8C9-906A28E2A397}" presName="parentText" presStyleLbl="node1" presStyleIdx="2" presStyleCnt="4" custScaleY="30155">
        <dgm:presLayoutVars>
          <dgm:chMax val="0"/>
          <dgm:bulletEnabled val="1"/>
        </dgm:presLayoutVars>
      </dgm:prSet>
      <dgm:spPr/>
    </dgm:pt>
    <dgm:pt modelId="{91BF2FC8-964D-44E2-8698-C07F1A0DCF68}" type="pres">
      <dgm:prSet presAssocID="{486AF023-E9F2-4B76-A592-C91C018B4A65}" presName="spacer" presStyleCnt="0"/>
      <dgm:spPr/>
    </dgm:pt>
    <dgm:pt modelId="{3A8AD795-3366-4B2F-81C9-71EB3DFF2C5E}" type="pres">
      <dgm:prSet presAssocID="{EFEA6948-AC68-4891-85A9-4897A5067A97}" presName="parentText" presStyleLbl="node1" presStyleIdx="3" presStyleCnt="4" custScaleY="47885">
        <dgm:presLayoutVars>
          <dgm:chMax val="0"/>
          <dgm:bulletEnabled val="1"/>
        </dgm:presLayoutVars>
      </dgm:prSet>
      <dgm:spPr/>
    </dgm:pt>
  </dgm:ptLst>
  <dgm:cxnLst>
    <dgm:cxn modelId="{D7025A13-B561-4C3D-B8DB-2DEFE0763E86}" srcId="{EAAAEFC7-00A8-4651-BC69-8974B5760336}" destId="{0EDC2BC0-1F33-43BE-85D6-E440184103B0}" srcOrd="1" destOrd="0" parTransId="{5E06DB25-FE40-4C4F-8D11-866C0BB3ED78}" sibTransId="{5D613A86-4283-48A5-823B-F5956E00BBC1}"/>
    <dgm:cxn modelId="{2A014414-F338-4F9A-8927-C7BA6E71E54E}" type="presOf" srcId="{8987AF64-52BA-4097-A8C9-906A28E2A397}" destId="{4C4BC19C-89D7-4DB9-94B3-5B236F8FBBD5}" srcOrd="0" destOrd="0" presId="urn:microsoft.com/office/officeart/2005/8/layout/vList2"/>
    <dgm:cxn modelId="{E6B12F1C-3AC4-465B-B3FA-CCE5E636C2E2}" srcId="{EAAAEFC7-00A8-4651-BC69-8974B5760336}" destId="{EFEA6948-AC68-4891-85A9-4897A5067A97}" srcOrd="3" destOrd="0" parTransId="{862E2CFF-9C9C-4E32-BFF5-197026D8BE07}" sibTransId="{C9A655FB-DA22-45AD-82BD-1445AFF8BF19}"/>
    <dgm:cxn modelId="{6E094230-BEA5-498B-8C10-D259A75019DA}" srcId="{EAAAEFC7-00A8-4651-BC69-8974B5760336}" destId="{272515FA-6766-4947-8B85-3F160F71B072}" srcOrd="0" destOrd="0" parTransId="{5665C13C-6C02-4C6F-BE6E-ACBA42F78DA9}" sibTransId="{433BC1EF-CB66-47A8-A209-E9B02A6081E6}"/>
    <dgm:cxn modelId="{B2F48464-2DB6-442D-98BB-A5CD0649075E}" type="presOf" srcId="{0EDC2BC0-1F33-43BE-85D6-E440184103B0}" destId="{F43F9555-5D69-419D-B522-B70D67C96D50}" srcOrd="0" destOrd="0" presId="urn:microsoft.com/office/officeart/2005/8/layout/vList2"/>
    <dgm:cxn modelId="{3990FE7F-3219-4514-97D3-2531146A5110}" srcId="{EAAAEFC7-00A8-4651-BC69-8974B5760336}" destId="{8987AF64-52BA-4097-A8C9-906A28E2A397}" srcOrd="2" destOrd="0" parTransId="{7A848A69-000F-42DE-BE29-31AF51F0F65C}" sibTransId="{486AF023-E9F2-4B76-A592-C91C018B4A65}"/>
    <dgm:cxn modelId="{77D0DFA9-9ECA-4096-AFB5-986F2811A993}" type="presOf" srcId="{EAAAEFC7-00A8-4651-BC69-8974B5760336}" destId="{979FE4CC-076B-4DEC-BDC8-FE069F2C952D}" srcOrd="0" destOrd="0" presId="urn:microsoft.com/office/officeart/2005/8/layout/vList2"/>
    <dgm:cxn modelId="{5522A6F6-28D1-43E1-A233-BE6AA66A28E2}" type="presOf" srcId="{EFEA6948-AC68-4891-85A9-4897A5067A97}" destId="{3A8AD795-3366-4B2F-81C9-71EB3DFF2C5E}" srcOrd="0" destOrd="0" presId="urn:microsoft.com/office/officeart/2005/8/layout/vList2"/>
    <dgm:cxn modelId="{455F4FFF-A07E-476A-B411-74A26962F932}" type="presOf" srcId="{272515FA-6766-4947-8B85-3F160F71B072}" destId="{1D63F00B-E2C0-4E9F-BC06-FD79EAF2C524}" srcOrd="0" destOrd="0" presId="urn:microsoft.com/office/officeart/2005/8/layout/vList2"/>
    <dgm:cxn modelId="{8C7F458A-748D-41C2-947D-FB365A7884FA}" type="presParOf" srcId="{979FE4CC-076B-4DEC-BDC8-FE069F2C952D}" destId="{1D63F00B-E2C0-4E9F-BC06-FD79EAF2C524}" srcOrd="0" destOrd="0" presId="urn:microsoft.com/office/officeart/2005/8/layout/vList2"/>
    <dgm:cxn modelId="{4246194E-96E1-42B9-A4E7-1D80C611491D}" type="presParOf" srcId="{979FE4CC-076B-4DEC-BDC8-FE069F2C952D}" destId="{F2752C30-F320-4EFE-89F2-3C7302D19279}" srcOrd="1" destOrd="0" presId="urn:microsoft.com/office/officeart/2005/8/layout/vList2"/>
    <dgm:cxn modelId="{E9C11D63-53EB-4DD0-B61E-DFE21EDA7EAA}" type="presParOf" srcId="{979FE4CC-076B-4DEC-BDC8-FE069F2C952D}" destId="{F43F9555-5D69-419D-B522-B70D67C96D50}" srcOrd="2" destOrd="0" presId="urn:microsoft.com/office/officeart/2005/8/layout/vList2"/>
    <dgm:cxn modelId="{DEA18155-E60C-4DFD-A9B9-848D8B242050}" type="presParOf" srcId="{979FE4CC-076B-4DEC-BDC8-FE069F2C952D}" destId="{898F35D8-B5BC-42EB-AFD7-6C2A96876B6F}" srcOrd="3" destOrd="0" presId="urn:microsoft.com/office/officeart/2005/8/layout/vList2"/>
    <dgm:cxn modelId="{0A3956AC-E425-4FE1-B2AC-65E1DF6BDEDB}" type="presParOf" srcId="{979FE4CC-076B-4DEC-BDC8-FE069F2C952D}" destId="{4C4BC19C-89D7-4DB9-94B3-5B236F8FBBD5}" srcOrd="4" destOrd="0" presId="urn:microsoft.com/office/officeart/2005/8/layout/vList2"/>
    <dgm:cxn modelId="{566CD4F4-C498-4CC2-9CB9-290FE3E863A9}" type="presParOf" srcId="{979FE4CC-076B-4DEC-BDC8-FE069F2C952D}" destId="{91BF2FC8-964D-44E2-8698-C07F1A0DCF68}" srcOrd="5" destOrd="0" presId="urn:microsoft.com/office/officeart/2005/8/layout/vList2"/>
    <dgm:cxn modelId="{B3938690-84CA-4FDE-9C56-5280B483B214}" type="presParOf" srcId="{979FE4CC-076B-4DEC-BDC8-FE069F2C952D}" destId="{3A8AD795-3366-4B2F-81C9-71EB3DFF2C5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AAEFC7-00A8-4651-BC69-8974B576033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2515FA-6766-4947-8B85-3F160F71B072}">
      <dgm:prSet/>
      <dgm:spPr/>
      <dgm:t>
        <a:bodyPr/>
        <a:lstStyle/>
        <a:p>
          <a:r>
            <a:rPr lang="ru-RU" dirty="0"/>
            <a:t>Рекомендованная форма договора управления, разработанная в интересах жителей</a:t>
          </a:r>
          <a:endParaRPr lang="en-US" dirty="0"/>
        </a:p>
      </dgm:t>
    </dgm:pt>
    <dgm:pt modelId="{5665C13C-6C02-4C6F-BE6E-ACBA42F78DA9}" type="parTrans" cxnId="{6E094230-BEA5-498B-8C10-D259A75019DA}">
      <dgm:prSet/>
      <dgm:spPr/>
      <dgm:t>
        <a:bodyPr/>
        <a:lstStyle/>
        <a:p>
          <a:endParaRPr lang="en-US"/>
        </a:p>
      </dgm:t>
    </dgm:pt>
    <dgm:pt modelId="{433BC1EF-CB66-47A8-A209-E9B02A6081E6}" type="sibTrans" cxnId="{6E094230-BEA5-498B-8C10-D259A75019DA}">
      <dgm:prSet/>
      <dgm:spPr/>
      <dgm:t>
        <a:bodyPr/>
        <a:lstStyle/>
        <a:p>
          <a:endParaRPr lang="en-US"/>
        </a:p>
      </dgm:t>
    </dgm:pt>
    <dgm:pt modelId="{0EDC2BC0-1F33-43BE-85D6-E440184103B0}">
      <dgm:prSet/>
      <dgm:spPr/>
      <dgm:t>
        <a:bodyPr/>
        <a:lstStyle/>
        <a:p>
          <a:r>
            <a:rPr lang="ru-RU" dirty="0"/>
            <a:t>Цифровизация форм взаимодействия между жителями, УК и контролирующими органами</a:t>
          </a:r>
          <a:endParaRPr lang="en-US" dirty="0"/>
        </a:p>
      </dgm:t>
    </dgm:pt>
    <dgm:pt modelId="{5E06DB25-FE40-4C4F-8D11-866C0BB3ED78}" type="parTrans" cxnId="{D7025A13-B561-4C3D-B8DB-2DEFE0763E86}">
      <dgm:prSet/>
      <dgm:spPr/>
      <dgm:t>
        <a:bodyPr/>
        <a:lstStyle/>
        <a:p>
          <a:endParaRPr lang="en-US"/>
        </a:p>
      </dgm:t>
    </dgm:pt>
    <dgm:pt modelId="{5D613A86-4283-48A5-823B-F5956E00BBC1}" type="sibTrans" cxnId="{D7025A13-B561-4C3D-B8DB-2DEFE0763E86}">
      <dgm:prSet/>
      <dgm:spPr/>
      <dgm:t>
        <a:bodyPr/>
        <a:lstStyle/>
        <a:p>
          <a:endParaRPr lang="en-US"/>
        </a:p>
      </dgm:t>
    </dgm:pt>
    <dgm:pt modelId="{8987AF64-52BA-4097-A8C9-906A28E2A397}">
      <dgm:prSet/>
      <dgm:spPr/>
      <dgm:t>
        <a:bodyPr/>
        <a:lstStyle/>
        <a:p>
          <a:r>
            <a:rPr lang="ru-RU" dirty="0"/>
            <a:t>Организация эффективной контрольной деятельности</a:t>
          </a:r>
          <a:endParaRPr lang="en-US" dirty="0"/>
        </a:p>
      </dgm:t>
    </dgm:pt>
    <dgm:pt modelId="{486AF023-E9F2-4B76-A592-C91C018B4A65}" type="sibTrans" cxnId="{3990FE7F-3219-4514-97D3-2531146A5110}">
      <dgm:prSet/>
      <dgm:spPr/>
      <dgm:t>
        <a:bodyPr/>
        <a:lstStyle/>
        <a:p>
          <a:endParaRPr lang="ru-RU"/>
        </a:p>
      </dgm:t>
    </dgm:pt>
    <dgm:pt modelId="{7A848A69-000F-42DE-BE29-31AF51F0F65C}" type="parTrans" cxnId="{3990FE7F-3219-4514-97D3-2531146A5110}">
      <dgm:prSet/>
      <dgm:spPr/>
      <dgm:t>
        <a:bodyPr/>
        <a:lstStyle/>
        <a:p>
          <a:endParaRPr lang="ru-RU"/>
        </a:p>
      </dgm:t>
    </dgm:pt>
    <dgm:pt modelId="{EFEA6948-AC68-4891-85A9-4897A5067A97}">
      <dgm:prSet/>
      <dgm:spPr/>
      <dgm:t>
        <a:bodyPr/>
        <a:lstStyle/>
        <a:p>
          <a:r>
            <a:rPr lang="ru-RU" dirty="0"/>
            <a:t>Соглашения между ОМСУ  (РОИВ) и УО по ключевым вопросам организации управления</a:t>
          </a:r>
          <a:endParaRPr lang="en-US" dirty="0"/>
        </a:p>
      </dgm:t>
    </dgm:pt>
    <dgm:pt modelId="{862E2CFF-9C9C-4E32-BFF5-197026D8BE07}" type="parTrans" cxnId="{E6B12F1C-3AC4-465B-B3FA-CCE5E636C2E2}">
      <dgm:prSet/>
      <dgm:spPr/>
      <dgm:t>
        <a:bodyPr/>
        <a:lstStyle/>
        <a:p>
          <a:endParaRPr lang="ru-RU"/>
        </a:p>
      </dgm:t>
    </dgm:pt>
    <dgm:pt modelId="{C9A655FB-DA22-45AD-82BD-1445AFF8BF19}" type="sibTrans" cxnId="{E6B12F1C-3AC4-465B-B3FA-CCE5E636C2E2}">
      <dgm:prSet/>
      <dgm:spPr/>
      <dgm:t>
        <a:bodyPr/>
        <a:lstStyle/>
        <a:p>
          <a:endParaRPr lang="ru-RU"/>
        </a:p>
      </dgm:t>
    </dgm:pt>
    <dgm:pt modelId="{979FE4CC-076B-4DEC-BDC8-FE069F2C952D}" type="pres">
      <dgm:prSet presAssocID="{EAAAEFC7-00A8-4651-BC69-8974B5760336}" presName="linear" presStyleCnt="0">
        <dgm:presLayoutVars>
          <dgm:animLvl val="lvl"/>
          <dgm:resizeHandles val="exact"/>
        </dgm:presLayoutVars>
      </dgm:prSet>
      <dgm:spPr/>
    </dgm:pt>
    <dgm:pt modelId="{1D63F00B-E2C0-4E9F-BC06-FD79EAF2C524}" type="pres">
      <dgm:prSet presAssocID="{272515FA-6766-4947-8B85-3F160F71B072}" presName="parentText" presStyleLbl="node1" presStyleIdx="0" presStyleCnt="4" custScaleY="42811">
        <dgm:presLayoutVars>
          <dgm:chMax val="0"/>
          <dgm:bulletEnabled val="1"/>
        </dgm:presLayoutVars>
      </dgm:prSet>
      <dgm:spPr/>
    </dgm:pt>
    <dgm:pt modelId="{F2752C30-F320-4EFE-89F2-3C7302D19279}" type="pres">
      <dgm:prSet presAssocID="{433BC1EF-CB66-47A8-A209-E9B02A6081E6}" presName="spacer" presStyleCnt="0"/>
      <dgm:spPr/>
    </dgm:pt>
    <dgm:pt modelId="{F43F9555-5D69-419D-B522-B70D67C96D50}" type="pres">
      <dgm:prSet presAssocID="{0EDC2BC0-1F33-43BE-85D6-E440184103B0}" presName="parentText" presStyleLbl="node1" presStyleIdx="1" presStyleCnt="4" custScaleY="50287">
        <dgm:presLayoutVars>
          <dgm:chMax val="0"/>
          <dgm:bulletEnabled val="1"/>
        </dgm:presLayoutVars>
      </dgm:prSet>
      <dgm:spPr/>
    </dgm:pt>
    <dgm:pt modelId="{898F35D8-B5BC-42EB-AFD7-6C2A96876B6F}" type="pres">
      <dgm:prSet presAssocID="{5D613A86-4283-48A5-823B-F5956E00BBC1}" presName="spacer" presStyleCnt="0"/>
      <dgm:spPr/>
    </dgm:pt>
    <dgm:pt modelId="{4C4BC19C-89D7-4DB9-94B3-5B236F8FBBD5}" type="pres">
      <dgm:prSet presAssocID="{8987AF64-52BA-4097-A8C9-906A28E2A397}" presName="parentText" presStyleLbl="node1" presStyleIdx="2" presStyleCnt="4" custScaleY="30155">
        <dgm:presLayoutVars>
          <dgm:chMax val="0"/>
          <dgm:bulletEnabled val="1"/>
        </dgm:presLayoutVars>
      </dgm:prSet>
      <dgm:spPr/>
    </dgm:pt>
    <dgm:pt modelId="{91BF2FC8-964D-44E2-8698-C07F1A0DCF68}" type="pres">
      <dgm:prSet presAssocID="{486AF023-E9F2-4B76-A592-C91C018B4A65}" presName="spacer" presStyleCnt="0"/>
      <dgm:spPr/>
    </dgm:pt>
    <dgm:pt modelId="{3A8AD795-3366-4B2F-81C9-71EB3DFF2C5E}" type="pres">
      <dgm:prSet presAssocID="{EFEA6948-AC68-4891-85A9-4897A5067A97}" presName="parentText" presStyleLbl="node1" presStyleIdx="3" presStyleCnt="4" custScaleY="47885">
        <dgm:presLayoutVars>
          <dgm:chMax val="0"/>
          <dgm:bulletEnabled val="1"/>
        </dgm:presLayoutVars>
      </dgm:prSet>
      <dgm:spPr/>
    </dgm:pt>
  </dgm:ptLst>
  <dgm:cxnLst>
    <dgm:cxn modelId="{D7025A13-B561-4C3D-B8DB-2DEFE0763E86}" srcId="{EAAAEFC7-00A8-4651-BC69-8974B5760336}" destId="{0EDC2BC0-1F33-43BE-85D6-E440184103B0}" srcOrd="1" destOrd="0" parTransId="{5E06DB25-FE40-4C4F-8D11-866C0BB3ED78}" sibTransId="{5D613A86-4283-48A5-823B-F5956E00BBC1}"/>
    <dgm:cxn modelId="{2A014414-F338-4F9A-8927-C7BA6E71E54E}" type="presOf" srcId="{8987AF64-52BA-4097-A8C9-906A28E2A397}" destId="{4C4BC19C-89D7-4DB9-94B3-5B236F8FBBD5}" srcOrd="0" destOrd="0" presId="urn:microsoft.com/office/officeart/2005/8/layout/vList2"/>
    <dgm:cxn modelId="{E6B12F1C-3AC4-465B-B3FA-CCE5E636C2E2}" srcId="{EAAAEFC7-00A8-4651-BC69-8974B5760336}" destId="{EFEA6948-AC68-4891-85A9-4897A5067A97}" srcOrd="3" destOrd="0" parTransId="{862E2CFF-9C9C-4E32-BFF5-197026D8BE07}" sibTransId="{C9A655FB-DA22-45AD-82BD-1445AFF8BF19}"/>
    <dgm:cxn modelId="{6E094230-BEA5-498B-8C10-D259A75019DA}" srcId="{EAAAEFC7-00A8-4651-BC69-8974B5760336}" destId="{272515FA-6766-4947-8B85-3F160F71B072}" srcOrd="0" destOrd="0" parTransId="{5665C13C-6C02-4C6F-BE6E-ACBA42F78DA9}" sibTransId="{433BC1EF-CB66-47A8-A209-E9B02A6081E6}"/>
    <dgm:cxn modelId="{B2F48464-2DB6-442D-98BB-A5CD0649075E}" type="presOf" srcId="{0EDC2BC0-1F33-43BE-85D6-E440184103B0}" destId="{F43F9555-5D69-419D-B522-B70D67C96D50}" srcOrd="0" destOrd="0" presId="urn:microsoft.com/office/officeart/2005/8/layout/vList2"/>
    <dgm:cxn modelId="{3990FE7F-3219-4514-97D3-2531146A5110}" srcId="{EAAAEFC7-00A8-4651-BC69-8974B5760336}" destId="{8987AF64-52BA-4097-A8C9-906A28E2A397}" srcOrd="2" destOrd="0" parTransId="{7A848A69-000F-42DE-BE29-31AF51F0F65C}" sibTransId="{486AF023-E9F2-4B76-A592-C91C018B4A65}"/>
    <dgm:cxn modelId="{77D0DFA9-9ECA-4096-AFB5-986F2811A993}" type="presOf" srcId="{EAAAEFC7-00A8-4651-BC69-8974B5760336}" destId="{979FE4CC-076B-4DEC-BDC8-FE069F2C952D}" srcOrd="0" destOrd="0" presId="urn:microsoft.com/office/officeart/2005/8/layout/vList2"/>
    <dgm:cxn modelId="{5522A6F6-28D1-43E1-A233-BE6AA66A28E2}" type="presOf" srcId="{EFEA6948-AC68-4891-85A9-4897A5067A97}" destId="{3A8AD795-3366-4B2F-81C9-71EB3DFF2C5E}" srcOrd="0" destOrd="0" presId="urn:microsoft.com/office/officeart/2005/8/layout/vList2"/>
    <dgm:cxn modelId="{455F4FFF-A07E-476A-B411-74A26962F932}" type="presOf" srcId="{272515FA-6766-4947-8B85-3F160F71B072}" destId="{1D63F00B-E2C0-4E9F-BC06-FD79EAF2C524}" srcOrd="0" destOrd="0" presId="urn:microsoft.com/office/officeart/2005/8/layout/vList2"/>
    <dgm:cxn modelId="{8C7F458A-748D-41C2-947D-FB365A7884FA}" type="presParOf" srcId="{979FE4CC-076B-4DEC-BDC8-FE069F2C952D}" destId="{1D63F00B-E2C0-4E9F-BC06-FD79EAF2C524}" srcOrd="0" destOrd="0" presId="urn:microsoft.com/office/officeart/2005/8/layout/vList2"/>
    <dgm:cxn modelId="{4246194E-96E1-42B9-A4E7-1D80C611491D}" type="presParOf" srcId="{979FE4CC-076B-4DEC-BDC8-FE069F2C952D}" destId="{F2752C30-F320-4EFE-89F2-3C7302D19279}" srcOrd="1" destOrd="0" presId="urn:microsoft.com/office/officeart/2005/8/layout/vList2"/>
    <dgm:cxn modelId="{E9C11D63-53EB-4DD0-B61E-DFE21EDA7EAA}" type="presParOf" srcId="{979FE4CC-076B-4DEC-BDC8-FE069F2C952D}" destId="{F43F9555-5D69-419D-B522-B70D67C96D50}" srcOrd="2" destOrd="0" presId="urn:microsoft.com/office/officeart/2005/8/layout/vList2"/>
    <dgm:cxn modelId="{DEA18155-E60C-4DFD-A9B9-848D8B242050}" type="presParOf" srcId="{979FE4CC-076B-4DEC-BDC8-FE069F2C952D}" destId="{898F35D8-B5BC-42EB-AFD7-6C2A96876B6F}" srcOrd="3" destOrd="0" presId="urn:microsoft.com/office/officeart/2005/8/layout/vList2"/>
    <dgm:cxn modelId="{0A3956AC-E425-4FE1-B2AC-65E1DF6BDEDB}" type="presParOf" srcId="{979FE4CC-076B-4DEC-BDC8-FE069F2C952D}" destId="{4C4BC19C-89D7-4DB9-94B3-5B236F8FBBD5}" srcOrd="4" destOrd="0" presId="urn:microsoft.com/office/officeart/2005/8/layout/vList2"/>
    <dgm:cxn modelId="{566CD4F4-C498-4CC2-9CB9-290FE3E863A9}" type="presParOf" srcId="{979FE4CC-076B-4DEC-BDC8-FE069F2C952D}" destId="{91BF2FC8-964D-44E2-8698-C07F1A0DCF68}" srcOrd="5" destOrd="0" presId="urn:microsoft.com/office/officeart/2005/8/layout/vList2"/>
    <dgm:cxn modelId="{B3938690-84CA-4FDE-9C56-5280B483B214}" type="presParOf" srcId="{979FE4CC-076B-4DEC-BDC8-FE069F2C952D}" destId="{3A8AD795-3366-4B2F-81C9-71EB3DFF2C5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AAAEFC7-00A8-4651-BC69-8974B576033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2515FA-6766-4947-8B85-3F160F71B072}">
      <dgm:prSet/>
      <dgm:spPr/>
      <dgm:t>
        <a:bodyPr/>
        <a:lstStyle/>
        <a:p>
          <a:r>
            <a:rPr lang="ru-RU" dirty="0"/>
            <a:t>Ремонт магистральных инженерных сетей, современный подход к прокладке сетей</a:t>
          </a:r>
          <a:endParaRPr lang="en-US" dirty="0"/>
        </a:p>
      </dgm:t>
    </dgm:pt>
    <dgm:pt modelId="{5665C13C-6C02-4C6F-BE6E-ACBA42F78DA9}" type="parTrans" cxnId="{6E094230-BEA5-498B-8C10-D259A75019DA}">
      <dgm:prSet/>
      <dgm:spPr/>
      <dgm:t>
        <a:bodyPr/>
        <a:lstStyle/>
        <a:p>
          <a:endParaRPr lang="en-US"/>
        </a:p>
      </dgm:t>
    </dgm:pt>
    <dgm:pt modelId="{433BC1EF-CB66-47A8-A209-E9B02A6081E6}" type="sibTrans" cxnId="{6E094230-BEA5-498B-8C10-D259A75019DA}">
      <dgm:prSet/>
      <dgm:spPr/>
      <dgm:t>
        <a:bodyPr/>
        <a:lstStyle/>
        <a:p>
          <a:endParaRPr lang="en-US"/>
        </a:p>
      </dgm:t>
    </dgm:pt>
    <dgm:pt modelId="{0EDC2BC0-1F33-43BE-85D6-E440184103B0}">
      <dgm:prSet/>
      <dgm:spPr/>
      <dgm:t>
        <a:bodyPr/>
        <a:lstStyle/>
        <a:p>
          <a:r>
            <a:rPr lang="ru-RU" dirty="0"/>
            <a:t>Пересмотр нормативов потребления коммунальных услуг, установка ОДПУ</a:t>
          </a:r>
          <a:endParaRPr lang="en-US" dirty="0"/>
        </a:p>
      </dgm:t>
    </dgm:pt>
    <dgm:pt modelId="{5E06DB25-FE40-4C4F-8D11-866C0BB3ED78}" type="parTrans" cxnId="{D7025A13-B561-4C3D-B8DB-2DEFE0763E86}">
      <dgm:prSet/>
      <dgm:spPr/>
      <dgm:t>
        <a:bodyPr/>
        <a:lstStyle/>
        <a:p>
          <a:endParaRPr lang="en-US"/>
        </a:p>
      </dgm:t>
    </dgm:pt>
    <dgm:pt modelId="{5D613A86-4283-48A5-823B-F5956E00BBC1}" type="sibTrans" cxnId="{D7025A13-B561-4C3D-B8DB-2DEFE0763E86}">
      <dgm:prSet/>
      <dgm:spPr/>
      <dgm:t>
        <a:bodyPr/>
        <a:lstStyle/>
        <a:p>
          <a:endParaRPr lang="en-US"/>
        </a:p>
      </dgm:t>
    </dgm:pt>
    <dgm:pt modelId="{8987AF64-52BA-4097-A8C9-906A28E2A397}">
      <dgm:prSet/>
      <dgm:spPr/>
      <dgm:t>
        <a:bodyPr/>
        <a:lstStyle/>
        <a:p>
          <a:r>
            <a:rPr lang="ru-RU" dirty="0"/>
            <a:t>Энергоэффективные мероприятия – как обязательное условие капитального ремонта в МКД</a:t>
          </a:r>
          <a:endParaRPr lang="en-US" dirty="0"/>
        </a:p>
      </dgm:t>
    </dgm:pt>
    <dgm:pt modelId="{486AF023-E9F2-4B76-A592-C91C018B4A65}" type="sibTrans" cxnId="{3990FE7F-3219-4514-97D3-2531146A5110}">
      <dgm:prSet/>
      <dgm:spPr/>
      <dgm:t>
        <a:bodyPr/>
        <a:lstStyle/>
        <a:p>
          <a:endParaRPr lang="ru-RU"/>
        </a:p>
      </dgm:t>
    </dgm:pt>
    <dgm:pt modelId="{7A848A69-000F-42DE-BE29-31AF51F0F65C}" type="parTrans" cxnId="{3990FE7F-3219-4514-97D3-2531146A5110}">
      <dgm:prSet/>
      <dgm:spPr/>
      <dgm:t>
        <a:bodyPr/>
        <a:lstStyle/>
        <a:p>
          <a:endParaRPr lang="ru-RU"/>
        </a:p>
      </dgm:t>
    </dgm:pt>
    <dgm:pt modelId="{979FE4CC-076B-4DEC-BDC8-FE069F2C952D}" type="pres">
      <dgm:prSet presAssocID="{EAAAEFC7-00A8-4651-BC69-8974B5760336}" presName="linear" presStyleCnt="0">
        <dgm:presLayoutVars>
          <dgm:animLvl val="lvl"/>
          <dgm:resizeHandles val="exact"/>
        </dgm:presLayoutVars>
      </dgm:prSet>
      <dgm:spPr/>
    </dgm:pt>
    <dgm:pt modelId="{1D63F00B-E2C0-4E9F-BC06-FD79EAF2C524}" type="pres">
      <dgm:prSet presAssocID="{272515FA-6766-4947-8B85-3F160F71B072}" presName="parentText" presStyleLbl="node1" presStyleIdx="0" presStyleCnt="3" custScaleY="42811">
        <dgm:presLayoutVars>
          <dgm:chMax val="0"/>
          <dgm:bulletEnabled val="1"/>
        </dgm:presLayoutVars>
      </dgm:prSet>
      <dgm:spPr/>
    </dgm:pt>
    <dgm:pt modelId="{F2752C30-F320-4EFE-89F2-3C7302D19279}" type="pres">
      <dgm:prSet presAssocID="{433BC1EF-CB66-47A8-A209-E9B02A6081E6}" presName="spacer" presStyleCnt="0"/>
      <dgm:spPr/>
    </dgm:pt>
    <dgm:pt modelId="{F43F9555-5D69-419D-B522-B70D67C96D50}" type="pres">
      <dgm:prSet presAssocID="{0EDC2BC0-1F33-43BE-85D6-E440184103B0}" presName="parentText" presStyleLbl="node1" presStyleIdx="1" presStyleCnt="3" custScaleY="32452">
        <dgm:presLayoutVars>
          <dgm:chMax val="0"/>
          <dgm:bulletEnabled val="1"/>
        </dgm:presLayoutVars>
      </dgm:prSet>
      <dgm:spPr/>
    </dgm:pt>
    <dgm:pt modelId="{898F35D8-B5BC-42EB-AFD7-6C2A96876B6F}" type="pres">
      <dgm:prSet presAssocID="{5D613A86-4283-48A5-823B-F5956E00BBC1}" presName="spacer" presStyleCnt="0"/>
      <dgm:spPr/>
    </dgm:pt>
    <dgm:pt modelId="{4C4BC19C-89D7-4DB9-94B3-5B236F8FBBD5}" type="pres">
      <dgm:prSet presAssocID="{8987AF64-52BA-4097-A8C9-906A28E2A397}" presName="parentText" presStyleLbl="node1" presStyleIdx="2" presStyleCnt="3" custScaleY="30155">
        <dgm:presLayoutVars>
          <dgm:chMax val="0"/>
          <dgm:bulletEnabled val="1"/>
        </dgm:presLayoutVars>
      </dgm:prSet>
      <dgm:spPr/>
    </dgm:pt>
  </dgm:ptLst>
  <dgm:cxnLst>
    <dgm:cxn modelId="{D7025A13-B561-4C3D-B8DB-2DEFE0763E86}" srcId="{EAAAEFC7-00A8-4651-BC69-8974B5760336}" destId="{0EDC2BC0-1F33-43BE-85D6-E440184103B0}" srcOrd="1" destOrd="0" parTransId="{5E06DB25-FE40-4C4F-8D11-866C0BB3ED78}" sibTransId="{5D613A86-4283-48A5-823B-F5956E00BBC1}"/>
    <dgm:cxn modelId="{2A014414-F338-4F9A-8927-C7BA6E71E54E}" type="presOf" srcId="{8987AF64-52BA-4097-A8C9-906A28E2A397}" destId="{4C4BC19C-89D7-4DB9-94B3-5B236F8FBBD5}" srcOrd="0" destOrd="0" presId="urn:microsoft.com/office/officeart/2005/8/layout/vList2"/>
    <dgm:cxn modelId="{6E094230-BEA5-498B-8C10-D259A75019DA}" srcId="{EAAAEFC7-00A8-4651-BC69-8974B5760336}" destId="{272515FA-6766-4947-8B85-3F160F71B072}" srcOrd="0" destOrd="0" parTransId="{5665C13C-6C02-4C6F-BE6E-ACBA42F78DA9}" sibTransId="{433BC1EF-CB66-47A8-A209-E9B02A6081E6}"/>
    <dgm:cxn modelId="{B2F48464-2DB6-442D-98BB-A5CD0649075E}" type="presOf" srcId="{0EDC2BC0-1F33-43BE-85D6-E440184103B0}" destId="{F43F9555-5D69-419D-B522-B70D67C96D50}" srcOrd="0" destOrd="0" presId="urn:microsoft.com/office/officeart/2005/8/layout/vList2"/>
    <dgm:cxn modelId="{3990FE7F-3219-4514-97D3-2531146A5110}" srcId="{EAAAEFC7-00A8-4651-BC69-8974B5760336}" destId="{8987AF64-52BA-4097-A8C9-906A28E2A397}" srcOrd="2" destOrd="0" parTransId="{7A848A69-000F-42DE-BE29-31AF51F0F65C}" sibTransId="{486AF023-E9F2-4B76-A592-C91C018B4A65}"/>
    <dgm:cxn modelId="{77D0DFA9-9ECA-4096-AFB5-986F2811A993}" type="presOf" srcId="{EAAAEFC7-00A8-4651-BC69-8974B5760336}" destId="{979FE4CC-076B-4DEC-BDC8-FE069F2C952D}" srcOrd="0" destOrd="0" presId="urn:microsoft.com/office/officeart/2005/8/layout/vList2"/>
    <dgm:cxn modelId="{455F4FFF-A07E-476A-B411-74A26962F932}" type="presOf" srcId="{272515FA-6766-4947-8B85-3F160F71B072}" destId="{1D63F00B-E2C0-4E9F-BC06-FD79EAF2C524}" srcOrd="0" destOrd="0" presId="urn:microsoft.com/office/officeart/2005/8/layout/vList2"/>
    <dgm:cxn modelId="{8C7F458A-748D-41C2-947D-FB365A7884FA}" type="presParOf" srcId="{979FE4CC-076B-4DEC-BDC8-FE069F2C952D}" destId="{1D63F00B-E2C0-4E9F-BC06-FD79EAF2C524}" srcOrd="0" destOrd="0" presId="urn:microsoft.com/office/officeart/2005/8/layout/vList2"/>
    <dgm:cxn modelId="{4246194E-96E1-42B9-A4E7-1D80C611491D}" type="presParOf" srcId="{979FE4CC-076B-4DEC-BDC8-FE069F2C952D}" destId="{F2752C30-F320-4EFE-89F2-3C7302D19279}" srcOrd="1" destOrd="0" presId="urn:microsoft.com/office/officeart/2005/8/layout/vList2"/>
    <dgm:cxn modelId="{E9C11D63-53EB-4DD0-B61E-DFE21EDA7EAA}" type="presParOf" srcId="{979FE4CC-076B-4DEC-BDC8-FE069F2C952D}" destId="{F43F9555-5D69-419D-B522-B70D67C96D50}" srcOrd="2" destOrd="0" presId="urn:microsoft.com/office/officeart/2005/8/layout/vList2"/>
    <dgm:cxn modelId="{DEA18155-E60C-4DFD-A9B9-848D8B242050}" type="presParOf" srcId="{979FE4CC-076B-4DEC-BDC8-FE069F2C952D}" destId="{898F35D8-B5BC-42EB-AFD7-6C2A96876B6F}" srcOrd="3" destOrd="0" presId="urn:microsoft.com/office/officeart/2005/8/layout/vList2"/>
    <dgm:cxn modelId="{0A3956AC-E425-4FE1-B2AC-65E1DF6BDEDB}" type="presParOf" srcId="{979FE4CC-076B-4DEC-BDC8-FE069F2C952D}" destId="{4C4BC19C-89D7-4DB9-94B3-5B236F8FBBD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AAAEFC7-00A8-4651-BC69-8974B576033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2515FA-6766-4947-8B85-3F160F71B072}">
      <dgm:prSet/>
      <dgm:spPr/>
      <dgm:t>
        <a:bodyPr/>
        <a:lstStyle/>
        <a:p>
          <a:r>
            <a:rPr lang="ru-RU" dirty="0"/>
            <a:t>Онлайн-платформы взаимодействия участников отношений с принципом одного касания</a:t>
          </a:r>
          <a:endParaRPr lang="en-US" dirty="0"/>
        </a:p>
      </dgm:t>
    </dgm:pt>
    <dgm:pt modelId="{5665C13C-6C02-4C6F-BE6E-ACBA42F78DA9}" type="parTrans" cxnId="{6E094230-BEA5-498B-8C10-D259A75019DA}">
      <dgm:prSet/>
      <dgm:spPr/>
      <dgm:t>
        <a:bodyPr/>
        <a:lstStyle/>
        <a:p>
          <a:endParaRPr lang="en-US"/>
        </a:p>
      </dgm:t>
    </dgm:pt>
    <dgm:pt modelId="{433BC1EF-CB66-47A8-A209-E9B02A6081E6}" type="sibTrans" cxnId="{6E094230-BEA5-498B-8C10-D259A75019DA}">
      <dgm:prSet/>
      <dgm:spPr/>
      <dgm:t>
        <a:bodyPr/>
        <a:lstStyle/>
        <a:p>
          <a:endParaRPr lang="en-US"/>
        </a:p>
      </dgm:t>
    </dgm:pt>
    <dgm:pt modelId="{0EDC2BC0-1F33-43BE-85D6-E440184103B0}">
      <dgm:prSet/>
      <dgm:spPr/>
      <dgm:t>
        <a:bodyPr/>
        <a:lstStyle/>
        <a:p>
          <a:r>
            <a:rPr lang="ru-RU" dirty="0"/>
            <a:t>Внедрение систем «Умного дома» и «Безопасного города»</a:t>
          </a:r>
          <a:endParaRPr lang="en-US" dirty="0"/>
        </a:p>
      </dgm:t>
    </dgm:pt>
    <dgm:pt modelId="{5E06DB25-FE40-4C4F-8D11-866C0BB3ED78}" type="parTrans" cxnId="{D7025A13-B561-4C3D-B8DB-2DEFE0763E86}">
      <dgm:prSet/>
      <dgm:spPr/>
      <dgm:t>
        <a:bodyPr/>
        <a:lstStyle/>
        <a:p>
          <a:endParaRPr lang="en-US"/>
        </a:p>
      </dgm:t>
    </dgm:pt>
    <dgm:pt modelId="{5D613A86-4283-48A5-823B-F5956E00BBC1}" type="sibTrans" cxnId="{D7025A13-B561-4C3D-B8DB-2DEFE0763E86}">
      <dgm:prSet/>
      <dgm:spPr/>
      <dgm:t>
        <a:bodyPr/>
        <a:lstStyle/>
        <a:p>
          <a:endParaRPr lang="en-US"/>
        </a:p>
      </dgm:t>
    </dgm:pt>
    <dgm:pt modelId="{8987AF64-52BA-4097-A8C9-906A28E2A397}">
      <dgm:prSet/>
      <dgm:spPr/>
      <dgm:t>
        <a:bodyPr/>
        <a:lstStyle/>
        <a:p>
          <a:r>
            <a:rPr lang="ru-RU" dirty="0"/>
            <a:t>Цифровой двойник города – мониторинг системы ЖКХ и информирование в режиме онлайн</a:t>
          </a:r>
          <a:endParaRPr lang="en-US" dirty="0"/>
        </a:p>
      </dgm:t>
    </dgm:pt>
    <dgm:pt modelId="{486AF023-E9F2-4B76-A592-C91C018B4A65}" type="sibTrans" cxnId="{3990FE7F-3219-4514-97D3-2531146A5110}">
      <dgm:prSet/>
      <dgm:spPr/>
      <dgm:t>
        <a:bodyPr/>
        <a:lstStyle/>
        <a:p>
          <a:endParaRPr lang="ru-RU"/>
        </a:p>
      </dgm:t>
    </dgm:pt>
    <dgm:pt modelId="{7A848A69-000F-42DE-BE29-31AF51F0F65C}" type="parTrans" cxnId="{3990FE7F-3219-4514-97D3-2531146A5110}">
      <dgm:prSet/>
      <dgm:spPr/>
      <dgm:t>
        <a:bodyPr/>
        <a:lstStyle/>
        <a:p>
          <a:endParaRPr lang="ru-RU"/>
        </a:p>
      </dgm:t>
    </dgm:pt>
    <dgm:pt modelId="{979FE4CC-076B-4DEC-BDC8-FE069F2C952D}" type="pres">
      <dgm:prSet presAssocID="{EAAAEFC7-00A8-4651-BC69-8974B5760336}" presName="linear" presStyleCnt="0">
        <dgm:presLayoutVars>
          <dgm:animLvl val="lvl"/>
          <dgm:resizeHandles val="exact"/>
        </dgm:presLayoutVars>
      </dgm:prSet>
      <dgm:spPr/>
    </dgm:pt>
    <dgm:pt modelId="{1D63F00B-E2C0-4E9F-BC06-FD79EAF2C524}" type="pres">
      <dgm:prSet presAssocID="{272515FA-6766-4947-8B85-3F160F71B072}" presName="parentText" presStyleLbl="node1" presStyleIdx="0" presStyleCnt="3" custScaleY="34572">
        <dgm:presLayoutVars>
          <dgm:chMax val="0"/>
          <dgm:bulletEnabled val="1"/>
        </dgm:presLayoutVars>
      </dgm:prSet>
      <dgm:spPr/>
    </dgm:pt>
    <dgm:pt modelId="{F2752C30-F320-4EFE-89F2-3C7302D19279}" type="pres">
      <dgm:prSet presAssocID="{433BC1EF-CB66-47A8-A209-E9B02A6081E6}" presName="spacer" presStyleCnt="0"/>
      <dgm:spPr/>
    </dgm:pt>
    <dgm:pt modelId="{F43F9555-5D69-419D-B522-B70D67C96D50}" type="pres">
      <dgm:prSet presAssocID="{0EDC2BC0-1F33-43BE-85D6-E440184103B0}" presName="parentText" presStyleLbl="node1" presStyleIdx="1" presStyleCnt="3" custScaleY="32452">
        <dgm:presLayoutVars>
          <dgm:chMax val="0"/>
          <dgm:bulletEnabled val="1"/>
        </dgm:presLayoutVars>
      </dgm:prSet>
      <dgm:spPr/>
    </dgm:pt>
    <dgm:pt modelId="{898F35D8-B5BC-42EB-AFD7-6C2A96876B6F}" type="pres">
      <dgm:prSet presAssocID="{5D613A86-4283-48A5-823B-F5956E00BBC1}" presName="spacer" presStyleCnt="0"/>
      <dgm:spPr/>
    </dgm:pt>
    <dgm:pt modelId="{4C4BC19C-89D7-4DB9-94B3-5B236F8FBBD5}" type="pres">
      <dgm:prSet presAssocID="{8987AF64-52BA-4097-A8C9-906A28E2A397}" presName="parentText" presStyleLbl="node1" presStyleIdx="2" presStyleCnt="3" custScaleY="30155">
        <dgm:presLayoutVars>
          <dgm:chMax val="0"/>
          <dgm:bulletEnabled val="1"/>
        </dgm:presLayoutVars>
      </dgm:prSet>
      <dgm:spPr/>
    </dgm:pt>
  </dgm:ptLst>
  <dgm:cxnLst>
    <dgm:cxn modelId="{D7025A13-B561-4C3D-B8DB-2DEFE0763E86}" srcId="{EAAAEFC7-00A8-4651-BC69-8974B5760336}" destId="{0EDC2BC0-1F33-43BE-85D6-E440184103B0}" srcOrd="1" destOrd="0" parTransId="{5E06DB25-FE40-4C4F-8D11-866C0BB3ED78}" sibTransId="{5D613A86-4283-48A5-823B-F5956E00BBC1}"/>
    <dgm:cxn modelId="{2A014414-F338-4F9A-8927-C7BA6E71E54E}" type="presOf" srcId="{8987AF64-52BA-4097-A8C9-906A28E2A397}" destId="{4C4BC19C-89D7-4DB9-94B3-5B236F8FBBD5}" srcOrd="0" destOrd="0" presId="urn:microsoft.com/office/officeart/2005/8/layout/vList2"/>
    <dgm:cxn modelId="{6E094230-BEA5-498B-8C10-D259A75019DA}" srcId="{EAAAEFC7-00A8-4651-BC69-8974B5760336}" destId="{272515FA-6766-4947-8B85-3F160F71B072}" srcOrd="0" destOrd="0" parTransId="{5665C13C-6C02-4C6F-BE6E-ACBA42F78DA9}" sibTransId="{433BC1EF-CB66-47A8-A209-E9B02A6081E6}"/>
    <dgm:cxn modelId="{B2F48464-2DB6-442D-98BB-A5CD0649075E}" type="presOf" srcId="{0EDC2BC0-1F33-43BE-85D6-E440184103B0}" destId="{F43F9555-5D69-419D-B522-B70D67C96D50}" srcOrd="0" destOrd="0" presId="urn:microsoft.com/office/officeart/2005/8/layout/vList2"/>
    <dgm:cxn modelId="{3990FE7F-3219-4514-97D3-2531146A5110}" srcId="{EAAAEFC7-00A8-4651-BC69-8974B5760336}" destId="{8987AF64-52BA-4097-A8C9-906A28E2A397}" srcOrd="2" destOrd="0" parTransId="{7A848A69-000F-42DE-BE29-31AF51F0F65C}" sibTransId="{486AF023-E9F2-4B76-A592-C91C018B4A65}"/>
    <dgm:cxn modelId="{77D0DFA9-9ECA-4096-AFB5-986F2811A993}" type="presOf" srcId="{EAAAEFC7-00A8-4651-BC69-8974B5760336}" destId="{979FE4CC-076B-4DEC-BDC8-FE069F2C952D}" srcOrd="0" destOrd="0" presId="urn:microsoft.com/office/officeart/2005/8/layout/vList2"/>
    <dgm:cxn modelId="{455F4FFF-A07E-476A-B411-74A26962F932}" type="presOf" srcId="{272515FA-6766-4947-8B85-3F160F71B072}" destId="{1D63F00B-E2C0-4E9F-BC06-FD79EAF2C524}" srcOrd="0" destOrd="0" presId="urn:microsoft.com/office/officeart/2005/8/layout/vList2"/>
    <dgm:cxn modelId="{8C7F458A-748D-41C2-947D-FB365A7884FA}" type="presParOf" srcId="{979FE4CC-076B-4DEC-BDC8-FE069F2C952D}" destId="{1D63F00B-E2C0-4E9F-BC06-FD79EAF2C524}" srcOrd="0" destOrd="0" presId="urn:microsoft.com/office/officeart/2005/8/layout/vList2"/>
    <dgm:cxn modelId="{4246194E-96E1-42B9-A4E7-1D80C611491D}" type="presParOf" srcId="{979FE4CC-076B-4DEC-BDC8-FE069F2C952D}" destId="{F2752C30-F320-4EFE-89F2-3C7302D19279}" srcOrd="1" destOrd="0" presId="urn:microsoft.com/office/officeart/2005/8/layout/vList2"/>
    <dgm:cxn modelId="{E9C11D63-53EB-4DD0-B61E-DFE21EDA7EAA}" type="presParOf" srcId="{979FE4CC-076B-4DEC-BDC8-FE069F2C952D}" destId="{F43F9555-5D69-419D-B522-B70D67C96D50}" srcOrd="2" destOrd="0" presId="urn:microsoft.com/office/officeart/2005/8/layout/vList2"/>
    <dgm:cxn modelId="{DEA18155-E60C-4DFD-A9B9-848D8B242050}" type="presParOf" srcId="{979FE4CC-076B-4DEC-BDC8-FE069F2C952D}" destId="{898F35D8-B5BC-42EB-AFD7-6C2A96876B6F}" srcOrd="3" destOrd="0" presId="urn:microsoft.com/office/officeart/2005/8/layout/vList2"/>
    <dgm:cxn modelId="{0A3956AC-E425-4FE1-B2AC-65E1DF6BDEDB}" type="presParOf" srcId="{979FE4CC-076B-4DEC-BDC8-FE069F2C952D}" destId="{4C4BC19C-89D7-4DB9-94B3-5B236F8FBBD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63F00B-E2C0-4E9F-BC06-FD79EAF2C524}">
      <dsp:nvSpPr>
        <dsp:cNvPr id="0" name=""/>
        <dsp:cNvSpPr/>
      </dsp:nvSpPr>
      <dsp:spPr>
        <a:xfrm>
          <a:off x="0" y="215487"/>
          <a:ext cx="4038600" cy="9681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Конкуренция на рынке управления МКД, в том числе создание гарантирующих УК</a:t>
          </a:r>
          <a:endParaRPr lang="en-US" sz="1700" kern="1200" dirty="0"/>
        </a:p>
      </dsp:txBody>
      <dsp:txXfrm>
        <a:off x="47263" y="262750"/>
        <a:ext cx="3944074" cy="873660"/>
      </dsp:txXfrm>
    </dsp:sp>
    <dsp:sp modelId="{F43F9555-5D69-419D-B522-B70D67C96D50}">
      <dsp:nvSpPr>
        <dsp:cNvPr id="0" name=""/>
        <dsp:cNvSpPr/>
      </dsp:nvSpPr>
      <dsp:spPr>
        <a:xfrm>
          <a:off x="0" y="1258553"/>
          <a:ext cx="4038600" cy="11372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Самостоятельное управление МКД через ТСЖ и кооперативы</a:t>
          </a:r>
          <a:endParaRPr lang="en-US" sz="1700" kern="1200" dirty="0"/>
        </a:p>
      </dsp:txBody>
      <dsp:txXfrm>
        <a:off x="55516" y="1314069"/>
        <a:ext cx="3927568" cy="1026227"/>
      </dsp:txXfrm>
    </dsp:sp>
    <dsp:sp modelId="{4C4BC19C-89D7-4DB9-94B3-5B236F8FBBD5}">
      <dsp:nvSpPr>
        <dsp:cNvPr id="0" name=""/>
        <dsp:cNvSpPr/>
      </dsp:nvSpPr>
      <dsp:spPr>
        <a:xfrm>
          <a:off x="0" y="2470692"/>
          <a:ext cx="4038600" cy="6819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Повышение активности и квалификации собственников – ШГП, Школа ЖКХ</a:t>
          </a:r>
          <a:endParaRPr lang="en-US" sz="1700" kern="1200" dirty="0"/>
        </a:p>
      </dsp:txBody>
      <dsp:txXfrm>
        <a:off x="33291" y="2503983"/>
        <a:ext cx="3972018" cy="615384"/>
      </dsp:txXfrm>
    </dsp:sp>
    <dsp:sp modelId="{3A8AD795-3366-4B2F-81C9-71EB3DFF2C5E}">
      <dsp:nvSpPr>
        <dsp:cNvPr id="0" name=""/>
        <dsp:cNvSpPr/>
      </dsp:nvSpPr>
      <dsp:spPr>
        <a:xfrm>
          <a:off x="0" y="3227539"/>
          <a:ext cx="4038600" cy="10829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Общественный контроль через цифровые сервисы – ПОС, Активный гражданин, Центр развития ЖКХ </a:t>
          </a:r>
          <a:endParaRPr lang="en-US" sz="1700" kern="1200" dirty="0"/>
        </a:p>
      </dsp:txBody>
      <dsp:txXfrm>
        <a:off x="52865" y="3280404"/>
        <a:ext cx="3932870" cy="977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63F00B-E2C0-4E9F-BC06-FD79EAF2C524}">
      <dsp:nvSpPr>
        <dsp:cNvPr id="0" name=""/>
        <dsp:cNvSpPr/>
      </dsp:nvSpPr>
      <dsp:spPr>
        <a:xfrm>
          <a:off x="0" y="67623"/>
          <a:ext cx="4038600" cy="10378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Рекомендованная форма договора управления, разработанная в интересах жителей</a:t>
          </a:r>
          <a:endParaRPr lang="en-US" sz="1800" kern="1200" dirty="0"/>
        </a:p>
      </dsp:txBody>
      <dsp:txXfrm>
        <a:off x="50663" y="118286"/>
        <a:ext cx="3937274" cy="936515"/>
      </dsp:txXfrm>
    </dsp:sp>
    <dsp:sp modelId="{F43F9555-5D69-419D-B522-B70D67C96D50}">
      <dsp:nvSpPr>
        <dsp:cNvPr id="0" name=""/>
        <dsp:cNvSpPr/>
      </dsp:nvSpPr>
      <dsp:spPr>
        <a:xfrm>
          <a:off x="0" y="1186104"/>
          <a:ext cx="4038600" cy="12190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Цифровизация форм взаимодействия между жителями, УК и контролирующими органами</a:t>
          </a:r>
          <a:endParaRPr lang="en-US" sz="1800" kern="1200" dirty="0"/>
        </a:p>
      </dsp:txBody>
      <dsp:txXfrm>
        <a:off x="59510" y="1245614"/>
        <a:ext cx="3919580" cy="1100057"/>
      </dsp:txXfrm>
    </dsp:sp>
    <dsp:sp modelId="{4C4BC19C-89D7-4DB9-94B3-5B236F8FBBD5}">
      <dsp:nvSpPr>
        <dsp:cNvPr id="0" name=""/>
        <dsp:cNvSpPr/>
      </dsp:nvSpPr>
      <dsp:spPr>
        <a:xfrm>
          <a:off x="0" y="2485822"/>
          <a:ext cx="4038600" cy="7310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Организация эффективной контрольной деятельности</a:t>
          </a:r>
          <a:endParaRPr lang="en-US" sz="1800" kern="1200" dirty="0"/>
        </a:p>
      </dsp:txBody>
      <dsp:txXfrm>
        <a:off x="35686" y="2521508"/>
        <a:ext cx="3967228" cy="659657"/>
      </dsp:txXfrm>
    </dsp:sp>
    <dsp:sp modelId="{3A8AD795-3366-4B2F-81C9-71EB3DFF2C5E}">
      <dsp:nvSpPr>
        <dsp:cNvPr id="0" name=""/>
        <dsp:cNvSpPr/>
      </dsp:nvSpPr>
      <dsp:spPr>
        <a:xfrm>
          <a:off x="0" y="3297492"/>
          <a:ext cx="4038600" cy="11608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Соглашения между ОМСУ  (РОИВ) и УО по ключевым вопросам организации управления</a:t>
          </a:r>
          <a:endParaRPr lang="en-US" sz="1800" kern="1200" dirty="0"/>
        </a:p>
      </dsp:txBody>
      <dsp:txXfrm>
        <a:off x="56668" y="3354160"/>
        <a:ext cx="3925264" cy="10475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63F00B-E2C0-4E9F-BC06-FD79EAF2C524}">
      <dsp:nvSpPr>
        <dsp:cNvPr id="0" name=""/>
        <dsp:cNvSpPr/>
      </dsp:nvSpPr>
      <dsp:spPr>
        <a:xfrm>
          <a:off x="0" y="491356"/>
          <a:ext cx="4038600" cy="13664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Ремонт магистральных инженерных сетей, современный подход к прокладке сетей</a:t>
          </a:r>
          <a:endParaRPr lang="en-US" sz="1700" kern="1200" dirty="0"/>
        </a:p>
      </dsp:txBody>
      <dsp:txXfrm>
        <a:off x="66703" y="558059"/>
        <a:ext cx="3905194" cy="1233018"/>
      </dsp:txXfrm>
    </dsp:sp>
    <dsp:sp modelId="{F43F9555-5D69-419D-B522-B70D67C96D50}">
      <dsp:nvSpPr>
        <dsp:cNvPr id="0" name=""/>
        <dsp:cNvSpPr/>
      </dsp:nvSpPr>
      <dsp:spPr>
        <a:xfrm>
          <a:off x="0" y="1947061"/>
          <a:ext cx="4038600" cy="10357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Пересмотр нормативов потребления коммунальных услуг, установка ОДПУ</a:t>
          </a:r>
          <a:endParaRPr lang="en-US" sz="1700" kern="1200" dirty="0"/>
        </a:p>
      </dsp:txBody>
      <dsp:txXfrm>
        <a:off x="50563" y="1997624"/>
        <a:ext cx="3937474" cy="934663"/>
      </dsp:txXfrm>
    </dsp:sp>
    <dsp:sp modelId="{4C4BC19C-89D7-4DB9-94B3-5B236F8FBBD5}">
      <dsp:nvSpPr>
        <dsp:cNvPr id="0" name=""/>
        <dsp:cNvSpPr/>
      </dsp:nvSpPr>
      <dsp:spPr>
        <a:xfrm>
          <a:off x="0" y="3072131"/>
          <a:ext cx="4038600" cy="9624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Энергоэффективные мероприятия – как обязательное условие капитального ремонта в МКД</a:t>
          </a:r>
          <a:endParaRPr lang="en-US" sz="1700" kern="1200" dirty="0"/>
        </a:p>
      </dsp:txBody>
      <dsp:txXfrm>
        <a:off x="46984" y="3119115"/>
        <a:ext cx="3944632" cy="86850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63F00B-E2C0-4E9F-BC06-FD79EAF2C524}">
      <dsp:nvSpPr>
        <dsp:cNvPr id="0" name=""/>
        <dsp:cNvSpPr/>
      </dsp:nvSpPr>
      <dsp:spPr>
        <a:xfrm>
          <a:off x="0" y="172441"/>
          <a:ext cx="4038600" cy="14157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Онлайн-платформы взаимодействия участников отношений с принципом одного касания</a:t>
          </a:r>
          <a:endParaRPr lang="en-US" sz="1900" kern="1200" dirty="0"/>
        </a:p>
      </dsp:txBody>
      <dsp:txXfrm>
        <a:off x="69110" y="241551"/>
        <a:ext cx="3900380" cy="1277503"/>
      </dsp:txXfrm>
    </dsp:sp>
    <dsp:sp modelId="{F43F9555-5D69-419D-B522-B70D67C96D50}">
      <dsp:nvSpPr>
        <dsp:cNvPr id="0" name=""/>
        <dsp:cNvSpPr/>
      </dsp:nvSpPr>
      <dsp:spPr>
        <a:xfrm>
          <a:off x="0" y="1688964"/>
          <a:ext cx="4038600" cy="13289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Внедрение систем «Умного дома» и «Безопасного города»</a:t>
          </a:r>
          <a:endParaRPr lang="en-US" sz="1900" kern="1200" dirty="0"/>
        </a:p>
      </dsp:txBody>
      <dsp:txXfrm>
        <a:off x="64872" y="1753836"/>
        <a:ext cx="3908856" cy="1199165"/>
      </dsp:txXfrm>
    </dsp:sp>
    <dsp:sp modelId="{4C4BC19C-89D7-4DB9-94B3-5B236F8FBBD5}">
      <dsp:nvSpPr>
        <dsp:cNvPr id="0" name=""/>
        <dsp:cNvSpPr/>
      </dsp:nvSpPr>
      <dsp:spPr>
        <a:xfrm>
          <a:off x="0" y="3118674"/>
          <a:ext cx="4038600" cy="12348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Цифровой двойник города – мониторинг системы ЖКХ и информирование в режиме онлайн</a:t>
          </a:r>
          <a:endParaRPr lang="en-US" sz="1900" kern="1200" dirty="0"/>
        </a:p>
      </dsp:txBody>
      <dsp:txXfrm>
        <a:off x="60280" y="3178954"/>
        <a:ext cx="3918040" cy="11142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28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28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E9457FD-3D6A-4DEE-9ED6-F9698537543F}" type="datetimeFigureOut">
              <a:rPr lang="ru-RU"/>
              <a:pPr>
                <a:defRPr/>
              </a:pPr>
              <a:t>01.10.2025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28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28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9F32F63-A0A6-4898-B425-C351C96016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183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28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28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C5F2AE4-F161-4D50-A555-5160C67126A3}" type="datetimeFigureOut">
              <a:rPr lang="ru-RU"/>
              <a:pPr>
                <a:defRPr/>
              </a:pPr>
              <a:t>01.10.2025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28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28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B15641E-11F7-4DFC-9310-0A4D5C57BF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9819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17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61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04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48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Декабрь 2018 год</a:t>
            </a:r>
          </a:p>
        </p:txBody>
      </p:sp>
    </p:spTree>
    <p:extLst>
      <p:ext uri="{BB962C8B-B14F-4D97-AF65-F5344CB8AC3E}">
        <p14:creationId xmlns:p14="http://schemas.microsoft.com/office/powerpoint/2010/main" val="357254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961"/>
          <a:stretch>
            <a:fillRect/>
          </a:stretch>
        </p:blipFill>
        <p:spPr bwMode="auto">
          <a:xfrm>
            <a:off x="492125" y="307975"/>
            <a:ext cx="357188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\\mun13587\c$\Users\kupriyanovaev\Desktop\Начало работы 31072017\символика города\ЛоготипМуниципалитета\Munitsipalitet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805738" y="476250"/>
            <a:ext cx="869950" cy="504825"/>
          </a:xfrm>
          <a:prstGeom prst="rect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 userDrawn="1"/>
        </p:nvCxnSpPr>
        <p:spPr>
          <a:xfrm>
            <a:off x="467544" y="1079500"/>
            <a:ext cx="8208912" cy="0"/>
          </a:xfrm>
          <a:prstGeom prst="line">
            <a:avLst/>
          </a:prstGeom>
          <a:ln w="50800">
            <a:gradFill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 userDrawn="1"/>
        </p:nvSpPr>
        <p:spPr>
          <a:xfrm>
            <a:off x="468313" y="1125538"/>
            <a:ext cx="8207375" cy="51831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87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/>
              <a:t>Заголовок слайда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Декабрь 2018 год</a:t>
            </a:r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5963" y="6381750"/>
            <a:ext cx="2895600" cy="365125"/>
          </a:xfrm>
          <a:prstGeom prst="rect">
            <a:avLst/>
          </a:prstGeom>
        </p:spPr>
        <p:txBody>
          <a:bodyPr lIns="91428" tIns="45715" rIns="91428" bIns="45715"/>
          <a:lstStyle>
            <a:lvl1pPr defTabSz="914287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28" tIns="45715" rIns="91428" bIns="45715"/>
          <a:lstStyle>
            <a:lvl1pPr defTabSz="914287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FEA44B6-8F19-40BE-9F66-13A4260BF0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595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961"/>
          <a:stretch>
            <a:fillRect/>
          </a:stretch>
        </p:blipFill>
        <p:spPr bwMode="auto">
          <a:xfrm>
            <a:off x="492125" y="307975"/>
            <a:ext cx="357188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\\mun13587\c$\Users\kupriyanovaev\Desktop\Начало работы 31072017\символика города\ЛоготипМуниципалитета\Munitsipalitet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805738" y="476250"/>
            <a:ext cx="869950" cy="504825"/>
          </a:xfrm>
          <a:prstGeom prst="rect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 userDrawn="1"/>
        </p:nvCxnSpPr>
        <p:spPr>
          <a:xfrm>
            <a:off x="467544" y="1079500"/>
            <a:ext cx="8208912" cy="0"/>
          </a:xfrm>
          <a:prstGeom prst="line">
            <a:avLst/>
          </a:prstGeom>
          <a:ln w="50800">
            <a:gradFill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 userDrawn="1"/>
        </p:nvSpPr>
        <p:spPr>
          <a:xfrm>
            <a:off x="468313" y="1125538"/>
            <a:ext cx="8207375" cy="51831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87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Декабрь 2018 год</a:t>
            </a:r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5963" y="6381750"/>
            <a:ext cx="2895600" cy="365125"/>
          </a:xfrm>
          <a:prstGeom prst="rect">
            <a:avLst/>
          </a:prstGeom>
        </p:spPr>
        <p:txBody>
          <a:bodyPr lIns="91428" tIns="45715" rIns="91428" bIns="45715"/>
          <a:lstStyle>
            <a:lvl1pPr defTabSz="914287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28" tIns="45715" rIns="91428" bIns="45715"/>
          <a:lstStyle>
            <a:lvl1pPr defTabSz="914287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01B6463-F4FE-47DB-A235-007B32F3C0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781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34982-7205-4405-9D01-33D2E48CE47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5F5A7-1209-432F-8344-30C0865FEE3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643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 userDrawn="1"/>
        </p:nvCxnSpPr>
        <p:spPr>
          <a:xfrm>
            <a:off x="467544" y="712788"/>
            <a:ext cx="8208912" cy="0"/>
          </a:xfrm>
          <a:prstGeom prst="line">
            <a:avLst/>
          </a:prstGeom>
          <a:ln w="50800">
            <a:gradFill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24786-3DD8-4AA9-B26C-114CD3B5E2B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22997-91B5-4494-ACEE-6E5BD4CB5F8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039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 userDrawn="1"/>
        </p:nvCxnSpPr>
        <p:spPr>
          <a:xfrm>
            <a:off x="467544" y="712788"/>
            <a:ext cx="8208912" cy="0"/>
          </a:xfrm>
          <a:prstGeom prst="line">
            <a:avLst/>
          </a:prstGeom>
          <a:ln w="50800">
            <a:gradFill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72038-5B39-48C3-8961-D4FAD38B2F7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92FFD-5F1F-4EB5-8E04-AA9EE7C6AC5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60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 userDrawn="1"/>
        </p:nvCxnSpPr>
        <p:spPr>
          <a:xfrm>
            <a:off x="467544" y="712788"/>
            <a:ext cx="8208912" cy="0"/>
          </a:xfrm>
          <a:prstGeom prst="line">
            <a:avLst/>
          </a:prstGeom>
          <a:ln w="50800">
            <a:gradFill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D09CA-FACC-433B-8E14-53C46BBE4F5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F52BF-8191-4E46-A556-D012EFCC87E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9160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 userDrawn="1"/>
        </p:nvCxnSpPr>
        <p:spPr>
          <a:xfrm>
            <a:off x="467544" y="712788"/>
            <a:ext cx="8208912" cy="0"/>
          </a:xfrm>
          <a:prstGeom prst="line">
            <a:avLst/>
          </a:prstGeom>
          <a:ln w="50800">
            <a:gradFill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0E40C-E14D-4CBF-A50A-32168AF0E1D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58DB5-0C20-48A5-B1D4-436FC6810C4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454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 userDrawn="1"/>
        </p:nvCxnSpPr>
        <p:spPr>
          <a:xfrm>
            <a:off x="467544" y="712788"/>
            <a:ext cx="8208912" cy="0"/>
          </a:xfrm>
          <a:prstGeom prst="line">
            <a:avLst/>
          </a:prstGeom>
          <a:ln w="50800">
            <a:gradFill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CBEA3-852B-4C16-8F5C-AB80BADD958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20E1D-C51D-4A21-8896-60F0E01A770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6000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14D6A-573B-4EB5-BC7E-6A67C87C8711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472AE-C34B-4198-AAC2-D4BB1D6424F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553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AD2F8-A9BC-4E1C-95BA-1A61DFCA4A01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F04DF-0E8E-425C-ACE7-F858717966B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243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 txBox="1">
            <a:spLocks/>
          </p:cNvSpPr>
          <p:nvPr userDrawn="1"/>
        </p:nvSpPr>
        <p:spPr>
          <a:xfrm>
            <a:off x="6588125" y="6308725"/>
            <a:ext cx="2133600" cy="365125"/>
          </a:xfrm>
          <a:prstGeom prst="rect">
            <a:avLst/>
          </a:prstGeom>
        </p:spPr>
        <p:txBody>
          <a:bodyPr lIns="91428" tIns="45715" rIns="91428" bIns="45715" anchor="ctr"/>
          <a:lstStyle>
            <a:defPPr>
              <a:defRPr lang="ru-RU"/>
            </a:defPPr>
            <a:lvl1pPr marL="0" algn="r" defTabSz="914400" rtl="0" eaLnBrk="1" latinLnBrk="0" hangingPunct="1"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/>
              <a:t>Декабрь 2018 год</a:t>
            </a:r>
          </a:p>
        </p:txBody>
      </p:sp>
      <p:pic>
        <p:nvPicPr>
          <p:cNvPr id="5" name="Изображение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961"/>
          <a:stretch>
            <a:fillRect/>
          </a:stretch>
        </p:blipFill>
        <p:spPr bwMode="auto">
          <a:xfrm>
            <a:off x="492125" y="307975"/>
            <a:ext cx="357188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\\mun13587\c$\Users\kupriyanovaev\Desktop\Начало работы 31072017\символика города\ЛоготипМуниципалитета\Munitsipalitet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805738" y="476250"/>
            <a:ext cx="869950" cy="504825"/>
          </a:xfrm>
          <a:prstGeom prst="rect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67544" y="1079500"/>
            <a:ext cx="8208912" cy="0"/>
          </a:xfrm>
          <a:prstGeom prst="line">
            <a:avLst/>
          </a:prstGeom>
          <a:ln w="50800">
            <a:gradFill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 userDrawn="1"/>
        </p:nvSpPr>
        <p:spPr>
          <a:xfrm>
            <a:off x="468313" y="1125538"/>
            <a:ext cx="8207375" cy="51831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87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3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/>
              <a:t>Заголовок слайда</a:t>
            </a:r>
          </a:p>
        </p:txBody>
      </p:sp>
    </p:spTree>
    <p:extLst>
      <p:ext uri="{BB962C8B-B14F-4D97-AF65-F5344CB8AC3E}">
        <p14:creationId xmlns:p14="http://schemas.microsoft.com/office/powerpoint/2010/main" val="9316388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FD758-DED0-47E6-8C95-C42EDBC8134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7C1EA-C589-4BE6-874A-BDC52D9A2E9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6164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D3B95-0916-442A-9113-719F1588FE2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E35C3-E643-49AF-ABDA-9F0BAEEF3D6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7068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E33C1-B17D-4560-8EA2-7D202CE00C5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01.10.2025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287AA-AFDE-4B71-9940-C0DDFC34DE9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926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961"/>
          <a:stretch>
            <a:fillRect/>
          </a:stretch>
        </p:blipFill>
        <p:spPr bwMode="auto">
          <a:xfrm>
            <a:off x="492125" y="307975"/>
            <a:ext cx="357188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\\mun13587\c$\Users\kupriyanovaev\Desktop\Начало работы 31072017\символика города\ЛоготипМуниципалитета\Munitsipalitet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805738" y="476250"/>
            <a:ext cx="869950" cy="504825"/>
          </a:xfrm>
          <a:prstGeom prst="rect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 userDrawn="1"/>
        </p:nvCxnSpPr>
        <p:spPr>
          <a:xfrm>
            <a:off x="467544" y="1079500"/>
            <a:ext cx="8208912" cy="0"/>
          </a:xfrm>
          <a:prstGeom prst="line">
            <a:avLst/>
          </a:prstGeom>
          <a:ln w="50800">
            <a:gradFill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 userDrawn="1"/>
        </p:nvSpPr>
        <p:spPr>
          <a:xfrm>
            <a:off x="468313" y="1125538"/>
            <a:ext cx="8207375" cy="51831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87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Заголовок 3"/>
          <p:cNvSpPr txBox="1">
            <a:spLocks/>
          </p:cNvSpPr>
          <p:nvPr userDrawn="1"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28" tIns="45715" rIns="91428" bIns="45715" anchor="ctr">
            <a:normAutofit/>
          </a:bodyPr>
          <a:lstStyle>
            <a:lvl1pPr algn="ctr" defTabSz="914287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3200">
                <a:solidFill>
                  <a:srgbClr val="898989"/>
                </a:solidFill>
              </a:rPr>
              <a:t>Заголовок слайда</a:t>
            </a:r>
            <a:endParaRPr lang="ru-RU" sz="3200" dirty="0">
              <a:solidFill>
                <a:srgbClr val="898989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4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4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Декабрь 2018 год</a:t>
            </a:r>
          </a:p>
        </p:txBody>
      </p:sp>
    </p:spTree>
    <p:extLst>
      <p:ext uri="{BB962C8B-B14F-4D97-AF65-F5344CB8AC3E}">
        <p14:creationId xmlns:p14="http://schemas.microsoft.com/office/powerpoint/2010/main" val="4026496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961"/>
          <a:stretch>
            <a:fillRect/>
          </a:stretch>
        </p:blipFill>
        <p:spPr bwMode="auto">
          <a:xfrm>
            <a:off x="492125" y="307975"/>
            <a:ext cx="357188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\\mun13587\c$\Users\kupriyanovaev\Desktop\Начало работы 31072017\символика города\ЛоготипМуниципалитета\Munitsipalitet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805738" y="476250"/>
            <a:ext cx="869950" cy="504825"/>
          </a:xfrm>
          <a:prstGeom prst="rect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67544" y="1079500"/>
            <a:ext cx="8208912" cy="0"/>
          </a:xfrm>
          <a:prstGeom prst="line">
            <a:avLst/>
          </a:prstGeom>
          <a:ln w="50800">
            <a:gradFill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 userDrawn="1"/>
        </p:nvSpPr>
        <p:spPr>
          <a:xfrm>
            <a:off x="468313" y="1125538"/>
            <a:ext cx="8207375" cy="51831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87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1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5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/>
              <a:t>Заголовок слайда</a:t>
            </a:r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>
          <a:xfrm>
            <a:off x="6588125" y="6303963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Декабрь 2018 год</a:t>
            </a:r>
          </a:p>
        </p:txBody>
      </p:sp>
    </p:spTree>
    <p:extLst>
      <p:ext uri="{BB962C8B-B14F-4D97-AF65-F5344CB8AC3E}">
        <p14:creationId xmlns:p14="http://schemas.microsoft.com/office/powerpoint/2010/main" val="2975800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Изображение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961"/>
          <a:stretch>
            <a:fillRect/>
          </a:stretch>
        </p:blipFill>
        <p:spPr bwMode="auto">
          <a:xfrm>
            <a:off x="492125" y="307975"/>
            <a:ext cx="357188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\\mun13587\c$\Users\kupriyanovaev\Desktop\Начало работы 31072017\символика города\ЛоготипМуниципалитета\Munitsipalitet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805738" y="476250"/>
            <a:ext cx="869950" cy="504825"/>
          </a:xfrm>
          <a:prstGeom prst="rect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Прямая соединительная линия 8"/>
          <p:cNvCxnSpPr/>
          <p:nvPr userDrawn="1"/>
        </p:nvCxnSpPr>
        <p:spPr>
          <a:xfrm>
            <a:off x="467544" y="1079500"/>
            <a:ext cx="8208912" cy="0"/>
          </a:xfrm>
          <a:prstGeom prst="line">
            <a:avLst/>
          </a:prstGeom>
          <a:ln w="50800">
            <a:gradFill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 userDrawn="1"/>
        </p:nvSpPr>
        <p:spPr>
          <a:xfrm>
            <a:off x="468313" y="1125538"/>
            <a:ext cx="8207375" cy="51831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87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4" indent="0">
              <a:buNone/>
              <a:defRPr sz="2000" b="1"/>
            </a:lvl2pPr>
            <a:lvl3pPr marL="914287" indent="0">
              <a:buNone/>
              <a:defRPr sz="1800" b="1"/>
            </a:lvl3pPr>
            <a:lvl4pPr marL="1371431" indent="0">
              <a:buNone/>
              <a:defRPr sz="1600" b="1"/>
            </a:lvl4pPr>
            <a:lvl5pPr marL="1828574" indent="0">
              <a:buNone/>
              <a:defRPr sz="1600" b="1"/>
            </a:lvl5pPr>
            <a:lvl6pPr marL="2285717" indent="0">
              <a:buNone/>
              <a:defRPr sz="1600" b="1"/>
            </a:lvl6pPr>
            <a:lvl7pPr marL="2742861" indent="0">
              <a:buNone/>
              <a:defRPr sz="1600" b="1"/>
            </a:lvl7pPr>
            <a:lvl8pPr marL="3200004" indent="0">
              <a:buNone/>
              <a:defRPr sz="1600" b="1"/>
            </a:lvl8pPr>
            <a:lvl9pPr marL="3657148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4" indent="0">
              <a:buNone/>
              <a:defRPr sz="2000" b="1"/>
            </a:lvl2pPr>
            <a:lvl3pPr marL="914287" indent="0">
              <a:buNone/>
              <a:defRPr sz="1800" b="1"/>
            </a:lvl3pPr>
            <a:lvl4pPr marL="1371431" indent="0">
              <a:buNone/>
              <a:defRPr sz="1600" b="1"/>
            </a:lvl4pPr>
            <a:lvl5pPr marL="1828574" indent="0">
              <a:buNone/>
              <a:defRPr sz="1600" b="1"/>
            </a:lvl5pPr>
            <a:lvl6pPr marL="2285717" indent="0">
              <a:buNone/>
              <a:defRPr sz="1600" b="1"/>
            </a:lvl6pPr>
            <a:lvl7pPr marL="2742861" indent="0">
              <a:buNone/>
              <a:defRPr sz="1600" b="1"/>
            </a:lvl7pPr>
            <a:lvl8pPr marL="3200004" indent="0">
              <a:buNone/>
              <a:defRPr sz="1600" b="1"/>
            </a:lvl8pPr>
            <a:lvl9pPr marL="3657148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4" name="Подзаголовок 2"/>
          <p:cNvSpPr>
            <a:spLocks noGrp="1"/>
          </p:cNvSpPr>
          <p:nvPr>
            <p:ph type="subTitle" idx="11"/>
          </p:nvPr>
        </p:nvSpPr>
        <p:spPr>
          <a:xfrm>
            <a:off x="1371600" y="38025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Декабрь 2018 год</a:t>
            </a:r>
          </a:p>
        </p:txBody>
      </p:sp>
    </p:spTree>
    <p:extLst>
      <p:ext uri="{BB962C8B-B14F-4D97-AF65-F5344CB8AC3E}">
        <p14:creationId xmlns:p14="http://schemas.microsoft.com/office/powerpoint/2010/main" val="3043988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Изображение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961"/>
          <a:stretch>
            <a:fillRect/>
          </a:stretch>
        </p:blipFill>
        <p:spPr bwMode="auto">
          <a:xfrm>
            <a:off x="492125" y="307975"/>
            <a:ext cx="357188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\\mun13587\c$\Users\kupriyanovaev\Desktop\Начало работы 31072017\символика города\ЛоготипМуниципалитета\Munitsipalitet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805738" y="476250"/>
            <a:ext cx="869950" cy="504825"/>
          </a:xfrm>
          <a:prstGeom prst="rect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 userDrawn="1"/>
        </p:nvCxnSpPr>
        <p:spPr>
          <a:xfrm>
            <a:off x="467544" y="1079500"/>
            <a:ext cx="8208912" cy="0"/>
          </a:xfrm>
          <a:prstGeom prst="line">
            <a:avLst/>
          </a:prstGeom>
          <a:ln w="50800">
            <a:gradFill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 userDrawn="1"/>
        </p:nvSpPr>
        <p:spPr>
          <a:xfrm>
            <a:off x="468313" y="1125538"/>
            <a:ext cx="8207375" cy="51831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87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/>
              <a:t>Заголовок слайда</a:t>
            </a:r>
          </a:p>
        </p:txBody>
      </p:sp>
      <p:sp>
        <p:nvSpPr>
          <p:cNvPr id="7" name="Дата 2"/>
          <p:cNvSpPr>
            <a:spLocks noGrp="1"/>
          </p:cNvSpPr>
          <p:nvPr>
            <p:ph type="dt" sz="half" idx="10"/>
          </p:nvPr>
        </p:nvSpPr>
        <p:spPr>
          <a:xfrm>
            <a:off x="6588125" y="6303963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Декабрь 2018 год</a:t>
            </a:r>
          </a:p>
        </p:txBody>
      </p:sp>
    </p:spTree>
    <p:extLst>
      <p:ext uri="{BB962C8B-B14F-4D97-AF65-F5344CB8AC3E}">
        <p14:creationId xmlns:p14="http://schemas.microsoft.com/office/powerpoint/2010/main" val="264816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Изображение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961"/>
          <a:stretch>
            <a:fillRect/>
          </a:stretch>
        </p:blipFill>
        <p:spPr bwMode="auto">
          <a:xfrm>
            <a:off x="492125" y="307975"/>
            <a:ext cx="357188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\\mun13587\c$\Users\kupriyanovaev\Desktop\Начало работы 31072017\символика города\ЛоготипМуниципалитета\Munitsipalitet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805738" y="476250"/>
            <a:ext cx="869950" cy="504825"/>
          </a:xfrm>
          <a:prstGeom prst="rect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 userDrawn="1"/>
        </p:nvCxnSpPr>
        <p:spPr>
          <a:xfrm>
            <a:off x="467544" y="1079500"/>
            <a:ext cx="8208912" cy="0"/>
          </a:xfrm>
          <a:prstGeom prst="line">
            <a:avLst/>
          </a:prstGeom>
          <a:ln w="50800">
            <a:gradFill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 userDrawn="1"/>
        </p:nvSpPr>
        <p:spPr>
          <a:xfrm>
            <a:off x="468313" y="1125538"/>
            <a:ext cx="8207375" cy="51831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87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/>
              <a:t>Заголовок слайда</a:t>
            </a:r>
          </a:p>
        </p:txBody>
      </p:sp>
      <p:sp>
        <p:nvSpPr>
          <p:cNvPr id="7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Декабрь 2018 год</a:t>
            </a:r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5795963" y="6381750"/>
            <a:ext cx="2895600" cy="365125"/>
          </a:xfrm>
          <a:prstGeom prst="rect">
            <a:avLst/>
          </a:prstGeom>
        </p:spPr>
        <p:txBody>
          <a:bodyPr lIns="91428" tIns="45715" rIns="91428" bIns="45715"/>
          <a:lstStyle>
            <a:lvl1pPr defTabSz="914287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28" tIns="45715" rIns="91428" bIns="45715"/>
          <a:lstStyle>
            <a:lvl1pPr defTabSz="914287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D3C7729-FF38-408C-B70C-05FA768622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390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961"/>
          <a:stretch>
            <a:fillRect/>
          </a:stretch>
        </p:blipFill>
        <p:spPr bwMode="auto">
          <a:xfrm>
            <a:off x="492125" y="307975"/>
            <a:ext cx="357188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\\mun13587\c$\Users\kupriyanovaev\Desktop\Начало работы 31072017\символика города\ЛоготипМуниципалитета\Munitsipalitet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805738" y="476250"/>
            <a:ext cx="869950" cy="504825"/>
          </a:xfrm>
          <a:prstGeom prst="rect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67544" y="1079500"/>
            <a:ext cx="8208912" cy="0"/>
          </a:xfrm>
          <a:prstGeom prst="line">
            <a:avLst/>
          </a:prstGeom>
          <a:ln w="50800">
            <a:gradFill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 userDrawn="1"/>
        </p:nvSpPr>
        <p:spPr>
          <a:xfrm>
            <a:off x="468313" y="1125538"/>
            <a:ext cx="8207375" cy="51831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87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Заголовок 3"/>
          <p:cNvSpPr txBox="1">
            <a:spLocks/>
          </p:cNvSpPr>
          <p:nvPr userDrawn="1"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28" tIns="45715" rIns="91428" bIns="45715" anchor="ctr">
            <a:normAutofit/>
          </a:bodyPr>
          <a:lstStyle>
            <a:lvl1pPr algn="ctr" defTabSz="914287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3200">
                <a:solidFill>
                  <a:srgbClr val="898989"/>
                </a:solidFill>
              </a:rPr>
              <a:t>Заголовок слайда</a:t>
            </a:r>
            <a:endParaRPr lang="ru-RU" sz="3200" dirty="0">
              <a:solidFill>
                <a:srgbClr val="898989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146431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1464319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4" indent="0">
              <a:buNone/>
              <a:defRPr sz="1200"/>
            </a:lvl2pPr>
            <a:lvl3pPr marL="914287" indent="0">
              <a:buNone/>
              <a:defRPr sz="1000"/>
            </a:lvl3pPr>
            <a:lvl4pPr marL="1371431" indent="0">
              <a:buNone/>
              <a:defRPr sz="900"/>
            </a:lvl4pPr>
            <a:lvl5pPr marL="1828574" indent="0">
              <a:buNone/>
              <a:defRPr sz="900"/>
            </a:lvl5pPr>
            <a:lvl6pPr marL="2285717" indent="0">
              <a:buNone/>
              <a:defRPr sz="900"/>
            </a:lvl6pPr>
            <a:lvl7pPr marL="2742861" indent="0">
              <a:buNone/>
              <a:defRPr sz="900"/>
            </a:lvl7pPr>
            <a:lvl8pPr marL="3200004" indent="0">
              <a:buNone/>
              <a:defRPr sz="900"/>
            </a:lvl8pPr>
            <a:lvl9pPr marL="3657148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Декабрь 2018 год</a:t>
            </a:r>
          </a:p>
        </p:txBody>
      </p:sp>
      <p:sp>
        <p:nvSpPr>
          <p:cNvPr id="11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5963" y="6381750"/>
            <a:ext cx="2895600" cy="365125"/>
          </a:xfrm>
          <a:prstGeom prst="rect">
            <a:avLst/>
          </a:prstGeom>
        </p:spPr>
        <p:txBody>
          <a:bodyPr lIns="91428" tIns="45715" rIns="91428" bIns="45715"/>
          <a:lstStyle>
            <a:lvl1pPr defTabSz="914287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28" tIns="45715" rIns="91428" bIns="45715"/>
          <a:lstStyle>
            <a:lvl1pPr defTabSz="914287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103B8C4-BB26-4425-96E9-1E4D21280C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607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961"/>
          <a:stretch>
            <a:fillRect/>
          </a:stretch>
        </p:blipFill>
        <p:spPr bwMode="auto">
          <a:xfrm>
            <a:off x="492125" y="307975"/>
            <a:ext cx="357188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\\mun13587\c$\Users\kupriyanovaev\Desktop\Начало работы 31072017\символика города\ЛоготипМуниципалитета\Munitsipalitet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805738" y="476250"/>
            <a:ext cx="869950" cy="504825"/>
          </a:xfrm>
          <a:prstGeom prst="rect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67544" y="1079500"/>
            <a:ext cx="8208912" cy="0"/>
          </a:xfrm>
          <a:prstGeom prst="line">
            <a:avLst/>
          </a:prstGeom>
          <a:ln w="50800">
            <a:gradFill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 userDrawn="1"/>
        </p:nvSpPr>
        <p:spPr>
          <a:xfrm>
            <a:off x="468313" y="1125538"/>
            <a:ext cx="8207375" cy="51831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87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Заголовок 3"/>
          <p:cNvSpPr txBox="1">
            <a:spLocks/>
          </p:cNvSpPr>
          <p:nvPr userDrawn="1"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28" tIns="45715" rIns="91428" bIns="45715" anchor="ctr">
            <a:normAutofit/>
          </a:bodyPr>
          <a:lstStyle>
            <a:lvl1pPr algn="ctr" defTabSz="914287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3200">
                <a:solidFill>
                  <a:srgbClr val="898989"/>
                </a:solidFill>
              </a:rPr>
              <a:t>Заголовок слайда</a:t>
            </a:r>
            <a:endParaRPr lang="ru-RU" sz="3200" dirty="0">
              <a:solidFill>
                <a:srgbClr val="898989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1186408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44" indent="0">
              <a:buNone/>
              <a:defRPr sz="2800"/>
            </a:lvl2pPr>
            <a:lvl3pPr marL="914287" indent="0">
              <a:buNone/>
              <a:defRPr sz="2400"/>
            </a:lvl3pPr>
            <a:lvl4pPr marL="1371431" indent="0">
              <a:buNone/>
              <a:defRPr sz="2000"/>
            </a:lvl4pPr>
            <a:lvl5pPr marL="1828574" indent="0">
              <a:buNone/>
              <a:defRPr sz="2000"/>
            </a:lvl5pPr>
            <a:lvl6pPr marL="2285717" indent="0">
              <a:buNone/>
              <a:defRPr sz="2000"/>
            </a:lvl6pPr>
            <a:lvl7pPr marL="2742861" indent="0">
              <a:buNone/>
              <a:defRPr sz="2000"/>
            </a:lvl7pPr>
            <a:lvl8pPr marL="3200004" indent="0">
              <a:buNone/>
              <a:defRPr sz="2000"/>
            </a:lvl8pPr>
            <a:lvl9pPr marL="3657148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44" indent="0">
              <a:buNone/>
              <a:defRPr sz="1200"/>
            </a:lvl2pPr>
            <a:lvl3pPr marL="914287" indent="0">
              <a:buNone/>
              <a:defRPr sz="1000"/>
            </a:lvl3pPr>
            <a:lvl4pPr marL="1371431" indent="0">
              <a:buNone/>
              <a:defRPr sz="900"/>
            </a:lvl4pPr>
            <a:lvl5pPr marL="1828574" indent="0">
              <a:buNone/>
              <a:defRPr sz="900"/>
            </a:lvl5pPr>
            <a:lvl6pPr marL="2285717" indent="0">
              <a:buNone/>
              <a:defRPr sz="900"/>
            </a:lvl6pPr>
            <a:lvl7pPr marL="2742861" indent="0">
              <a:buNone/>
              <a:defRPr sz="900"/>
            </a:lvl7pPr>
            <a:lvl8pPr marL="3200004" indent="0">
              <a:buNone/>
              <a:defRPr sz="900"/>
            </a:lvl8pPr>
            <a:lvl9pPr marL="3657148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Декабрь 2018 год</a:t>
            </a:r>
          </a:p>
        </p:txBody>
      </p:sp>
      <p:sp>
        <p:nvSpPr>
          <p:cNvPr id="11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5963" y="6381750"/>
            <a:ext cx="2895600" cy="365125"/>
          </a:xfrm>
          <a:prstGeom prst="rect">
            <a:avLst/>
          </a:prstGeom>
        </p:spPr>
        <p:txBody>
          <a:bodyPr lIns="91428" tIns="45715" rIns="91428" bIns="45715"/>
          <a:lstStyle>
            <a:lvl1pPr defTabSz="914287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28" tIns="45715" rIns="91428" bIns="45715"/>
          <a:lstStyle>
            <a:lvl1pPr defTabSz="914287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A64B916-2AB9-4E46-99BF-A428C2DE5F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821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588125" y="6308725"/>
            <a:ext cx="2133600" cy="365125"/>
          </a:xfrm>
          <a:prstGeom prst="rect">
            <a:avLst/>
          </a:prstGeom>
        </p:spPr>
        <p:txBody>
          <a:bodyPr vert="horz" lIns="91428" tIns="45715" rIns="91428" bIns="45715" rtlCol="0" anchor="ctr"/>
          <a:lstStyle>
            <a:lvl1pPr algn="r" defTabSz="914287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Декабрь 2018 год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sldNum="0" hdr="0" ftr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no Pro Smbd Display" pitchFamily="18" charset="0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no Pro Smbd Display" pitchFamily="18" charset="0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no Pro Smbd Display" pitchFamily="18" charset="0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no Pro Smbd Display" pitchFamily="18" charset="0"/>
        </a:defRPr>
      </a:lvl5pPr>
      <a:lvl6pPr marL="4572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no Pro Smbd Display" pitchFamily="18" charset="0"/>
        </a:defRPr>
      </a:lvl6pPr>
      <a:lvl7pPr marL="9144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no Pro Smbd Display" pitchFamily="18" charset="0"/>
        </a:defRPr>
      </a:lvl7pPr>
      <a:lvl8pPr marL="13716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no Pro Smbd Display" pitchFamily="18" charset="0"/>
        </a:defRPr>
      </a:lvl8pPr>
      <a:lvl9pPr marL="18288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no Pro Smbd Display" pitchFamily="18" charset="0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89" indent="-228571" algn="l" defTabSz="91428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33" indent="-228571" algn="l" defTabSz="91428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76" indent="-228571" algn="l" defTabSz="91428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19" indent="-228571" algn="l" defTabSz="91428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4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87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1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74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17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61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4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48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973E29D7-E1C5-4969-8277-38D7DA9EA08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01.10.2025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623B8821-D809-4C67-A64F-1F60DE71302F}" type="slidenum">
              <a:rPr lang="ru-RU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68313" y="1125538"/>
            <a:ext cx="8207375" cy="54721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87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467544" y="712788"/>
            <a:ext cx="8208912" cy="0"/>
          </a:xfrm>
          <a:prstGeom prst="line">
            <a:avLst/>
          </a:prstGeom>
          <a:ln w="50800">
            <a:gradFill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5400000" scaled="0"/>
            </a:gra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963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7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8.jp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gradFill>
            <a:gsLst>
              <a:gs pos="0">
                <a:schemeClr val="bg1">
                  <a:alpha val="25000"/>
                  <a:lumMod val="55000"/>
                  <a:lumOff val="45000"/>
                </a:schemeClr>
              </a:gs>
              <a:gs pos="62113">
                <a:srgbClr val="DEDEDE">
                  <a:alpha val="12000"/>
                  <a:lumMod val="28000"/>
                  <a:lumOff val="72000"/>
                </a:srgbClr>
              </a:gs>
              <a:gs pos="27000">
                <a:schemeClr val="bg1">
                  <a:alpha val="27000"/>
                  <a:lumMod val="11000"/>
                  <a:lumOff val="89000"/>
                </a:schemeClr>
              </a:gs>
              <a:gs pos="100000">
                <a:schemeClr val="dk1">
                  <a:tint val="15000"/>
                  <a:satMod val="350000"/>
                  <a:alpha val="1000"/>
                </a:schemeClr>
              </a:gs>
            </a:gsLst>
          </a:gra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8" tIns="45715" rIns="91428" bIns="45715" anchor="ctr"/>
          <a:lstStyle/>
          <a:p>
            <a:pPr algn="ctr" defTabSz="914287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57742" y="2150269"/>
            <a:ext cx="8245350" cy="1655762"/>
          </a:xfrm>
        </p:spPr>
        <p:txBody>
          <a:bodyPr rtlCol="0">
            <a:noAutofit/>
          </a:bodyPr>
          <a:lstStyle/>
          <a:p>
            <a:pPr defTabSz="914287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Cambria" pitchFamily="18" charset="0"/>
              </a:rPr>
              <a:t>Подходы к решению проблем в сфере ЖКХ</a:t>
            </a:r>
          </a:p>
        </p:txBody>
      </p:sp>
      <p:pic>
        <p:nvPicPr>
          <p:cNvPr id="12295" name="Рисунок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3879850"/>
            <a:ext cx="8423275" cy="257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 descr="\\mun13587\c$\Users\kupriyanovaev\Desktop\Начало работы 31072017\символика города\ЛоготипМуниципалитета\Munitsipalite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9139" y="600947"/>
            <a:ext cx="2125721" cy="122975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4668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Объект 9">
            <a:extLst>
              <a:ext uri="{FF2B5EF4-FFF2-40B4-BE49-F238E27FC236}">
                <a16:creationId xmlns:a16="http://schemas.microsoft.com/office/drawing/2014/main" id="{F87C5AF2-B193-5AD7-5236-DAD33CCF28B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843881"/>
            <a:ext cx="4038600" cy="4038600"/>
          </a:xfrm>
        </p:spPr>
      </p:pic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02508DD6-BFA0-A8CE-E111-881C02817D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1388136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96F03CA-B629-78F1-8690-B18E3558F5CB}"/>
              </a:ext>
            </a:extLst>
          </p:cNvPr>
          <p:cNvSpPr txBox="1">
            <a:spLocks/>
          </p:cNvSpPr>
          <p:nvPr/>
        </p:nvSpPr>
        <p:spPr>
          <a:xfrm>
            <a:off x="2268538" y="188913"/>
            <a:ext cx="7056437" cy="57626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287" fontAlgn="auto">
              <a:spcAft>
                <a:spcPts val="0"/>
              </a:spcAft>
              <a:defRPr/>
            </a:pPr>
            <a:r>
              <a:rPr lang="ru-RU" sz="2500" dirty="0">
                <a:solidFill>
                  <a:prstClr val="black">
                    <a:lumMod val="50000"/>
                    <a:lumOff val="50000"/>
                  </a:prstClr>
                </a:solidFill>
                <a:latin typeface="Cambria" pitchFamily="18" charset="0"/>
              </a:rPr>
              <a:t>МУНИЦИПАЛИТЕТ ГОРОДА ЯРОСЛАВЛЯ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857DC98-DE42-DBB0-0D32-7A3A1B078E95}"/>
              </a:ext>
            </a:extLst>
          </p:cNvPr>
          <p:cNvSpPr txBox="1"/>
          <p:nvPr/>
        </p:nvSpPr>
        <p:spPr>
          <a:xfrm>
            <a:off x="1396472" y="1138535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accent5"/>
                </a:solidFill>
              </a:rPr>
              <a:t>Совершенствование системы управления МКД</a:t>
            </a:r>
          </a:p>
        </p:txBody>
      </p:sp>
    </p:spTree>
    <p:extLst>
      <p:ext uri="{BB962C8B-B14F-4D97-AF65-F5344CB8AC3E}">
        <p14:creationId xmlns:p14="http://schemas.microsoft.com/office/powerpoint/2010/main" val="1577816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5393B-AA11-95D0-BBC0-A0B4DEFF2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Объект 9" descr="Изображение выглядит как одежда, человек, на открытом воздухе, строительство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41ACB929-04B8-A7B1-4EF1-1B8AC318E59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43881"/>
            <a:ext cx="4038600" cy="4038600"/>
          </a:xfrm>
        </p:spPr>
      </p:pic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BF9CCB82-9A70-FFB4-6C71-D77C5D8CC46A}"/>
              </a:ext>
            </a:extLst>
          </p:cNvPr>
          <p:cNvGraphicFramePr/>
          <p:nvPr/>
        </p:nvGraphicFramePr>
        <p:xfrm>
          <a:off x="4648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1957AA2B-9B07-84E3-F0C7-7ED973B6C2FB}"/>
              </a:ext>
            </a:extLst>
          </p:cNvPr>
          <p:cNvSpPr txBox="1">
            <a:spLocks/>
          </p:cNvSpPr>
          <p:nvPr/>
        </p:nvSpPr>
        <p:spPr>
          <a:xfrm>
            <a:off x="2268538" y="188913"/>
            <a:ext cx="7056437" cy="57626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287" fontAlgn="auto">
              <a:spcAft>
                <a:spcPts val="0"/>
              </a:spcAft>
              <a:defRPr/>
            </a:pPr>
            <a:r>
              <a:rPr lang="ru-RU" sz="2500" dirty="0">
                <a:solidFill>
                  <a:prstClr val="black">
                    <a:lumMod val="50000"/>
                    <a:lumOff val="50000"/>
                  </a:prstClr>
                </a:solidFill>
                <a:latin typeface="Cambria" pitchFamily="18" charset="0"/>
              </a:rPr>
              <a:t>МУНИЦИПАЛИТЕТ ГОРОДА ЯРОСЛАВЛЯ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925712-C900-4BDA-49FE-98AF7F0659F5}"/>
              </a:ext>
            </a:extLst>
          </p:cNvPr>
          <p:cNvSpPr txBox="1"/>
          <p:nvPr/>
        </p:nvSpPr>
        <p:spPr>
          <a:xfrm>
            <a:off x="1396472" y="1138535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accent5"/>
                </a:solidFill>
              </a:rPr>
              <a:t>Взаимодействие с управляющей организацией</a:t>
            </a:r>
          </a:p>
        </p:txBody>
      </p:sp>
    </p:spTree>
    <p:extLst>
      <p:ext uri="{BB962C8B-B14F-4D97-AF65-F5344CB8AC3E}">
        <p14:creationId xmlns:p14="http://schemas.microsoft.com/office/powerpoint/2010/main" val="1783924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B910C7-9CA7-0013-113B-94C342154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ED1A2604-7708-41F7-AD9C-ED4B37E826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5002381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6CE41D99-E3C1-B3C0-7C31-589310AC196D}"/>
              </a:ext>
            </a:extLst>
          </p:cNvPr>
          <p:cNvSpPr txBox="1">
            <a:spLocks/>
          </p:cNvSpPr>
          <p:nvPr/>
        </p:nvSpPr>
        <p:spPr>
          <a:xfrm>
            <a:off x="2268538" y="188913"/>
            <a:ext cx="7056437" cy="57626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287" fontAlgn="auto">
              <a:spcAft>
                <a:spcPts val="0"/>
              </a:spcAft>
              <a:defRPr/>
            </a:pPr>
            <a:r>
              <a:rPr lang="ru-RU" sz="2500" dirty="0">
                <a:solidFill>
                  <a:prstClr val="black">
                    <a:lumMod val="50000"/>
                    <a:lumOff val="50000"/>
                  </a:prstClr>
                </a:solidFill>
                <a:latin typeface="Cambria" pitchFamily="18" charset="0"/>
              </a:rPr>
              <a:t>МУНИЦИПАЛИТЕТ ГОРОДА ЯРОСЛАВЛЯ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0CCF8B-E3EA-E73F-1825-686FC063CB13}"/>
              </a:ext>
            </a:extLst>
          </p:cNvPr>
          <p:cNvSpPr txBox="1"/>
          <p:nvPr/>
        </p:nvSpPr>
        <p:spPr>
          <a:xfrm>
            <a:off x="1764292" y="1195536"/>
            <a:ext cx="5767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accent5"/>
                </a:solidFill>
              </a:rPr>
              <a:t>Качество и стоимость коммунальных услуг</a:t>
            </a:r>
          </a:p>
        </p:txBody>
      </p:sp>
      <p:pic>
        <p:nvPicPr>
          <p:cNvPr id="9" name="Объект 8" descr="Изображение выглядит как на открытом воздухе, строительство, небо, земля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5484C2E0-E3DE-3004-8B5F-657DA618408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772816"/>
            <a:ext cx="4038600" cy="4524375"/>
          </a:xfrm>
        </p:spPr>
      </p:pic>
    </p:spTree>
    <p:extLst>
      <p:ext uri="{BB962C8B-B14F-4D97-AF65-F5344CB8AC3E}">
        <p14:creationId xmlns:p14="http://schemas.microsoft.com/office/powerpoint/2010/main" val="3079862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BEDEF-BE22-E9B9-DD61-7DE9014DF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81FCB75E-D08F-F881-F652-256B543E47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7620334"/>
              </p:ext>
            </p:extLst>
          </p:nvPr>
        </p:nvGraphicFramePr>
        <p:xfrm>
          <a:off x="4648200" y="1771228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68CB5A0-E476-C219-B761-9E94CF0B5370}"/>
              </a:ext>
            </a:extLst>
          </p:cNvPr>
          <p:cNvSpPr txBox="1">
            <a:spLocks/>
          </p:cNvSpPr>
          <p:nvPr/>
        </p:nvSpPr>
        <p:spPr>
          <a:xfrm>
            <a:off x="2268538" y="188913"/>
            <a:ext cx="7056437" cy="57626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287" fontAlgn="auto">
              <a:spcAft>
                <a:spcPts val="0"/>
              </a:spcAft>
              <a:defRPr/>
            </a:pPr>
            <a:r>
              <a:rPr lang="ru-RU" sz="2500" dirty="0">
                <a:solidFill>
                  <a:prstClr val="black">
                    <a:lumMod val="50000"/>
                    <a:lumOff val="50000"/>
                  </a:prstClr>
                </a:solidFill>
                <a:latin typeface="Cambria" pitchFamily="18" charset="0"/>
              </a:rPr>
              <a:t>МУНИЦИПАЛИТЕТ ГОРОДА ЯРОСЛАВЛЯ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E1286F-B424-88EF-9693-AA1422C5DD4C}"/>
              </a:ext>
            </a:extLst>
          </p:cNvPr>
          <p:cNvSpPr txBox="1"/>
          <p:nvPr/>
        </p:nvSpPr>
        <p:spPr>
          <a:xfrm>
            <a:off x="2992318" y="1155711"/>
            <a:ext cx="3311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accent5"/>
                </a:solidFill>
              </a:rPr>
              <a:t>Цифровизация отрасли</a:t>
            </a:r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088FD0B4-9048-1733-3F29-2F9D5A758BA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772816"/>
            <a:ext cx="4038600" cy="4524375"/>
          </a:xfrm>
        </p:spPr>
      </p:pic>
    </p:spTree>
    <p:extLst>
      <p:ext uri="{BB962C8B-B14F-4D97-AF65-F5344CB8AC3E}">
        <p14:creationId xmlns:p14="http://schemas.microsoft.com/office/powerpoint/2010/main" val="4122278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gradFill>
            <a:gsLst>
              <a:gs pos="0">
                <a:schemeClr val="bg1">
                  <a:alpha val="25000"/>
                  <a:lumMod val="55000"/>
                  <a:lumOff val="45000"/>
                </a:schemeClr>
              </a:gs>
              <a:gs pos="62113">
                <a:srgbClr val="DEDEDE">
                  <a:alpha val="12000"/>
                  <a:lumMod val="28000"/>
                  <a:lumOff val="72000"/>
                </a:srgbClr>
              </a:gs>
              <a:gs pos="27000">
                <a:schemeClr val="bg1">
                  <a:alpha val="27000"/>
                  <a:lumMod val="11000"/>
                  <a:lumOff val="89000"/>
                </a:schemeClr>
              </a:gs>
              <a:gs pos="100000">
                <a:schemeClr val="dk1">
                  <a:tint val="15000"/>
                  <a:satMod val="350000"/>
                  <a:alpha val="1000"/>
                </a:schemeClr>
              </a:gs>
            </a:gsLst>
          </a:gra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8" tIns="45715" rIns="91428" bIns="45715" anchor="ctr"/>
          <a:lstStyle/>
          <a:p>
            <a:pPr algn="ctr" defTabSz="914287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79563" y="2348880"/>
            <a:ext cx="8245350" cy="1655762"/>
          </a:xfrm>
        </p:spPr>
        <p:txBody>
          <a:bodyPr rtlCol="0">
            <a:noAutofit/>
          </a:bodyPr>
          <a:lstStyle/>
          <a:p>
            <a:pPr defTabSz="914287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Cambria" pitchFamily="18" charset="0"/>
              </a:rPr>
              <a:t>Спасибо за внимание!</a:t>
            </a:r>
          </a:p>
        </p:txBody>
      </p:sp>
      <p:pic>
        <p:nvPicPr>
          <p:cNvPr id="12295" name="Рисунок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3879850"/>
            <a:ext cx="8423275" cy="257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 descr="\\mun13587\c$\Users\kupriyanovaev\Desktop\Начало работы 31072017\символика города\ЛоготипМуниципалитета\Munitsipalite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9139" y="600947"/>
            <a:ext cx="2125721" cy="122975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45391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2">
      <a:majorFont>
        <a:latin typeface="Arno Pro Smbd Display"/>
        <a:ea typeface=""/>
        <a:cs typeface=""/>
      </a:majorFont>
      <a:minorFont>
        <a:latin typeface="Arno Pro Smbd Display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1182</TotalTime>
  <Words>176</Words>
  <Application>Microsoft Office PowerPoint</Application>
  <PresentationFormat>Экран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Arno Pro Smbd Display</vt:lpstr>
      <vt:lpstr>Calibri</vt:lpstr>
      <vt:lpstr>Cambria</vt:lpstr>
      <vt:lpstr>Тема Office</vt:lpstr>
      <vt:lpstr>1_Тема Office</vt:lpstr>
      <vt:lpstr>Подходы к решению проблем в сфере ЖКХ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Куприянова, Екатерина Владимировна</dc:creator>
  <cp:lastModifiedBy>Олег Ненилин</cp:lastModifiedBy>
  <cp:revision>239</cp:revision>
  <cp:lastPrinted>2018-12-13T10:16:30Z</cp:lastPrinted>
  <dcterms:created xsi:type="dcterms:W3CDTF">2018-12-03T06:32:06Z</dcterms:created>
  <dcterms:modified xsi:type="dcterms:W3CDTF">2025-10-01T07:28:03Z</dcterms:modified>
</cp:coreProperties>
</file>